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tif" ContentType="image/ti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30"/>
  </p:notesMasterIdLst>
  <p:sldIdLst>
    <p:sldId id="256" r:id="rId2"/>
    <p:sldId id="257" r:id="rId3"/>
    <p:sldId id="259" r:id="rId4"/>
    <p:sldId id="258" r:id="rId5"/>
    <p:sldId id="260" r:id="rId6"/>
    <p:sldId id="275" r:id="rId7"/>
    <p:sldId id="268" r:id="rId8"/>
    <p:sldId id="284" r:id="rId9"/>
    <p:sldId id="265" r:id="rId10"/>
    <p:sldId id="270" r:id="rId11"/>
    <p:sldId id="274" r:id="rId12"/>
    <p:sldId id="276" r:id="rId13"/>
    <p:sldId id="277" r:id="rId14"/>
    <p:sldId id="278" r:id="rId15"/>
    <p:sldId id="279" r:id="rId16"/>
    <p:sldId id="269" r:id="rId17"/>
    <p:sldId id="280" r:id="rId18"/>
    <p:sldId id="281" r:id="rId19"/>
    <p:sldId id="282" r:id="rId20"/>
    <p:sldId id="266" r:id="rId21"/>
    <p:sldId id="261" r:id="rId22"/>
    <p:sldId id="285" r:id="rId23"/>
    <p:sldId id="267" r:id="rId24"/>
    <p:sldId id="271" r:id="rId25"/>
    <p:sldId id="272" r:id="rId26"/>
    <p:sldId id="273" r:id="rId27"/>
    <p:sldId id="283" r:id="rId28"/>
    <p:sldId id="286" r:id="rId29"/>
  </p:sldIdLst>
  <p:sldSz cx="12192000" cy="6858000"/>
  <p:notesSz cx="6858000" cy="9144000"/>
  <p:defaultText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6B0002"/>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10"/>
    <p:restoredTop sz="94557"/>
  </p:normalViewPr>
  <p:slideViewPr>
    <p:cSldViewPr snapToGrid="0" snapToObjects="1">
      <p:cViewPr varScale="1">
        <p:scale>
          <a:sx n="100" d="100"/>
          <a:sy n="100" d="100"/>
        </p:scale>
        <p:origin x="904" y="17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notesMaster" Target="notesMasters/notesMaster1.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intestazion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it-IT"/>
          </a:p>
        </p:txBody>
      </p:sp>
      <p:sp>
        <p:nvSpPr>
          <p:cNvPr id="3" name="Segnaposto dat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9BEC6B5-EC7A-0645-891D-D786834E58FE}" type="datetimeFigureOut">
              <a:rPr lang="it-IT" smtClean="0"/>
              <a:t>17/02/22</a:t>
            </a:fld>
            <a:endParaRPr lang="it-IT"/>
          </a:p>
        </p:txBody>
      </p:sp>
      <p:sp>
        <p:nvSpPr>
          <p:cNvPr id="4" name="Segnaposto immagin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it-IT"/>
          </a:p>
        </p:txBody>
      </p:sp>
      <p:sp>
        <p:nvSpPr>
          <p:cNvPr id="5" name="Segnaposto note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6" name="Segnaposto piè di pa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it-IT"/>
          </a:p>
        </p:txBody>
      </p:sp>
      <p:sp>
        <p:nvSpPr>
          <p:cNvPr id="7" name="Segnaposto numero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7B02CDE-9AB0-844D-ACD2-59F1EBD29D3F}" type="slidenum">
              <a:rPr lang="it-IT" smtClean="0"/>
              <a:t>‹N›</a:t>
            </a:fld>
            <a:endParaRPr lang="it-IT"/>
          </a:p>
        </p:txBody>
      </p:sp>
    </p:spTree>
    <p:extLst>
      <p:ext uri="{BB962C8B-B14F-4D97-AF65-F5344CB8AC3E}">
        <p14:creationId xmlns:p14="http://schemas.microsoft.com/office/powerpoint/2010/main" val="266353806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5"/>
          </p:nvPr>
        </p:nvSpPr>
        <p:spPr/>
        <p:txBody>
          <a:bodyPr/>
          <a:lstStyle/>
          <a:p>
            <a:fld id="{D7B02CDE-9AB0-844D-ACD2-59F1EBD29D3F}" type="slidenum">
              <a:rPr lang="it-IT" smtClean="0"/>
              <a:t>7</a:t>
            </a:fld>
            <a:endParaRPr lang="it-IT"/>
          </a:p>
        </p:txBody>
      </p:sp>
    </p:spTree>
    <p:extLst>
      <p:ext uri="{BB962C8B-B14F-4D97-AF65-F5344CB8AC3E}">
        <p14:creationId xmlns:p14="http://schemas.microsoft.com/office/powerpoint/2010/main" val="114277725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5"/>
          </p:nvPr>
        </p:nvSpPr>
        <p:spPr/>
        <p:txBody>
          <a:bodyPr/>
          <a:lstStyle/>
          <a:p>
            <a:fld id="{D7B02CDE-9AB0-844D-ACD2-59F1EBD29D3F}" type="slidenum">
              <a:rPr lang="it-IT" smtClean="0"/>
              <a:t>8</a:t>
            </a:fld>
            <a:endParaRPr lang="it-IT"/>
          </a:p>
        </p:txBody>
      </p:sp>
    </p:spTree>
    <p:extLst>
      <p:ext uri="{BB962C8B-B14F-4D97-AF65-F5344CB8AC3E}">
        <p14:creationId xmlns:p14="http://schemas.microsoft.com/office/powerpoint/2010/main" val="61908734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r>
              <a:rPr lang="it-IT" dirty="0"/>
              <a:t>p. 19 </a:t>
            </a:r>
            <a:r>
              <a:rPr lang="it-IT" dirty="0" err="1"/>
              <a:t>Sh</a:t>
            </a:r>
            <a:r>
              <a:rPr lang="it-IT" dirty="0"/>
              <a:t> racconta del carteggio con </a:t>
            </a:r>
            <a:r>
              <a:rPr lang="it-IT" dirty="0" err="1"/>
              <a:t>P</a:t>
            </a:r>
            <a:endParaRPr lang="it-IT" dirty="0"/>
          </a:p>
        </p:txBody>
      </p:sp>
      <p:sp>
        <p:nvSpPr>
          <p:cNvPr id="4" name="Segnaposto numero diapositiva 3"/>
          <p:cNvSpPr>
            <a:spLocks noGrp="1"/>
          </p:cNvSpPr>
          <p:nvPr>
            <p:ph type="sldNum" sz="quarter" idx="5"/>
          </p:nvPr>
        </p:nvSpPr>
        <p:spPr/>
        <p:txBody>
          <a:bodyPr/>
          <a:lstStyle/>
          <a:p>
            <a:fld id="{D7B02CDE-9AB0-844D-ACD2-59F1EBD29D3F}" type="slidenum">
              <a:rPr lang="it-IT" smtClean="0"/>
              <a:t>9</a:t>
            </a:fld>
            <a:endParaRPr lang="it-IT"/>
          </a:p>
        </p:txBody>
      </p:sp>
    </p:spTree>
    <p:extLst>
      <p:ext uri="{BB962C8B-B14F-4D97-AF65-F5344CB8AC3E}">
        <p14:creationId xmlns:p14="http://schemas.microsoft.com/office/powerpoint/2010/main" val="275526779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5"/>
          </p:nvPr>
        </p:nvSpPr>
        <p:spPr/>
        <p:txBody>
          <a:bodyPr/>
          <a:lstStyle/>
          <a:p>
            <a:fld id="{D7B02CDE-9AB0-844D-ACD2-59F1EBD29D3F}" type="slidenum">
              <a:rPr lang="it-IT" smtClean="0"/>
              <a:t>18</a:t>
            </a:fld>
            <a:endParaRPr lang="it-IT"/>
          </a:p>
        </p:txBody>
      </p:sp>
    </p:spTree>
    <p:extLst>
      <p:ext uri="{BB962C8B-B14F-4D97-AF65-F5344CB8AC3E}">
        <p14:creationId xmlns:p14="http://schemas.microsoft.com/office/powerpoint/2010/main" val="295892709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6C507379-60B2-5148-B6EF-9D121C26E784}"/>
              </a:ext>
            </a:extLst>
          </p:cNvPr>
          <p:cNvSpPr>
            <a:spLocks noGrp="1"/>
          </p:cNvSpPr>
          <p:nvPr>
            <p:ph type="ctrTitle"/>
          </p:nvPr>
        </p:nvSpPr>
        <p:spPr>
          <a:xfrm>
            <a:off x="1524000" y="1122363"/>
            <a:ext cx="9144000" cy="2387600"/>
          </a:xfrm>
        </p:spPr>
        <p:txBody>
          <a:bodyPr anchor="b"/>
          <a:lstStyle>
            <a:lvl1pPr algn="ctr">
              <a:defRPr sz="6000"/>
            </a:lvl1pPr>
          </a:lstStyle>
          <a:p>
            <a:r>
              <a:rPr lang="it-IT"/>
              <a:t>Fare clic per modificare lo stile del titolo dello schema</a:t>
            </a:r>
          </a:p>
        </p:txBody>
      </p:sp>
      <p:sp>
        <p:nvSpPr>
          <p:cNvPr id="3" name="Sottotitolo 2">
            <a:extLst>
              <a:ext uri="{FF2B5EF4-FFF2-40B4-BE49-F238E27FC236}">
                <a16:creationId xmlns:a16="http://schemas.microsoft.com/office/drawing/2014/main" id="{31B65370-78C0-E246-849B-C3BB1AA33A54}"/>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it-IT"/>
              <a:t>Fare clic per modificare lo stile del sottotitolo dello schema</a:t>
            </a:r>
          </a:p>
        </p:txBody>
      </p:sp>
      <p:sp>
        <p:nvSpPr>
          <p:cNvPr id="4" name="Segnaposto data 3">
            <a:extLst>
              <a:ext uri="{FF2B5EF4-FFF2-40B4-BE49-F238E27FC236}">
                <a16:creationId xmlns:a16="http://schemas.microsoft.com/office/drawing/2014/main" id="{7AA6FB77-83B5-4146-ACE3-C08CF06CB807}"/>
              </a:ext>
            </a:extLst>
          </p:cNvPr>
          <p:cNvSpPr>
            <a:spLocks noGrp="1"/>
          </p:cNvSpPr>
          <p:nvPr>
            <p:ph type="dt" sz="half" idx="10"/>
          </p:nvPr>
        </p:nvSpPr>
        <p:spPr/>
        <p:txBody>
          <a:bodyPr/>
          <a:lstStyle/>
          <a:p>
            <a:fld id="{DB6584D9-20FC-7341-A8E8-A4EB1701E992}" type="datetimeFigureOut">
              <a:rPr lang="it-IT" smtClean="0"/>
              <a:t>17/02/22</a:t>
            </a:fld>
            <a:endParaRPr lang="it-IT"/>
          </a:p>
        </p:txBody>
      </p:sp>
      <p:sp>
        <p:nvSpPr>
          <p:cNvPr id="5" name="Segnaposto piè di pagina 4">
            <a:extLst>
              <a:ext uri="{FF2B5EF4-FFF2-40B4-BE49-F238E27FC236}">
                <a16:creationId xmlns:a16="http://schemas.microsoft.com/office/drawing/2014/main" id="{46DB2D04-0A3F-FA45-B981-B7747B7A6736}"/>
              </a:ext>
            </a:extLst>
          </p:cNvPr>
          <p:cNvSpPr>
            <a:spLocks noGrp="1"/>
          </p:cNvSpPr>
          <p:nvPr>
            <p:ph type="ftr" sz="quarter" idx="11"/>
          </p:nvPr>
        </p:nvSpPr>
        <p:spPr/>
        <p:txBody>
          <a:bodyPr/>
          <a:lstStyle/>
          <a:p>
            <a:endParaRPr lang="it-IT"/>
          </a:p>
        </p:txBody>
      </p:sp>
      <p:sp>
        <p:nvSpPr>
          <p:cNvPr id="6" name="Segnaposto numero diapositiva 5">
            <a:extLst>
              <a:ext uri="{FF2B5EF4-FFF2-40B4-BE49-F238E27FC236}">
                <a16:creationId xmlns:a16="http://schemas.microsoft.com/office/drawing/2014/main" id="{A3FAE248-BDDC-4947-B046-0F850DA1075E}"/>
              </a:ext>
            </a:extLst>
          </p:cNvPr>
          <p:cNvSpPr>
            <a:spLocks noGrp="1"/>
          </p:cNvSpPr>
          <p:nvPr>
            <p:ph type="sldNum" sz="quarter" idx="12"/>
          </p:nvPr>
        </p:nvSpPr>
        <p:spPr/>
        <p:txBody>
          <a:bodyPr/>
          <a:lstStyle/>
          <a:p>
            <a:fld id="{D4663025-D6E4-A341-846B-25A67E3E8FBA}" type="slidenum">
              <a:rPr lang="it-IT" smtClean="0"/>
              <a:t>‹N›</a:t>
            </a:fld>
            <a:endParaRPr lang="it-IT"/>
          </a:p>
        </p:txBody>
      </p:sp>
    </p:spTree>
    <p:extLst>
      <p:ext uri="{BB962C8B-B14F-4D97-AF65-F5344CB8AC3E}">
        <p14:creationId xmlns:p14="http://schemas.microsoft.com/office/powerpoint/2010/main" val="387049198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6BE93AC8-A6A1-4146-BBE2-EE0169D5DF43}"/>
              </a:ext>
            </a:extLst>
          </p:cNvPr>
          <p:cNvSpPr>
            <a:spLocks noGrp="1"/>
          </p:cNvSpPr>
          <p:nvPr>
            <p:ph type="title"/>
          </p:nvPr>
        </p:nvSpPr>
        <p:spPr/>
        <p:txBody>
          <a:bodyPr/>
          <a:lstStyle/>
          <a:p>
            <a:r>
              <a:rPr lang="it-IT"/>
              <a:t>Fare clic per modificare lo stile del titolo dello schema</a:t>
            </a:r>
          </a:p>
        </p:txBody>
      </p:sp>
      <p:sp>
        <p:nvSpPr>
          <p:cNvPr id="3" name="Segnaposto testo verticale 2">
            <a:extLst>
              <a:ext uri="{FF2B5EF4-FFF2-40B4-BE49-F238E27FC236}">
                <a16:creationId xmlns:a16="http://schemas.microsoft.com/office/drawing/2014/main" id="{85866F49-19BF-BB49-B9A0-C72209873F18}"/>
              </a:ext>
            </a:extLst>
          </p:cNvPr>
          <p:cNvSpPr>
            <a:spLocks noGrp="1"/>
          </p:cNvSpPr>
          <p:nvPr>
            <p:ph type="body" orient="vert" idx="1"/>
          </p:nvPr>
        </p:nvSpPr>
        <p:spPr/>
        <p:txBody>
          <a:bodyPr vert="eaVert"/>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a:extLst>
              <a:ext uri="{FF2B5EF4-FFF2-40B4-BE49-F238E27FC236}">
                <a16:creationId xmlns:a16="http://schemas.microsoft.com/office/drawing/2014/main" id="{D275855F-5DD0-A54A-BC8D-F586C1A02F5B}"/>
              </a:ext>
            </a:extLst>
          </p:cNvPr>
          <p:cNvSpPr>
            <a:spLocks noGrp="1"/>
          </p:cNvSpPr>
          <p:nvPr>
            <p:ph type="dt" sz="half" idx="10"/>
          </p:nvPr>
        </p:nvSpPr>
        <p:spPr/>
        <p:txBody>
          <a:bodyPr/>
          <a:lstStyle/>
          <a:p>
            <a:fld id="{DB6584D9-20FC-7341-A8E8-A4EB1701E992}" type="datetimeFigureOut">
              <a:rPr lang="it-IT" smtClean="0"/>
              <a:t>17/02/22</a:t>
            </a:fld>
            <a:endParaRPr lang="it-IT"/>
          </a:p>
        </p:txBody>
      </p:sp>
      <p:sp>
        <p:nvSpPr>
          <p:cNvPr id="5" name="Segnaposto piè di pagina 4">
            <a:extLst>
              <a:ext uri="{FF2B5EF4-FFF2-40B4-BE49-F238E27FC236}">
                <a16:creationId xmlns:a16="http://schemas.microsoft.com/office/drawing/2014/main" id="{C0E3CCD4-C8EE-784C-9BB4-33AAA758B5EE}"/>
              </a:ext>
            </a:extLst>
          </p:cNvPr>
          <p:cNvSpPr>
            <a:spLocks noGrp="1"/>
          </p:cNvSpPr>
          <p:nvPr>
            <p:ph type="ftr" sz="quarter" idx="11"/>
          </p:nvPr>
        </p:nvSpPr>
        <p:spPr/>
        <p:txBody>
          <a:bodyPr/>
          <a:lstStyle/>
          <a:p>
            <a:endParaRPr lang="it-IT"/>
          </a:p>
        </p:txBody>
      </p:sp>
      <p:sp>
        <p:nvSpPr>
          <p:cNvPr id="6" name="Segnaposto numero diapositiva 5">
            <a:extLst>
              <a:ext uri="{FF2B5EF4-FFF2-40B4-BE49-F238E27FC236}">
                <a16:creationId xmlns:a16="http://schemas.microsoft.com/office/drawing/2014/main" id="{62C96924-C713-0A47-8845-EAAD8F5FCF89}"/>
              </a:ext>
            </a:extLst>
          </p:cNvPr>
          <p:cNvSpPr>
            <a:spLocks noGrp="1"/>
          </p:cNvSpPr>
          <p:nvPr>
            <p:ph type="sldNum" sz="quarter" idx="12"/>
          </p:nvPr>
        </p:nvSpPr>
        <p:spPr/>
        <p:txBody>
          <a:bodyPr/>
          <a:lstStyle/>
          <a:p>
            <a:fld id="{D4663025-D6E4-A341-846B-25A67E3E8FBA}" type="slidenum">
              <a:rPr lang="it-IT" smtClean="0"/>
              <a:t>‹N›</a:t>
            </a:fld>
            <a:endParaRPr lang="it-IT"/>
          </a:p>
        </p:txBody>
      </p:sp>
    </p:spTree>
    <p:extLst>
      <p:ext uri="{BB962C8B-B14F-4D97-AF65-F5344CB8AC3E}">
        <p14:creationId xmlns:p14="http://schemas.microsoft.com/office/powerpoint/2010/main" val="22712505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1_Titolo e testo verticale">
    <p:spTree>
      <p:nvGrpSpPr>
        <p:cNvPr id="1" name=""/>
        <p:cNvGrpSpPr/>
        <p:nvPr/>
      </p:nvGrpSpPr>
      <p:grpSpPr>
        <a:xfrm>
          <a:off x="0" y="0"/>
          <a:ext cx="0" cy="0"/>
          <a:chOff x="0" y="0"/>
          <a:chExt cx="0" cy="0"/>
        </a:xfrm>
      </p:grpSpPr>
      <p:sp>
        <p:nvSpPr>
          <p:cNvPr id="2" name="Titolo verticale 1">
            <a:extLst>
              <a:ext uri="{FF2B5EF4-FFF2-40B4-BE49-F238E27FC236}">
                <a16:creationId xmlns:a16="http://schemas.microsoft.com/office/drawing/2014/main" id="{8C86BEE1-BC80-8E4F-9FD1-058BC7B5A0CE}"/>
              </a:ext>
            </a:extLst>
          </p:cNvPr>
          <p:cNvSpPr>
            <a:spLocks noGrp="1"/>
          </p:cNvSpPr>
          <p:nvPr>
            <p:ph type="title" orient="vert"/>
          </p:nvPr>
        </p:nvSpPr>
        <p:spPr>
          <a:xfrm>
            <a:off x="8724900" y="365125"/>
            <a:ext cx="2628900" cy="5811838"/>
          </a:xfrm>
        </p:spPr>
        <p:txBody>
          <a:bodyPr vert="eaVert"/>
          <a:lstStyle/>
          <a:p>
            <a:r>
              <a:rPr lang="it-IT"/>
              <a:t>Fare clic per modificare lo stile del titolo dello schema</a:t>
            </a:r>
          </a:p>
        </p:txBody>
      </p:sp>
      <p:sp>
        <p:nvSpPr>
          <p:cNvPr id="3" name="Segnaposto testo verticale 2">
            <a:extLst>
              <a:ext uri="{FF2B5EF4-FFF2-40B4-BE49-F238E27FC236}">
                <a16:creationId xmlns:a16="http://schemas.microsoft.com/office/drawing/2014/main" id="{87DCE414-8FD5-4B41-8A52-9712017D3D8B}"/>
              </a:ext>
            </a:extLst>
          </p:cNvPr>
          <p:cNvSpPr>
            <a:spLocks noGrp="1"/>
          </p:cNvSpPr>
          <p:nvPr>
            <p:ph type="body" orient="vert" idx="1"/>
          </p:nvPr>
        </p:nvSpPr>
        <p:spPr>
          <a:xfrm>
            <a:off x="838200" y="365125"/>
            <a:ext cx="7734300" cy="5811838"/>
          </a:xfrm>
        </p:spPr>
        <p:txBody>
          <a:bodyPr vert="eaVert"/>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a:extLst>
              <a:ext uri="{FF2B5EF4-FFF2-40B4-BE49-F238E27FC236}">
                <a16:creationId xmlns:a16="http://schemas.microsoft.com/office/drawing/2014/main" id="{90DE07FB-E103-3E4E-A13B-7A760C4BEF41}"/>
              </a:ext>
            </a:extLst>
          </p:cNvPr>
          <p:cNvSpPr>
            <a:spLocks noGrp="1"/>
          </p:cNvSpPr>
          <p:nvPr>
            <p:ph type="dt" sz="half" idx="10"/>
          </p:nvPr>
        </p:nvSpPr>
        <p:spPr/>
        <p:txBody>
          <a:bodyPr/>
          <a:lstStyle/>
          <a:p>
            <a:fld id="{DB6584D9-20FC-7341-A8E8-A4EB1701E992}" type="datetimeFigureOut">
              <a:rPr lang="it-IT" smtClean="0"/>
              <a:t>17/02/22</a:t>
            </a:fld>
            <a:endParaRPr lang="it-IT"/>
          </a:p>
        </p:txBody>
      </p:sp>
      <p:sp>
        <p:nvSpPr>
          <p:cNvPr id="5" name="Segnaposto piè di pagina 4">
            <a:extLst>
              <a:ext uri="{FF2B5EF4-FFF2-40B4-BE49-F238E27FC236}">
                <a16:creationId xmlns:a16="http://schemas.microsoft.com/office/drawing/2014/main" id="{17BCCBFC-B1D0-7346-8FF2-977B0D3DCB56}"/>
              </a:ext>
            </a:extLst>
          </p:cNvPr>
          <p:cNvSpPr>
            <a:spLocks noGrp="1"/>
          </p:cNvSpPr>
          <p:nvPr>
            <p:ph type="ftr" sz="quarter" idx="11"/>
          </p:nvPr>
        </p:nvSpPr>
        <p:spPr/>
        <p:txBody>
          <a:bodyPr/>
          <a:lstStyle/>
          <a:p>
            <a:endParaRPr lang="it-IT"/>
          </a:p>
        </p:txBody>
      </p:sp>
      <p:sp>
        <p:nvSpPr>
          <p:cNvPr id="6" name="Segnaposto numero diapositiva 5">
            <a:extLst>
              <a:ext uri="{FF2B5EF4-FFF2-40B4-BE49-F238E27FC236}">
                <a16:creationId xmlns:a16="http://schemas.microsoft.com/office/drawing/2014/main" id="{4CC36235-DB82-204A-A8B4-5B1825DFF43B}"/>
              </a:ext>
            </a:extLst>
          </p:cNvPr>
          <p:cNvSpPr>
            <a:spLocks noGrp="1"/>
          </p:cNvSpPr>
          <p:nvPr>
            <p:ph type="sldNum" sz="quarter" idx="12"/>
          </p:nvPr>
        </p:nvSpPr>
        <p:spPr/>
        <p:txBody>
          <a:bodyPr/>
          <a:lstStyle/>
          <a:p>
            <a:fld id="{D4663025-D6E4-A341-846B-25A67E3E8FBA}" type="slidenum">
              <a:rPr lang="it-IT" smtClean="0"/>
              <a:t>‹N›</a:t>
            </a:fld>
            <a:endParaRPr lang="it-IT"/>
          </a:p>
        </p:txBody>
      </p:sp>
    </p:spTree>
    <p:extLst>
      <p:ext uri="{BB962C8B-B14F-4D97-AF65-F5344CB8AC3E}">
        <p14:creationId xmlns:p14="http://schemas.microsoft.com/office/powerpoint/2010/main" val="119728184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731A8BA7-5216-C84B-9B51-0628BE1AB382}"/>
              </a:ext>
            </a:extLst>
          </p:cNvPr>
          <p:cNvSpPr>
            <a:spLocks noGrp="1"/>
          </p:cNvSpPr>
          <p:nvPr>
            <p:ph type="title"/>
          </p:nvPr>
        </p:nvSpPr>
        <p:spPr/>
        <p:txBody>
          <a:bodyPr/>
          <a:lstStyle/>
          <a:p>
            <a:r>
              <a:rPr lang="it-IT"/>
              <a:t>Fare clic per modificare lo stile del titolo dello schema</a:t>
            </a:r>
          </a:p>
        </p:txBody>
      </p:sp>
      <p:sp>
        <p:nvSpPr>
          <p:cNvPr id="3" name="Segnaposto contenuto 2">
            <a:extLst>
              <a:ext uri="{FF2B5EF4-FFF2-40B4-BE49-F238E27FC236}">
                <a16:creationId xmlns:a16="http://schemas.microsoft.com/office/drawing/2014/main" id="{DF239BCF-F881-114A-92AC-B5D53A793828}"/>
              </a:ext>
            </a:extLst>
          </p:cNvPr>
          <p:cNvSpPr>
            <a:spLocks noGrp="1"/>
          </p:cNvSpPr>
          <p:nvPr>
            <p:ph idx="1"/>
          </p:nvPr>
        </p:nvSpPr>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a:extLst>
              <a:ext uri="{FF2B5EF4-FFF2-40B4-BE49-F238E27FC236}">
                <a16:creationId xmlns:a16="http://schemas.microsoft.com/office/drawing/2014/main" id="{6F9EE8E9-2C81-1E45-A3AC-09A015E9CD66}"/>
              </a:ext>
            </a:extLst>
          </p:cNvPr>
          <p:cNvSpPr>
            <a:spLocks noGrp="1"/>
          </p:cNvSpPr>
          <p:nvPr>
            <p:ph type="dt" sz="half" idx="10"/>
          </p:nvPr>
        </p:nvSpPr>
        <p:spPr/>
        <p:txBody>
          <a:bodyPr/>
          <a:lstStyle/>
          <a:p>
            <a:fld id="{DB6584D9-20FC-7341-A8E8-A4EB1701E992}" type="datetimeFigureOut">
              <a:rPr lang="it-IT" smtClean="0"/>
              <a:t>17/02/22</a:t>
            </a:fld>
            <a:endParaRPr lang="it-IT"/>
          </a:p>
        </p:txBody>
      </p:sp>
      <p:sp>
        <p:nvSpPr>
          <p:cNvPr id="5" name="Segnaposto piè di pagina 4">
            <a:extLst>
              <a:ext uri="{FF2B5EF4-FFF2-40B4-BE49-F238E27FC236}">
                <a16:creationId xmlns:a16="http://schemas.microsoft.com/office/drawing/2014/main" id="{8B4DE813-9DB8-7340-B52A-0D8631E1E94C}"/>
              </a:ext>
            </a:extLst>
          </p:cNvPr>
          <p:cNvSpPr>
            <a:spLocks noGrp="1"/>
          </p:cNvSpPr>
          <p:nvPr>
            <p:ph type="ftr" sz="quarter" idx="11"/>
          </p:nvPr>
        </p:nvSpPr>
        <p:spPr/>
        <p:txBody>
          <a:bodyPr/>
          <a:lstStyle/>
          <a:p>
            <a:endParaRPr lang="it-IT"/>
          </a:p>
        </p:txBody>
      </p:sp>
      <p:sp>
        <p:nvSpPr>
          <p:cNvPr id="6" name="Segnaposto numero diapositiva 5">
            <a:extLst>
              <a:ext uri="{FF2B5EF4-FFF2-40B4-BE49-F238E27FC236}">
                <a16:creationId xmlns:a16="http://schemas.microsoft.com/office/drawing/2014/main" id="{C069C624-54F5-3749-A81B-9725969222BA}"/>
              </a:ext>
            </a:extLst>
          </p:cNvPr>
          <p:cNvSpPr>
            <a:spLocks noGrp="1"/>
          </p:cNvSpPr>
          <p:nvPr>
            <p:ph type="sldNum" sz="quarter" idx="12"/>
          </p:nvPr>
        </p:nvSpPr>
        <p:spPr/>
        <p:txBody>
          <a:bodyPr/>
          <a:lstStyle/>
          <a:p>
            <a:fld id="{D4663025-D6E4-A341-846B-25A67E3E8FBA}" type="slidenum">
              <a:rPr lang="it-IT" smtClean="0"/>
              <a:t>‹N›</a:t>
            </a:fld>
            <a:endParaRPr lang="it-IT"/>
          </a:p>
        </p:txBody>
      </p:sp>
    </p:spTree>
    <p:extLst>
      <p:ext uri="{BB962C8B-B14F-4D97-AF65-F5344CB8AC3E}">
        <p14:creationId xmlns:p14="http://schemas.microsoft.com/office/powerpoint/2010/main" val="195172546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CE5A147A-A4BC-C543-A942-7D32B31C8D6F}"/>
              </a:ext>
            </a:extLst>
          </p:cNvPr>
          <p:cNvSpPr>
            <a:spLocks noGrp="1"/>
          </p:cNvSpPr>
          <p:nvPr>
            <p:ph type="title"/>
          </p:nvPr>
        </p:nvSpPr>
        <p:spPr>
          <a:xfrm>
            <a:off x="831850" y="1709738"/>
            <a:ext cx="10515600" cy="2852737"/>
          </a:xfrm>
        </p:spPr>
        <p:txBody>
          <a:bodyPr anchor="b"/>
          <a:lstStyle>
            <a:lvl1pPr>
              <a:defRPr sz="6000"/>
            </a:lvl1pPr>
          </a:lstStyle>
          <a:p>
            <a:r>
              <a:rPr lang="it-IT"/>
              <a:t>Fare clic per modificare lo stile del titolo dello schema</a:t>
            </a:r>
          </a:p>
        </p:txBody>
      </p:sp>
      <p:sp>
        <p:nvSpPr>
          <p:cNvPr id="3" name="Segnaposto testo 2">
            <a:extLst>
              <a:ext uri="{FF2B5EF4-FFF2-40B4-BE49-F238E27FC236}">
                <a16:creationId xmlns:a16="http://schemas.microsoft.com/office/drawing/2014/main" id="{756C9396-060C-CA49-A921-4DA18EB9EF68}"/>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it-IT"/>
              <a:t>Fare clic per modificare gli stili del testo dello schema</a:t>
            </a:r>
          </a:p>
        </p:txBody>
      </p:sp>
      <p:sp>
        <p:nvSpPr>
          <p:cNvPr id="4" name="Segnaposto data 3">
            <a:extLst>
              <a:ext uri="{FF2B5EF4-FFF2-40B4-BE49-F238E27FC236}">
                <a16:creationId xmlns:a16="http://schemas.microsoft.com/office/drawing/2014/main" id="{7B548326-0515-7447-AF69-AED6D3EA11C6}"/>
              </a:ext>
            </a:extLst>
          </p:cNvPr>
          <p:cNvSpPr>
            <a:spLocks noGrp="1"/>
          </p:cNvSpPr>
          <p:nvPr>
            <p:ph type="dt" sz="half" idx="10"/>
          </p:nvPr>
        </p:nvSpPr>
        <p:spPr/>
        <p:txBody>
          <a:bodyPr/>
          <a:lstStyle/>
          <a:p>
            <a:fld id="{DB6584D9-20FC-7341-A8E8-A4EB1701E992}" type="datetimeFigureOut">
              <a:rPr lang="it-IT" smtClean="0"/>
              <a:t>17/02/22</a:t>
            </a:fld>
            <a:endParaRPr lang="it-IT"/>
          </a:p>
        </p:txBody>
      </p:sp>
      <p:sp>
        <p:nvSpPr>
          <p:cNvPr id="5" name="Segnaposto piè di pagina 4">
            <a:extLst>
              <a:ext uri="{FF2B5EF4-FFF2-40B4-BE49-F238E27FC236}">
                <a16:creationId xmlns:a16="http://schemas.microsoft.com/office/drawing/2014/main" id="{A939E81A-3A03-8248-B10A-93CE76019BC3}"/>
              </a:ext>
            </a:extLst>
          </p:cNvPr>
          <p:cNvSpPr>
            <a:spLocks noGrp="1"/>
          </p:cNvSpPr>
          <p:nvPr>
            <p:ph type="ftr" sz="quarter" idx="11"/>
          </p:nvPr>
        </p:nvSpPr>
        <p:spPr/>
        <p:txBody>
          <a:bodyPr/>
          <a:lstStyle/>
          <a:p>
            <a:endParaRPr lang="it-IT"/>
          </a:p>
        </p:txBody>
      </p:sp>
      <p:sp>
        <p:nvSpPr>
          <p:cNvPr id="6" name="Segnaposto numero diapositiva 5">
            <a:extLst>
              <a:ext uri="{FF2B5EF4-FFF2-40B4-BE49-F238E27FC236}">
                <a16:creationId xmlns:a16="http://schemas.microsoft.com/office/drawing/2014/main" id="{E3707483-67FD-0D4E-B27D-D195372151E1}"/>
              </a:ext>
            </a:extLst>
          </p:cNvPr>
          <p:cNvSpPr>
            <a:spLocks noGrp="1"/>
          </p:cNvSpPr>
          <p:nvPr>
            <p:ph type="sldNum" sz="quarter" idx="12"/>
          </p:nvPr>
        </p:nvSpPr>
        <p:spPr/>
        <p:txBody>
          <a:bodyPr/>
          <a:lstStyle/>
          <a:p>
            <a:fld id="{D4663025-D6E4-A341-846B-25A67E3E8FBA}" type="slidenum">
              <a:rPr lang="it-IT" smtClean="0"/>
              <a:t>‹N›</a:t>
            </a:fld>
            <a:endParaRPr lang="it-IT"/>
          </a:p>
        </p:txBody>
      </p:sp>
    </p:spTree>
    <p:extLst>
      <p:ext uri="{BB962C8B-B14F-4D97-AF65-F5344CB8AC3E}">
        <p14:creationId xmlns:p14="http://schemas.microsoft.com/office/powerpoint/2010/main" val="263578231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295373B9-F55C-B542-871E-C81BFF5D5685}"/>
              </a:ext>
            </a:extLst>
          </p:cNvPr>
          <p:cNvSpPr>
            <a:spLocks noGrp="1"/>
          </p:cNvSpPr>
          <p:nvPr>
            <p:ph type="title"/>
          </p:nvPr>
        </p:nvSpPr>
        <p:spPr/>
        <p:txBody>
          <a:bodyPr/>
          <a:lstStyle/>
          <a:p>
            <a:r>
              <a:rPr lang="it-IT"/>
              <a:t>Fare clic per modificare lo stile del titolo dello schema</a:t>
            </a:r>
          </a:p>
        </p:txBody>
      </p:sp>
      <p:sp>
        <p:nvSpPr>
          <p:cNvPr id="3" name="Segnaposto contenuto 2">
            <a:extLst>
              <a:ext uri="{FF2B5EF4-FFF2-40B4-BE49-F238E27FC236}">
                <a16:creationId xmlns:a16="http://schemas.microsoft.com/office/drawing/2014/main" id="{382E5AEA-57F5-664E-9CCE-2F786D4A008C}"/>
              </a:ext>
            </a:extLst>
          </p:cNvPr>
          <p:cNvSpPr>
            <a:spLocks noGrp="1"/>
          </p:cNvSpPr>
          <p:nvPr>
            <p:ph sz="half" idx="1"/>
          </p:nvPr>
        </p:nvSpPr>
        <p:spPr>
          <a:xfrm>
            <a:off x="838200" y="1825625"/>
            <a:ext cx="5181600" cy="4351338"/>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contenuto 3">
            <a:extLst>
              <a:ext uri="{FF2B5EF4-FFF2-40B4-BE49-F238E27FC236}">
                <a16:creationId xmlns:a16="http://schemas.microsoft.com/office/drawing/2014/main" id="{9EF6B534-B82D-B04A-B911-B7820444CDF1}"/>
              </a:ext>
            </a:extLst>
          </p:cNvPr>
          <p:cNvSpPr>
            <a:spLocks noGrp="1"/>
          </p:cNvSpPr>
          <p:nvPr>
            <p:ph sz="half" idx="2"/>
          </p:nvPr>
        </p:nvSpPr>
        <p:spPr>
          <a:xfrm>
            <a:off x="6172200" y="1825625"/>
            <a:ext cx="5181600" cy="4351338"/>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5" name="Segnaposto data 4">
            <a:extLst>
              <a:ext uri="{FF2B5EF4-FFF2-40B4-BE49-F238E27FC236}">
                <a16:creationId xmlns:a16="http://schemas.microsoft.com/office/drawing/2014/main" id="{3EA63650-F6C5-5940-BEE7-3E8BE02C681C}"/>
              </a:ext>
            </a:extLst>
          </p:cNvPr>
          <p:cNvSpPr>
            <a:spLocks noGrp="1"/>
          </p:cNvSpPr>
          <p:nvPr>
            <p:ph type="dt" sz="half" idx="10"/>
          </p:nvPr>
        </p:nvSpPr>
        <p:spPr/>
        <p:txBody>
          <a:bodyPr/>
          <a:lstStyle/>
          <a:p>
            <a:fld id="{DB6584D9-20FC-7341-A8E8-A4EB1701E992}" type="datetimeFigureOut">
              <a:rPr lang="it-IT" smtClean="0"/>
              <a:t>17/02/22</a:t>
            </a:fld>
            <a:endParaRPr lang="it-IT"/>
          </a:p>
        </p:txBody>
      </p:sp>
      <p:sp>
        <p:nvSpPr>
          <p:cNvPr id="6" name="Segnaposto piè di pagina 5">
            <a:extLst>
              <a:ext uri="{FF2B5EF4-FFF2-40B4-BE49-F238E27FC236}">
                <a16:creationId xmlns:a16="http://schemas.microsoft.com/office/drawing/2014/main" id="{E267CB41-5007-9B45-816B-627B094147A1}"/>
              </a:ext>
            </a:extLst>
          </p:cNvPr>
          <p:cNvSpPr>
            <a:spLocks noGrp="1"/>
          </p:cNvSpPr>
          <p:nvPr>
            <p:ph type="ftr" sz="quarter" idx="11"/>
          </p:nvPr>
        </p:nvSpPr>
        <p:spPr/>
        <p:txBody>
          <a:bodyPr/>
          <a:lstStyle/>
          <a:p>
            <a:endParaRPr lang="it-IT"/>
          </a:p>
        </p:txBody>
      </p:sp>
      <p:sp>
        <p:nvSpPr>
          <p:cNvPr id="7" name="Segnaposto numero diapositiva 6">
            <a:extLst>
              <a:ext uri="{FF2B5EF4-FFF2-40B4-BE49-F238E27FC236}">
                <a16:creationId xmlns:a16="http://schemas.microsoft.com/office/drawing/2014/main" id="{4252874D-34AC-554D-AC1F-87E8E52D0F73}"/>
              </a:ext>
            </a:extLst>
          </p:cNvPr>
          <p:cNvSpPr>
            <a:spLocks noGrp="1"/>
          </p:cNvSpPr>
          <p:nvPr>
            <p:ph type="sldNum" sz="quarter" idx="12"/>
          </p:nvPr>
        </p:nvSpPr>
        <p:spPr/>
        <p:txBody>
          <a:bodyPr/>
          <a:lstStyle/>
          <a:p>
            <a:fld id="{D4663025-D6E4-A341-846B-25A67E3E8FBA}" type="slidenum">
              <a:rPr lang="it-IT" smtClean="0"/>
              <a:t>‹N›</a:t>
            </a:fld>
            <a:endParaRPr lang="it-IT"/>
          </a:p>
        </p:txBody>
      </p:sp>
    </p:spTree>
    <p:extLst>
      <p:ext uri="{BB962C8B-B14F-4D97-AF65-F5344CB8AC3E}">
        <p14:creationId xmlns:p14="http://schemas.microsoft.com/office/powerpoint/2010/main" val="259033680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C0D71D47-FBE9-3B4E-B647-917A51BD78A7}"/>
              </a:ext>
            </a:extLst>
          </p:cNvPr>
          <p:cNvSpPr>
            <a:spLocks noGrp="1"/>
          </p:cNvSpPr>
          <p:nvPr>
            <p:ph type="title"/>
          </p:nvPr>
        </p:nvSpPr>
        <p:spPr>
          <a:xfrm>
            <a:off x="839788" y="365125"/>
            <a:ext cx="10515600" cy="1325563"/>
          </a:xfrm>
        </p:spPr>
        <p:txBody>
          <a:bodyPr/>
          <a:lstStyle/>
          <a:p>
            <a:r>
              <a:rPr lang="it-IT"/>
              <a:t>Fare clic per modificare lo stile del titolo dello schema</a:t>
            </a:r>
          </a:p>
        </p:txBody>
      </p:sp>
      <p:sp>
        <p:nvSpPr>
          <p:cNvPr id="3" name="Segnaposto testo 2">
            <a:extLst>
              <a:ext uri="{FF2B5EF4-FFF2-40B4-BE49-F238E27FC236}">
                <a16:creationId xmlns:a16="http://schemas.microsoft.com/office/drawing/2014/main" id="{1D7B05FA-90E3-CF46-A1FD-003F27F8CA38}"/>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gli stili del testo dello schema</a:t>
            </a:r>
          </a:p>
        </p:txBody>
      </p:sp>
      <p:sp>
        <p:nvSpPr>
          <p:cNvPr id="4" name="Segnaposto contenuto 3">
            <a:extLst>
              <a:ext uri="{FF2B5EF4-FFF2-40B4-BE49-F238E27FC236}">
                <a16:creationId xmlns:a16="http://schemas.microsoft.com/office/drawing/2014/main" id="{438FD2B8-CAC1-2842-83FA-9B74BB6BE1EC}"/>
              </a:ext>
            </a:extLst>
          </p:cNvPr>
          <p:cNvSpPr>
            <a:spLocks noGrp="1"/>
          </p:cNvSpPr>
          <p:nvPr>
            <p:ph sz="half" idx="2"/>
          </p:nvPr>
        </p:nvSpPr>
        <p:spPr>
          <a:xfrm>
            <a:off x="839788" y="2505075"/>
            <a:ext cx="5157787" cy="3684588"/>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5" name="Segnaposto testo 4">
            <a:extLst>
              <a:ext uri="{FF2B5EF4-FFF2-40B4-BE49-F238E27FC236}">
                <a16:creationId xmlns:a16="http://schemas.microsoft.com/office/drawing/2014/main" id="{7BD48490-F1A0-6D44-982D-45427563DB28}"/>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gli stili del testo dello schema</a:t>
            </a:r>
          </a:p>
        </p:txBody>
      </p:sp>
      <p:sp>
        <p:nvSpPr>
          <p:cNvPr id="6" name="Segnaposto contenuto 5">
            <a:extLst>
              <a:ext uri="{FF2B5EF4-FFF2-40B4-BE49-F238E27FC236}">
                <a16:creationId xmlns:a16="http://schemas.microsoft.com/office/drawing/2014/main" id="{8A16DE67-4845-A942-A3A8-B9468030C9B5}"/>
              </a:ext>
            </a:extLst>
          </p:cNvPr>
          <p:cNvSpPr>
            <a:spLocks noGrp="1"/>
          </p:cNvSpPr>
          <p:nvPr>
            <p:ph sz="quarter" idx="4"/>
          </p:nvPr>
        </p:nvSpPr>
        <p:spPr>
          <a:xfrm>
            <a:off x="6172200" y="2505075"/>
            <a:ext cx="5183188" cy="3684588"/>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7" name="Segnaposto data 6">
            <a:extLst>
              <a:ext uri="{FF2B5EF4-FFF2-40B4-BE49-F238E27FC236}">
                <a16:creationId xmlns:a16="http://schemas.microsoft.com/office/drawing/2014/main" id="{0B99F8AF-AEF5-124B-81AF-CD16E63CBD83}"/>
              </a:ext>
            </a:extLst>
          </p:cNvPr>
          <p:cNvSpPr>
            <a:spLocks noGrp="1"/>
          </p:cNvSpPr>
          <p:nvPr>
            <p:ph type="dt" sz="half" idx="10"/>
          </p:nvPr>
        </p:nvSpPr>
        <p:spPr/>
        <p:txBody>
          <a:bodyPr/>
          <a:lstStyle/>
          <a:p>
            <a:fld id="{DB6584D9-20FC-7341-A8E8-A4EB1701E992}" type="datetimeFigureOut">
              <a:rPr lang="it-IT" smtClean="0"/>
              <a:t>17/02/22</a:t>
            </a:fld>
            <a:endParaRPr lang="it-IT"/>
          </a:p>
        </p:txBody>
      </p:sp>
      <p:sp>
        <p:nvSpPr>
          <p:cNvPr id="8" name="Segnaposto piè di pagina 7">
            <a:extLst>
              <a:ext uri="{FF2B5EF4-FFF2-40B4-BE49-F238E27FC236}">
                <a16:creationId xmlns:a16="http://schemas.microsoft.com/office/drawing/2014/main" id="{EBF1C777-F632-BF42-A8B8-0B0EB2411AA0}"/>
              </a:ext>
            </a:extLst>
          </p:cNvPr>
          <p:cNvSpPr>
            <a:spLocks noGrp="1"/>
          </p:cNvSpPr>
          <p:nvPr>
            <p:ph type="ftr" sz="quarter" idx="11"/>
          </p:nvPr>
        </p:nvSpPr>
        <p:spPr/>
        <p:txBody>
          <a:bodyPr/>
          <a:lstStyle/>
          <a:p>
            <a:endParaRPr lang="it-IT"/>
          </a:p>
        </p:txBody>
      </p:sp>
      <p:sp>
        <p:nvSpPr>
          <p:cNvPr id="9" name="Segnaposto numero diapositiva 8">
            <a:extLst>
              <a:ext uri="{FF2B5EF4-FFF2-40B4-BE49-F238E27FC236}">
                <a16:creationId xmlns:a16="http://schemas.microsoft.com/office/drawing/2014/main" id="{70C6CFD1-1FE4-2443-B4E8-74B4C4949122}"/>
              </a:ext>
            </a:extLst>
          </p:cNvPr>
          <p:cNvSpPr>
            <a:spLocks noGrp="1"/>
          </p:cNvSpPr>
          <p:nvPr>
            <p:ph type="sldNum" sz="quarter" idx="12"/>
          </p:nvPr>
        </p:nvSpPr>
        <p:spPr/>
        <p:txBody>
          <a:bodyPr/>
          <a:lstStyle/>
          <a:p>
            <a:fld id="{D4663025-D6E4-A341-846B-25A67E3E8FBA}" type="slidenum">
              <a:rPr lang="it-IT" smtClean="0"/>
              <a:t>‹N›</a:t>
            </a:fld>
            <a:endParaRPr lang="it-IT"/>
          </a:p>
        </p:txBody>
      </p:sp>
    </p:spTree>
    <p:extLst>
      <p:ext uri="{BB962C8B-B14F-4D97-AF65-F5344CB8AC3E}">
        <p14:creationId xmlns:p14="http://schemas.microsoft.com/office/powerpoint/2010/main" val="201956696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38036D8C-15A0-B941-9D56-EA3BBCA80E98}"/>
              </a:ext>
            </a:extLst>
          </p:cNvPr>
          <p:cNvSpPr>
            <a:spLocks noGrp="1"/>
          </p:cNvSpPr>
          <p:nvPr>
            <p:ph type="title"/>
          </p:nvPr>
        </p:nvSpPr>
        <p:spPr/>
        <p:txBody>
          <a:bodyPr/>
          <a:lstStyle/>
          <a:p>
            <a:r>
              <a:rPr lang="it-IT"/>
              <a:t>Fare clic per modificare lo stile del titolo dello schema</a:t>
            </a:r>
          </a:p>
        </p:txBody>
      </p:sp>
      <p:sp>
        <p:nvSpPr>
          <p:cNvPr id="3" name="Segnaposto data 2">
            <a:extLst>
              <a:ext uri="{FF2B5EF4-FFF2-40B4-BE49-F238E27FC236}">
                <a16:creationId xmlns:a16="http://schemas.microsoft.com/office/drawing/2014/main" id="{696B02CE-06C1-CE4E-A5FC-3F5482A8C53B}"/>
              </a:ext>
            </a:extLst>
          </p:cNvPr>
          <p:cNvSpPr>
            <a:spLocks noGrp="1"/>
          </p:cNvSpPr>
          <p:nvPr>
            <p:ph type="dt" sz="half" idx="10"/>
          </p:nvPr>
        </p:nvSpPr>
        <p:spPr/>
        <p:txBody>
          <a:bodyPr/>
          <a:lstStyle/>
          <a:p>
            <a:fld id="{DB6584D9-20FC-7341-A8E8-A4EB1701E992}" type="datetimeFigureOut">
              <a:rPr lang="it-IT" smtClean="0"/>
              <a:t>17/02/22</a:t>
            </a:fld>
            <a:endParaRPr lang="it-IT"/>
          </a:p>
        </p:txBody>
      </p:sp>
      <p:sp>
        <p:nvSpPr>
          <p:cNvPr id="4" name="Segnaposto piè di pagina 3">
            <a:extLst>
              <a:ext uri="{FF2B5EF4-FFF2-40B4-BE49-F238E27FC236}">
                <a16:creationId xmlns:a16="http://schemas.microsoft.com/office/drawing/2014/main" id="{32CDA7F7-45F7-0142-B2C0-36FCC9F5FB33}"/>
              </a:ext>
            </a:extLst>
          </p:cNvPr>
          <p:cNvSpPr>
            <a:spLocks noGrp="1"/>
          </p:cNvSpPr>
          <p:nvPr>
            <p:ph type="ftr" sz="quarter" idx="11"/>
          </p:nvPr>
        </p:nvSpPr>
        <p:spPr/>
        <p:txBody>
          <a:bodyPr/>
          <a:lstStyle/>
          <a:p>
            <a:endParaRPr lang="it-IT"/>
          </a:p>
        </p:txBody>
      </p:sp>
      <p:sp>
        <p:nvSpPr>
          <p:cNvPr id="5" name="Segnaposto numero diapositiva 4">
            <a:extLst>
              <a:ext uri="{FF2B5EF4-FFF2-40B4-BE49-F238E27FC236}">
                <a16:creationId xmlns:a16="http://schemas.microsoft.com/office/drawing/2014/main" id="{AD6638F7-6DA4-2D4C-B295-EFB92C9F96A9}"/>
              </a:ext>
            </a:extLst>
          </p:cNvPr>
          <p:cNvSpPr>
            <a:spLocks noGrp="1"/>
          </p:cNvSpPr>
          <p:nvPr>
            <p:ph type="sldNum" sz="quarter" idx="12"/>
          </p:nvPr>
        </p:nvSpPr>
        <p:spPr/>
        <p:txBody>
          <a:bodyPr/>
          <a:lstStyle/>
          <a:p>
            <a:fld id="{D4663025-D6E4-A341-846B-25A67E3E8FBA}" type="slidenum">
              <a:rPr lang="it-IT" smtClean="0"/>
              <a:t>‹N›</a:t>
            </a:fld>
            <a:endParaRPr lang="it-IT"/>
          </a:p>
        </p:txBody>
      </p:sp>
    </p:spTree>
    <p:extLst>
      <p:ext uri="{BB962C8B-B14F-4D97-AF65-F5344CB8AC3E}">
        <p14:creationId xmlns:p14="http://schemas.microsoft.com/office/powerpoint/2010/main" val="427540989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Segnaposto data 1">
            <a:extLst>
              <a:ext uri="{FF2B5EF4-FFF2-40B4-BE49-F238E27FC236}">
                <a16:creationId xmlns:a16="http://schemas.microsoft.com/office/drawing/2014/main" id="{CE7BA3CD-4D43-AB47-87A8-C43C9EED87FE}"/>
              </a:ext>
            </a:extLst>
          </p:cNvPr>
          <p:cNvSpPr>
            <a:spLocks noGrp="1"/>
          </p:cNvSpPr>
          <p:nvPr>
            <p:ph type="dt" sz="half" idx="10"/>
          </p:nvPr>
        </p:nvSpPr>
        <p:spPr/>
        <p:txBody>
          <a:bodyPr/>
          <a:lstStyle/>
          <a:p>
            <a:fld id="{DB6584D9-20FC-7341-A8E8-A4EB1701E992}" type="datetimeFigureOut">
              <a:rPr lang="it-IT" smtClean="0"/>
              <a:t>17/02/22</a:t>
            </a:fld>
            <a:endParaRPr lang="it-IT"/>
          </a:p>
        </p:txBody>
      </p:sp>
      <p:sp>
        <p:nvSpPr>
          <p:cNvPr id="3" name="Segnaposto piè di pagina 2">
            <a:extLst>
              <a:ext uri="{FF2B5EF4-FFF2-40B4-BE49-F238E27FC236}">
                <a16:creationId xmlns:a16="http://schemas.microsoft.com/office/drawing/2014/main" id="{F5C13C3E-384A-DB40-893D-F3500795198A}"/>
              </a:ext>
            </a:extLst>
          </p:cNvPr>
          <p:cNvSpPr>
            <a:spLocks noGrp="1"/>
          </p:cNvSpPr>
          <p:nvPr>
            <p:ph type="ftr" sz="quarter" idx="11"/>
          </p:nvPr>
        </p:nvSpPr>
        <p:spPr/>
        <p:txBody>
          <a:bodyPr/>
          <a:lstStyle/>
          <a:p>
            <a:endParaRPr lang="it-IT"/>
          </a:p>
        </p:txBody>
      </p:sp>
      <p:sp>
        <p:nvSpPr>
          <p:cNvPr id="4" name="Segnaposto numero diapositiva 3">
            <a:extLst>
              <a:ext uri="{FF2B5EF4-FFF2-40B4-BE49-F238E27FC236}">
                <a16:creationId xmlns:a16="http://schemas.microsoft.com/office/drawing/2014/main" id="{A58D5F15-A46A-4B4D-85F6-1C58D26DDEFD}"/>
              </a:ext>
            </a:extLst>
          </p:cNvPr>
          <p:cNvSpPr>
            <a:spLocks noGrp="1"/>
          </p:cNvSpPr>
          <p:nvPr>
            <p:ph type="sldNum" sz="quarter" idx="12"/>
          </p:nvPr>
        </p:nvSpPr>
        <p:spPr/>
        <p:txBody>
          <a:bodyPr/>
          <a:lstStyle/>
          <a:p>
            <a:fld id="{D4663025-D6E4-A341-846B-25A67E3E8FBA}" type="slidenum">
              <a:rPr lang="it-IT" smtClean="0"/>
              <a:t>‹N›</a:t>
            </a:fld>
            <a:endParaRPr lang="it-IT"/>
          </a:p>
        </p:txBody>
      </p:sp>
    </p:spTree>
    <p:extLst>
      <p:ext uri="{BB962C8B-B14F-4D97-AF65-F5344CB8AC3E}">
        <p14:creationId xmlns:p14="http://schemas.microsoft.com/office/powerpoint/2010/main" val="400871334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C1773DAF-8E34-FA45-9536-EEDCE439731B}"/>
              </a:ext>
            </a:extLst>
          </p:cNvPr>
          <p:cNvSpPr>
            <a:spLocks noGrp="1"/>
          </p:cNvSpPr>
          <p:nvPr>
            <p:ph type="title"/>
          </p:nvPr>
        </p:nvSpPr>
        <p:spPr>
          <a:xfrm>
            <a:off x="839788" y="457200"/>
            <a:ext cx="3932237" cy="1600200"/>
          </a:xfrm>
        </p:spPr>
        <p:txBody>
          <a:bodyPr anchor="b"/>
          <a:lstStyle>
            <a:lvl1pPr>
              <a:defRPr sz="3200"/>
            </a:lvl1pPr>
          </a:lstStyle>
          <a:p>
            <a:r>
              <a:rPr lang="it-IT"/>
              <a:t>Fare clic per modificare lo stile del titolo dello schema</a:t>
            </a:r>
          </a:p>
        </p:txBody>
      </p:sp>
      <p:sp>
        <p:nvSpPr>
          <p:cNvPr id="3" name="Segnaposto contenuto 2">
            <a:extLst>
              <a:ext uri="{FF2B5EF4-FFF2-40B4-BE49-F238E27FC236}">
                <a16:creationId xmlns:a16="http://schemas.microsoft.com/office/drawing/2014/main" id="{700CCDF9-5B58-9149-AA06-9A891127A1BC}"/>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testo 3">
            <a:extLst>
              <a:ext uri="{FF2B5EF4-FFF2-40B4-BE49-F238E27FC236}">
                <a16:creationId xmlns:a16="http://schemas.microsoft.com/office/drawing/2014/main" id="{AF97DE35-0A2F-B246-A548-E84D68880DF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a:t>Fare clic per modificare gli stili del testo dello schema</a:t>
            </a:r>
          </a:p>
        </p:txBody>
      </p:sp>
      <p:sp>
        <p:nvSpPr>
          <p:cNvPr id="5" name="Segnaposto data 4">
            <a:extLst>
              <a:ext uri="{FF2B5EF4-FFF2-40B4-BE49-F238E27FC236}">
                <a16:creationId xmlns:a16="http://schemas.microsoft.com/office/drawing/2014/main" id="{1354DA5D-B24E-D146-A63E-964CB2B24DE9}"/>
              </a:ext>
            </a:extLst>
          </p:cNvPr>
          <p:cNvSpPr>
            <a:spLocks noGrp="1"/>
          </p:cNvSpPr>
          <p:nvPr>
            <p:ph type="dt" sz="half" idx="10"/>
          </p:nvPr>
        </p:nvSpPr>
        <p:spPr/>
        <p:txBody>
          <a:bodyPr/>
          <a:lstStyle/>
          <a:p>
            <a:fld id="{DB6584D9-20FC-7341-A8E8-A4EB1701E992}" type="datetimeFigureOut">
              <a:rPr lang="it-IT" smtClean="0"/>
              <a:t>17/02/22</a:t>
            </a:fld>
            <a:endParaRPr lang="it-IT"/>
          </a:p>
        </p:txBody>
      </p:sp>
      <p:sp>
        <p:nvSpPr>
          <p:cNvPr id="6" name="Segnaposto piè di pagina 5">
            <a:extLst>
              <a:ext uri="{FF2B5EF4-FFF2-40B4-BE49-F238E27FC236}">
                <a16:creationId xmlns:a16="http://schemas.microsoft.com/office/drawing/2014/main" id="{6B8F424A-181C-D54B-A2B0-AE94B45706EB}"/>
              </a:ext>
            </a:extLst>
          </p:cNvPr>
          <p:cNvSpPr>
            <a:spLocks noGrp="1"/>
          </p:cNvSpPr>
          <p:nvPr>
            <p:ph type="ftr" sz="quarter" idx="11"/>
          </p:nvPr>
        </p:nvSpPr>
        <p:spPr/>
        <p:txBody>
          <a:bodyPr/>
          <a:lstStyle/>
          <a:p>
            <a:endParaRPr lang="it-IT"/>
          </a:p>
        </p:txBody>
      </p:sp>
      <p:sp>
        <p:nvSpPr>
          <p:cNvPr id="7" name="Segnaposto numero diapositiva 6">
            <a:extLst>
              <a:ext uri="{FF2B5EF4-FFF2-40B4-BE49-F238E27FC236}">
                <a16:creationId xmlns:a16="http://schemas.microsoft.com/office/drawing/2014/main" id="{09CC8DFF-B15C-824E-B910-8DAFC0F491CF}"/>
              </a:ext>
            </a:extLst>
          </p:cNvPr>
          <p:cNvSpPr>
            <a:spLocks noGrp="1"/>
          </p:cNvSpPr>
          <p:nvPr>
            <p:ph type="sldNum" sz="quarter" idx="12"/>
          </p:nvPr>
        </p:nvSpPr>
        <p:spPr/>
        <p:txBody>
          <a:bodyPr/>
          <a:lstStyle/>
          <a:p>
            <a:fld id="{D4663025-D6E4-A341-846B-25A67E3E8FBA}" type="slidenum">
              <a:rPr lang="it-IT" smtClean="0"/>
              <a:t>‹N›</a:t>
            </a:fld>
            <a:endParaRPr lang="it-IT"/>
          </a:p>
        </p:txBody>
      </p:sp>
    </p:spTree>
    <p:extLst>
      <p:ext uri="{BB962C8B-B14F-4D97-AF65-F5344CB8AC3E}">
        <p14:creationId xmlns:p14="http://schemas.microsoft.com/office/powerpoint/2010/main" val="278745923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12BB41ED-4E32-8F4C-991F-2765B83DC081}"/>
              </a:ext>
            </a:extLst>
          </p:cNvPr>
          <p:cNvSpPr>
            <a:spLocks noGrp="1"/>
          </p:cNvSpPr>
          <p:nvPr>
            <p:ph type="title"/>
          </p:nvPr>
        </p:nvSpPr>
        <p:spPr>
          <a:xfrm>
            <a:off x="839788" y="457200"/>
            <a:ext cx="3932237" cy="1600200"/>
          </a:xfrm>
        </p:spPr>
        <p:txBody>
          <a:bodyPr anchor="b"/>
          <a:lstStyle>
            <a:lvl1pPr>
              <a:defRPr sz="3200"/>
            </a:lvl1pPr>
          </a:lstStyle>
          <a:p>
            <a:r>
              <a:rPr lang="it-IT"/>
              <a:t>Fare clic per modificare lo stile del titolo dello schema</a:t>
            </a:r>
          </a:p>
        </p:txBody>
      </p:sp>
      <p:sp>
        <p:nvSpPr>
          <p:cNvPr id="3" name="Segnaposto immagine 2">
            <a:extLst>
              <a:ext uri="{FF2B5EF4-FFF2-40B4-BE49-F238E27FC236}">
                <a16:creationId xmlns:a16="http://schemas.microsoft.com/office/drawing/2014/main" id="{CB61F56A-72C1-464A-8659-3DBAA124F750}"/>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it-IT"/>
          </a:p>
        </p:txBody>
      </p:sp>
      <p:sp>
        <p:nvSpPr>
          <p:cNvPr id="4" name="Segnaposto testo 3">
            <a:extLst>
              <a:ext uri="{FF2B5EF4-FFF2-40B4-BE49-F238E27FC236}">
                <a16:creationId xmlns:a16="http://schemas.microsoft.com/office/drawing/2014/main" id="{9179A93D-7562-FD42-898A-54AF5B834AA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a:t>Fare clic per modificare gli stili del testo dello schema</a:t>
            </a:r>
          </a:p>
        </p:txBody>
      </p:sp>
      <p:sp>
        <p:nvSpPr>
          <p:cNvPr id="5" name="Segnaposto data 4">
            <a:extLst>
              <a:ext uri="{FF2B5EF4-FFF2-40B4-BE49-F238E27FC236}">
                <a16:creationId xmlns:a16="http://schemas.microsoft.com/office/drawing/2014/main" id="{367F6772-DC89-6F47-A82A-C435B1DF6E44}"/>
              </a:ext>
            </a:extLst>
          </p:cNvPr>
          <p:cNvSpPr>
            <a:spLocks noGrp="1"/>
          </p:cNvSpPr>
          <p:nvPr>
            <p:ph type="dt" sz="half" idx="10"/>
          </p:nvPr>
        </p:nvSpPr>
        <p:spPr/>
        <p:txBody>
          <a:bodyPr/>
          <a:lstStyle/>
          <a:p>
            <a:fld id="{DB6584D9-20FC-7341-A8E8-A4EB1701E992}" type="datetimeFigureOut">
              <a:rPr lang="it-IT" smtClean="0"/>
              <a:t>17/02/22</a:t>
            </a:fld>
            <a:endParaRPr lang="it-IT"/>
          </a:p>
        </p:txBody>
      </p:sp>
      <p:sp>
        <p:nvSpPr>
          <p:cNvPr id="6" name="Segnaposto piè di pagina 5">
            <a:extLst>
              <a:ext uri="{FF2B5EF4-FFF2-40B4-BE49-F238E27FC236}">
                <a16:creationId xmlns:a16="http://schemas.microsoft.com/office/drawing/2014/main" id="{E3F16E2F-7615-C548-AAE8-E2356EBF2961}"/>
              </a:ext>
            </a:extLst>
          </p:cNvPr>
          <p:cNvSpPr>
            <a:spLocks noGrp="1"/>
          </p:cNvSpPr>
          <p:nvPr>
            <p:ph type="ftr" sz="quarter" idx="11"/>
          </p:nvPr>
        </p:nvSpPr>
        <p:spPr/>
        <p:txBody>
          <a:bodyPr/>
          <a:lstStyle/>
          <a:p>
            <a:endParaRPr lang="it-IT"/>
          </a:p>
        </p:txBody>
      </p:sp>
      <p:sp>
        <p:nvSpPr>
          <p:cNvPr id="7" name="Segnaposto numero diapositiva 6">
            <a:extLst>
              <a:ext uri="{FF2B5EF4-FFF2-40B4-BE49-F238E27FC236}">
                <a16:creationId xmlns:a16="http://schemas.microsoft.com/office/drawing/2014/main" id="{7749B112-BD12-B74B-AD4F-CAAB0881C0C2}"/>
              </a:ext>
            </a:extLst>
          </p:cNvPr>
          <p:cNvSpPr>
            <a:spLocks noGrp="1"/>
          </p:cNvSpPr>
          <p:nvPr>
            <p:ph type="sldNum" sz="quarter" idx="12"/>
          </p:nvPr>
        </p:nvSpPr>
        <p:spPr/>
        <p:txBody>
          <a:bodyPr/>
          <a:lstStyle/>
          <a:p>
            <a:fld id="{D4663025-D6E4-A341-846B-25A67E3E8FBA}" type="slidenum">
              <a:rPr lang="it-IT" smtClean="0"/>
              <a:t>‹N›</a:t>
            </a:fld>
            <a:endParaRPr lang="it-IT"/>
          </a:p>
        </p:txBody>
      </p:sp>
    </p:spTree>
    <p:extLst>
      <p:ext uri="{BB962C8B-B14F-4D97-AF65-F5344CB8AC3E}">
        <p14:creationId xmlns:p14="http://schemas.microsoft.com/office/powerpoint/2010/main" val="422093074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titolo 1">
            <a:extLst>
              <a:ext uri="{FF2B5EF4-FFF2-40B4-BE49-F238E27FC236}">
                <a16:creationId xmlns:a16="http://schemas.microsoft.com/office/drawing/2014/main" id="{6CA76FB8-BA67-D047-93DD-80EC4D4D90D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it-IT"/>
              <a:t>Fare clic per modificare lo stile del titolo dello schema</a:t>
            </a:r>
          </a:p>
        </p:txBody>
      </p:sp>
      <p:sp>
        <p:nvSpPr>
          <p:cNvPr id="3" name="Segnaposto testo 2">
            <a:extLst>
              <a:ext uri="{FF2B5EF4-FFF2-40B4-BE49-F238E27FC236}">
                <a16:creationId xmlns:a16="http://schemas.microsoft.com/office/drawing/2014/main" id="{CCA1A47E-C597-324F-83A8-053FF1A1943F}"/>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a:extLst>
              <a:ext uri="{FF2B5EF4-FFF2-40B4-BE49-F238E27FC236}">
                <a16:creationId xmlns:a16="http://schemas.microsoft.com/office/drawing/2014/main" id="{205701C9-9D4F-774D-923B-E97BF450618A}"/>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B6584D9-20FC-7341-A8E8-A4EB1701E992}" type="datetimeFigureOut">
              <a:rPr lang="it-IT" smtClean="0"/>
              <a:t>17/02/22</a:t>
            </a:fld>
            <a:endParaRPr lang="it-IT"/>
          </a:p>
        </p:txBody>
      </p:sp>
      <p:sp>
        <p:nvSpPr>
          <p:cNvPr id="5" name="Segnaposto piè di pagina 4">
            <a:extLst>
              <a:ext uri="{FF2B5EF4-FFF2-40B4-BE49-F238E27FC236}">
                <a16:creationId xmlns:a16="http://schemas.microsoft.com/office/drawing/2014/main" id="{06E31B1F-F26E-E646-B620-69152AD2214F}"/>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it-IT"/>
          </a:p>
        </p:txBody>
      </p:sp>
      <p:sp>
        <p:nvSpPr>
          <p:cNvPr id="6" name="Segnaposto numero diapositiva 5">
            <a:extLst>
              <a:ext uri="{FF2B5EF4-FFF2-40B4-BE49-F238E27FC236}">
                <a16:creationId xmlns:a16="http://schemas.microsoft.com/office/drawing/2014/main" id="{1384E25E-586D-7145-B1E6-F05CB73B85C6}"/>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4663025-D6E4-A341-846B-25A67E3E8FBA}" type="slidenum">
              <a:rPr lang="it-IT" smtClean="0"/>
              <a:t>‹N›</a:t>
            </a:fld>
            <a:endParaRPr lang="it-IT"/>
          </a:p>
        </p:txBody>
      </p:sp>
    </p:spTree>
    <p:extLst>
      <p:ext uri="{BB962C8B-B14F-4D97-AF65-F5344CB8AC3E}">
        <p14:creationId xmlns:p14="http://schemas.microsoft.com/office/powerpoint/2010/main" val="145384286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0.tif"/><Relationship Id="rId2" Type="http://schemas.openxmlformats.org/officeDocument/2006/relationships/image" Target="../media/image9.tif"/><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6.tif"/><Relationship Id="rId2" Type="http://schemas.openxmlformats.org/officeDocument/2006/relationships/notesSlide" Target="../notesSlides/notesSlide3.xml"/><Relationship Id="rId1" Type="http://schemas.openxmlformats.org/officeDocument/2006/relationships/slideLayout" Target="../slideLayouts/slideLayout7.xml"/><Relationship Id="rId4" Type="http://schemas.openxmlformats.org/officeDocument/2006/relationships/image" Target="../media/image7.ti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098FF82F-AF6D-9B4C-959E-34DB62DC623B}"/>
              </a:ext>
            </a:extLst>
          </p:cNvPr>
          <p:cNvSpPr>
            <a:spLocks noGrp="1"/>
          </p:cNvSpPr>
          <p:nvPr>
            <p:ph type="ctrTitle"/>
          </p:nvPr>
        </p:nvSpPr>
        <p:spPr/>
        <p:txBody>
          <a:bodyPr/>
          <a:lstStyle/>
          <a:p>
            <a:r>
              <a:rPr lang="it-IT">
                <a:latin typeface="Cambria" panose="02040503050406030204" pitchFamily="18" charset="0"/>
              </a:rPr>
              <a:t>Varlam Šalamov</a:t>
            </a:r>
            <a:endParaRPr lang="it-IT" dirty="0">
              <a:latin typeface="Cambria" panose="02040503050406030204" pitchFamily="18" charset="0"/>
            </a:endParaRPr>
          </a:p>
        </p:txBody>
      </p:sp>
      <p:sp>
        <p:nvSpPr>
          <p:cNvPr id="3" name="Sottotitolo 2">
            <a:extLst>
              <a:ext uri="{FF2B5EF4-FFF2-40B4-BE49-F238E27FC236}">
                <a16:creationId xmlns:a16="http://schemas.microsoft.com/office/drawing/2014/main" id="{4A776A09-3580-5B47-9029-D689F236A3A5}"/>
              </a:ext>
            </a:extLst>
          </p:cNvPr>
          <p:cNvSpPr>
            <a:spLocks noGrp="1"/>
          </p:cNvSpPr>
          <p:nvPr>
            <p:ph type="subTitle" idx="1"/>
          </p:nvPr>
        </p:nvSpPr>
        <p:spPr/>
        <p:txBody>
          <a:bodyPr>
            <a:normAutofit fontScale="92500" lnSpcReduction="20000"/>
          </a:bodyPr>
          <a:lstStyle/>
          <a:p>
            <a:r>
              <a:rPr lang="it-IT" dirty="0">
                <a:latin typeface="Cambria" panose="02040503050406030204" pitchFamily="18" charset="0"/>
              </a:rPr>
              <a:t>1907-1982</a:t>
            </a:r>
          </a:p>
          <a:p>
            <a:r>
              <a:rPr lang="ru-RU" sz="3200" i="1" dirty="0">
                <a:solidFill>
                  <a:srgbClr val="6B0002"/>
                </a:solidFill>
                <a:latin typeface="Cambria" panose="02040503050406030204" pitchFamily="18" charset="0"/>
              </a:rPr>
              <a:t>Стихи — это судьба</a:t>
            </a:r>
          </a:p>
          <a:p>
            <a:br>
              <a:rPr lang="ru-RU" sz="3200" i="1" dirty="0">
                <a:solidFill>
                  <a:srgbClr val="6B0002"/>
                </a:solidFill>
                <a:latin typeface="Cambria" panose="02040503050406030204" pitchFamily="18" charset="0"/>
              </a:rPr>
            </a:br>
            <a:endParaRPr lang="ru-RU" sz="3200" i="1" dirty="0">
              <a:solidFill>
                <a:srgbClr val="6B0002"/>
              </a:solidFill>
              <a:latin typeface="Cambria" panose="02040503050406030204" pitchFamily="18" charset="0"/>
            </a:endParaRPr>
          </a:p>
          <a:p>
            <a:endParaRPr lang="it-IT" dirty="0">
              <a:solidFill>
                <a:srgbClr val="C00000"/>
              </a:solidFill>
              <a:latin typeface="Cambria" panose="02040503050406030204" pitchFamily="18" charset="0"/>
            </a:endParaRPr>
          </a:p>
        </p:txBody>
      </p:sp>
    </p:spTree>
    <p:extLst>
      <p:ext uri="{BB962C8B-B14F-4D97-AF65-F5344CB8AC3E}">
        <p14:creationId xmlns:p14="http://schemas.microsoft.com/office/powerpoint/2010/main" val="21745197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Parole salvate dalle fiamme – Archinto Editore">
            <a:extLst>
              <a:ext uri="{FF2B5EF4-FFF2-40B4-BE49-F238E27FC236}">
                <a16:creationId xmlns:a16="http://schemas.microsoft.com/office/drawing/2014/main" id="{AD8B8969-F2B1-B746-B07C-6E751554A38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081838" y="0"/>
            <a:ext cx="4681537"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CasellaDiTesto 1">
            <a:extLst>
              <a:ext uri="{FF2B5EF4-FFF2-40B4-BE49-F238E27FC236}">
                <a16:creationId xmlns:a16="http://schemas.microsoft.com/office/drawing/2014/main" id="{9246D48F-73C4-A846-89DC-7AF230711C8D}"/>
              </a:ext>
            </a:extLst>
          </p:cNvPr>
          <p:cNvSpPr txBox="1"/>
          <p:nvPr/>
        </p:nvSpPr>
        <p:spPr>
          <a:xfrm>
            <a:off x="749300" y="1828800"/>
            <a:ext cx="5854700" cy="1908215"/>
          </a:xfrm>
          <a:prstGeom prst="rect">
            <a:avLst/>
          </a:prstGeom>
          <a:noFill/>
        </p:spPr>
        <p:txBody>
          <a:bodyPr wrap="square" rtlCol="0">
            <a:spAutoFit/>
          </a:bodyPr>
          <a:lstStyle/>
          <a:p>
            <a:pPr algn="just"/>
            <a:r>
              <a:rPr lang="it-IT" sz="2000" dirty="0">
                <a:latin typeface="Cambria" panose="02040503050406030204" pitchFamily="18" charset="0"/>
              </a:rPr>
              <a:t>Quelle con Pasternak erano semplicemente delle conversazioni su ciò che è essenziale nella mia vita, sull’argomento per me più importante, addirittura più importante dell’estremo Nord, l’arte.</a:t>
            </a:r>
          </a:p>
          <a:p>
            <a:pPr algn="just"/>
            <a:endParaRPr lang="it-IT" sz="2000" dirty="0">
              <a:latin typeface="Cambria" panose="02040503050406030204" pitchFamily="18" charset="0"/>
            </a:endParaRPr>
          </a:p>
          <a:p>
            <a:pPr algn="r"/>
            <a:r>
              <a:rPr lang="it-IT" dirty="0">
                <a:latin typeface="Cambria" panose="02040503050406030204" pitchFamily="18" charset="0"/>
              </a:rPr>
              <a:t>V. Šalamov</a:t>
            </a:r>
          </a:p>
        </p:txBody>
      </p:sp>
    </p:spTree>
    <p:extLst>
      <p:ext uri="{BB962C8B-B14F-4D97-AF65-F5344CB8AC3E}">
        <p14:creationId xmlns:p14="http://schemas.microsoft.com/office/powerpoint/2010/main" val="222825526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a:extLst>
              <a:ext uri="{FF2B5EF4-FFF2-40B4-BE49-F238E27FC236}">
                <a16:creationId xmlns:a16="http://schemas.microsoft.com/office/drawing/2014/main" id="{816108E7-C46E-954D-81B8-4B8709686914}"/>
              </a:ext>
            </a:extLst>
          </p:cNvPr>
          <p:cNvSpPr>
            <a:spLocks noGrp="1"/>
          </p:cNvSpPr>
          <p:nvPr>
            <p:ph idx="1"/>
          </p:nvPr>
        </p:nvSpPr>
        <p:spPr/>
        <p:txBody>
          <a:bodyPr/>
          <a:lstStyle/>
          <a:p>
            <a:pPr marL="0" indent="0" algn="r">
              <a:buNone/>
            </a:pPr>
            <a:r>
              <a:rPr lang="it-IT" sz="2400" dirty="0">
                <a:latin typeface="Cambria" panose="02040503050406030204" pitchFamily="18" charset="0"/>
              </a:rPr>
              <a:t>22 febbraio 1952</a:t>
            </a:r>
          </a:p>
          <a:p>
            <a:pPr marL="0" indent="0">
              <a:buNone/>
            </a:pPr>
            <a:r>
              <a:rPr lang="it-IT" dirty="0">
                <a:latin typeface="Cambria" panose="02040503050406030204" pitchFamily="18" charset="0"/>
              </a:rPr>
              <a:t>Boris </a:t>
            </a:r>
            <a:r>
              <a:rPr lang="it-IT" dirty="0" err="1">
                <a:latin typeface="Cambria" panose="02040503050406030204" pitchFamily="18" charset="0"/>
              </a:rPr>
              <a:t>Leonidovič</a:t>
            </a:r>
            <a:r>
              <a:rPr lang="it-IT" dirty="0">
                <a:latin typeface="Cambria" panose="02040503050406030204" pitchFamily="18" charset="0"/>
              </a:rPr>
              <a:t>,</a:t>
            </a:r>
          </a:p>
          <a:p>
            <a:pPr marL="0" indent="0">
              <a:buNone/>
            </a:pPr>
            <a:r>
              <a:rPr lang="it-IT" dirty="0">
                <a:latin typeface="Cambria" panose="02040503050406030204" pitchFamily="18" charset="0"/>
              </a:rPr>
              <a:t>Voglia accettare questi due libretti, che non saranno mai stampati né pubblicati. È solo una modesta testimonianza della mia sconfinata stima e amore per un poeta dei cui versi sono vissuto per vent’anni.</a:t>
            </a:r>
          </a:p>
          <a:p>
            <a:pPr marL="0" indent="0">
              <a:buNone/>
            </a:pPr>
            <a:endParaRPr lang="it-IT" dirty="0">
              <a:latin typeface="Cambria" panose="02040503050406030204" pitchFamily="18" charset="0"/>
            </a:endParaRPr>
          </a:p>
          <a:p>
            <a:pPr marL="0" indent="0" algn="r">
              <a:buNone/>
            </a:pPr>
            <a:r>
              <a:rPr lang="it-IT" sz="2400" dirty="0">
                <a:latin typeface="Cambria" panose="02040503050406030204" pitchFamily="18" charset="0"/>
              </a:rPr>
              <a:t>V. Šalamov</a:t>
            </a:r>
          </a:p>
          <a:p>
            <a:pPr marL="0" indent="0" algn="r">
              <a:buNone/>
            </a:pPr>
            <a:endParaRPr lang="it-IT" sz="2400" dirty="0">
              <a:latin typeface="Cambria" panose="02040503050406030204" pitchFamily="18" charset="0"/>
            </a:endParaRPr>
          </a:p>
        </p:txBody>
      </p:sp>
    </p:spTree>
    <p:extLst>
      <p:ext uri="{BB962C8B-B14F-4D97-AF65-F5344CB8AC3E}">
        <p14:creationId xmlns:p14="http://schemas.microsoft.com/office/powerpoint/2010/main" val="327903694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a:extLst>
              <a:ext uri="{FF2B5EF4-FFF2-40B4-BE49-F238E27FC236}">
                <a16:creationId xmlns:a16="http://schemas.microsoft.com/office/drawing/2014/main" id="{A69BD975-452D-6746-AEFB-CCC8E5D95189}"/>
              </a:ext>
            </a:extLst>
          </p:cNvPr>
          <p:cNvSpPr>
            <a:spLocks noGrp="1"/>
          </p:cNvSpPr>
          <p:nvPr>
            <p:ph idx="1"/>
          </p:nvPr>
        </p:nvSpPr>
        <p:spPr>
          <a:xfrm>
            <a:off x="838200" y="1253331"/>
            <a:ext cx="10515600" cy="4351338"/>
          </a:xfrm>
        </p:spPr>
        <p:txBody>
          <a:bodyPr>
            <a:normAutofit/>
          </a:bodyPr>
          <a:lstStyle/>
          <a:p>
            <a:pPr marL="0" indent="0" algn="r">
              <a:buNone/>
            </a:pPr>
            <a:r>
              <a:rPr lang="it-IT" sz="2000" dirty="0">
                <a:latin typeface="Cambria" panose="02040503050406030204" pitchFamily="18" charset="0"/>
              </a:rPr>
              <a:t>9 luglio 1952</a:t>
            </a:r>
          </a:p>
          <a:p>
            <a:pPr marL="0" indent="0" algn="just">
              <a:buNone/>
            </a:pPr>
            <a:r>
              <a:rPr lang="it-IT" sz="2400" dirty="0">
                <a:latin typeface="Cambria" panose="02040503050406030204" pitchFamily="18" charset="0"/>
              </a:rPr>
              <a:t>Caro </a:t>
            </a:r>
            <a:r>
              <a:rPr lang="it-IT" sz="2400" dirty="0" err="1">
                <a:latin typeface="Cambria" panose="02040503050406030204" pitchFamily="18" charset="0"/>
              </a:rPr>
              <a:t>Varlam</a:t>
            </a:r>
            <a:r>
              <a:rPr lang="it-IT" sz="2400" dirty="0">
                <a:latin typeface="Cambria" panose="02040503050406030204" pitchFamily="18" charset="0"/>
              </a:rPr>
              <a:t> </a:t>
            </a:r>
            <a:r>
              <a:rPr lang="it-IT" sz="2400" dirty="0" err="1">
                <a:latin typeface="Cambria" panose="02040503050406030204" pitchFamily="18" charset="0"/>
              </a:rPr>
              <a:t>Tichonovič</a:t>
            </a:r>
            <a:r>
              <a:rPr lang="it-IT" sz="2400" dirty="0">
                <a:latin typeface="Cambria" panose="02040503050406030204" pitchFamily="18" charset="0"/>
              </a:rPr>
              <a:t>,</a:t>
            </a:r>
          </a:p>
          <a:p>
            <a:pPr marL="0" indent="0" algn="just">
              <a:buNone/>
            </a:pPr>
            <a:r>
              <a:rPr lang="it-IT" sz="2400" dirty="0">
                <a:latin typeface="Cambria" panose="02040503050406030204" pitchFamily="18" charset="0"/>
              </a:rPr>
              <a:t>A metà giugno sua moglie mi ha fatto avere i suoi due libretti e il biglietto. Subito, di mia iniziativa, le promisi che Le avrei scritto. È molto difficile farlo. </a:t>
            </a:r>
          </a:p>
          <a:p>
            <a:pPr marL="0" indent="0" algn="just">
              <a:buNone/>
            </a:pPr>
            <a:r>
              <a:rPr lang="it-IT" sz="2400" dirty="0">
                <a:latin typeface="Cambria" panose="02040503050406030204" pitchFamily="18" charset="0"/>
              </a:rPr>
              <a:t>Io mi inchino di fronte alla gravità e alla severità del suo destino e di fronte alla freschezza delle sue doti (acuto senso di osservazione, dono della musicalità, sensibilità per il lato tangibile, materiale della parola), le cui numerose testimonianze sono sparse nei Suoi libri.</a:t>
            </a:r>
          </a:p>
          <a:p>
            <a:pPr marL="0" indent="0" algn="just">
              <a:buNone/>
            </a:pPr>
            <a:r>
              <a:rPr lang="it-IT" sz="2400" dirty="0">
                <a:latin typeface="Cambria" panose="02040503050406030204" pitchFamily="18" charset="0"/>
              </a:rPr>
              <a:t>Semplicemente non so come parlare dei Suoi difetti, perché non sono difetti della Sua personale natura, bensì sono imputabili agli esempi che Lei ha seguito e considerato autorevoli, la colpa è delle influenze, e in primo luogo, della mia.</a:t>
            </a:r>
          </a:p>
          <a:p>
            <a:pPr marL="0" indent="0" algn="just">
              <a:buNone/>
            </a:pPr>
            <a:endParaRPr lang="it-IT" sz="2400" dirty="0">
              <a:latin typeface="Cambria" panose="02040503050406030204" pitchFamily="18" charset="0"/>
            </a:endParaRPr>
          </a:p>
          <a:p>
            <a:pPr marL="0" indent="0" algn="just">
              <a:buNone/>
            </a:pPr>
            <a:endParaRPr lang="it-IT" sz="2400" dirty="0">
              <a:latin typeface="Cambria" panose="02040503050406030204" pitchFamily="18" charset="0"/>
            </a:endParaRPr>
          </a:p>
        </p:txBody>
      </p:sp>
    </p:spTree>
    <p:extLst>
      <p:ext uri="{BB962C8B-B14F-4D97-AF65-F5344CB8AC3E}">
        <p14:creationId xmlns:p14="http://schemas.microsoft.com/office/powerpoint/2010/main" val="328404443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a:extLst>
              <a:ext uri="{FF2B5EF4-FFF2-40B4-BE49-F238E27FC236}">
                <a16:creationId xmlns:a16="http://schemas.microsoft.com/office/drawing/2014/main" id="{7F15CC37-FF90-C64A-88E0-DDA9174D4DC5}"/>
              </a:ext>
            </a:extLst>
          </p:cNvPr>
          <p:cNvSpPr>
            <a:spLocks noGrp="1"/>
          </p:cNvSpPr>
          <p:nvPr>
            <p:ph idx="1"/>
          </p:nvPr>
        </p:nvSpPr>
        <p:spPr/>
        <p:txBody>
          <a:bodyPr>
            <a:normAutofit/>
          </a:bodyPr>
          <a:lstStyle/>
          <a:p>
            <a:pPr marL="0" indent="0" algn="just">
              <a:buNone/>
            </a:pPr>
            <a:r>
              <a:rPr lang="it-IT" sz="2400" dirty="0">
                <a:latin typeface="Cambria" panose="02040503050406030204" pitchFamily="18" charset="0"/>
              </a:rPr>
              <a:t>Delle mie cose io riconosco soltanto il meglio delle prime opere («Febbraio. prender l’inchiostro e piangere» e «Era il gelo del mattino. Contraeva le mascelle») e le ultime, a iniziare da </a:t>
            </a:r>
            <a:r>
              <a:rPr lang="it-IT" sz="2400" i="1" dirty="0">
                <a:latin typeface="Cambria" panose="02040503050406030204" pitchFamily="18" charset="0"/>
              </a:rPr>
              <a:t>Sui treni del mattino</a:t>
            </a:r>
            <a:r>
              <a:rPr lang="it-IT" sz="2400" dirty="0">
                <a:latin typeface="Cambria" panose="02040503050406030204" pitchFamily="18" charset="0"/>
              </a:rPr>
              <a:t>. Mi pare che il mio elemento fosse proprio in simili descrizioni della realtà o della natura, armoniosamente sviluppate da un dettaglio felicemente osservato e nominato con esattezza, come nella poesia di </a:t>
            </a:r>
            <a:r>
              <a:rPr lang="it-IT" sz="2400" dirty="0" err="1">
                <a:latin typeface="Cambria" panose="02040503050406030204" pitchFamily="18" charset="0"/>
              </a:rPr>
              <a:t>Innokentij</a:t>
            </a:r>
            <a:r>
              <a:rPr lang="it-IT" sz="2400" dirty="0">
                <a:latin typeface="Cambria" panose="02040503050406030204" pitchFamily="18" charset="0"/>
              </a:rPr>
              <a:t> </a:t>
            </a:r>
            <a:r>
              <a:rPr lang="it-IT" sz="2400" dirty="0" err="1">
                <a:latin typeface="Cambria" panose="02040503050406030204" pitchFamily="18" charset="0"/>
              </a:rPr>
              <a:t>Annenskij</a:t>
            </a:r>
            <a:r>
              <a:rPr lang="it-IT" sz="2400" dirty="0">
                <a:latin typeface="Cambria" panose="02040503050406030204" pitchFamily="18" charset="0"/>
              </a:rPr>
              <a:t> e in </a:t>
            </a:r>
            <a:r>
              <a:rPr lang="it-IT" sz="2400" dirty="0" err="1">
                <a:latin typeface="Cambria" panose="02040503050406030204" pitchFamily="18" charset="0"/>
              </a:rPr>
              <a:t>Lev</a:t>
            </a:r>
            <a:r>
              <a:rPr lang="it-IT" sz="2400" dirty="0">
                <a:latin typeface="Cambria" panose="02040503050406030204" pitchFamily="18" charset="0"/>
              </a:rPr>
              <a:t> Tolstoj.</a:t>
            </a:r>
          </a:p>
          <a:p>
            <a:pPr marL="0" indent="0" algn="just">
              <a:buNone/>
            </a:pPr>
            <a:endParaRPr lang="it-IT" sz="2400" dirty="0">
              <a:latin typeface="Cambria" panose="02040503050406030204" pitchFamily="18" charset="0"/>
            </a:endParaRPr>
          </a:p>
        </p:txBody>
      </p:sp>
    </p:spTree>
    <p:extLst>
      <p:ext uri="{BB962C8B-B14F-4D97-AF65-F5344CB8AC3E}">
        <p14:creationId xmlns:p14="http://schemas.microsoft.com/office/powerpoint/2010/main" val="357732597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a:extLst>
              <a:ext uri="{FF2B5EF4-FFF2-40B4-BE49-F238E27FC236}">
                <a16:creationId xmlns:a16="http://schemas.microsoft.com/office/drawing/2014/main" id="{061C3F10-10D4-1243-8F68-6974FFE3C8CB}"/>
              </a:ext>
            </a:extLst>
          </p:cNvPr>
          <p:cNvSpPr>
            <a:spLocks noGrp="1"/>
          </p:cNvSpPr>
          <p:nvPr>
            <p:ph idx="1"/>
          </p:nvPr>
        </p:nvSpPr>
        <p:spPr>
          <a:xfrm>
            <a:off x="838200" y="1482725"/>
            <a:ext cx="10515600" cy="4351338"/>
          </a:xfrm>
        </p:spPr>
        <p:txBody>
          <a:bodyPr>
            <a:normAutofit/>
          </a:bodyPr>
          <a:lstStyle/>
          <a:p>
            <a:pPr marL="0" indent="0" algn="just">
              <a:buNone/>
            </a:pPr>
            <a:r>
              <a:rPr lang="it-IT" sz="2400" dirty="0">
                <a:latin typeface="Cambria" panose="02040503050406030204" pitchFamily="18" charset="0"/>
              </a:rPr>
              <a:t>Non si lasci consolare dai torti del nostro tempo. I suoi torti morali non la pongono ancora dalla parte della ragione, la sua disumanità non basta a far sì che chi non è d’accordo con esso, con ciò sia già un uomo. […] Allora, che cosa voglio </a:t>
            </a:r>
            <a:r>
              <a:rPr lang="it-IT" sz="2400" dirty="0" err="1">
                <a:latin typeface="Cambria" panose="02040503050406030204" pitchFamily="18" charset="0"/>
              </a:rPr>
              <a:t>dirLe</a:t>
            </a:r>
            <a:r>
              <a:rPr lang="it-IT" sz="2400" dirty="0">
                <a:latin typeface="Cambria" panose="02040503050406030204" pitchFamily="18" charset="0"/>
              </a:rPr>
              <a:t> con la maggiore insistenza possibile e prima di ogni cosa? Che tutto quello che ha scritto Le serva da gradino verso un ulteriore perfezionamento. Parlo del Suo perfezionamento interiore, del perfezionamento del pensiero più Suo, più importante della Sua vita, del perfezionamento di una qualche piega dell’immaginazione, da Lei preferita, a Lei nota (è il suo segreto!). Ma non del perfezionamento della Sua versificazione (che Dio ci scampi), perché i versi, anche scritti assai meglio, non sono mai fini a se stessi, e di per se stessi non valgono un fico secco, questo lo sa anche Lei, come lo sa il talento di cui ha dato prova.</a:t>
            </a:r>
          </a:p>
        </p:txBody>
      </p:sp>
    </p:spTree>
    <p:extLst>
      <p:ext uri="{BB962C8B-B14F-4D97-AF65-F5344CB8AC3E}">
        <p14:creationId xmlns:p14="http://schemas.microsoft.com/office/powerpoint/2010/main" val="266979724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a:extLst>
              <a:ext uri="{FF2B5EF4-FFF2-40B4-BE49-F238E27FC236}">
                <a16:creationId xmlns:a16="http://schemas.microsoft.com/office/drawing/2014/main" id="{43AC4028-D5D1-1542-8803-2A68473EEC54}"/>
              </a:ext>
            </a:extLst>
          </p:cNvPr>
          <p:cNvSpPr>
            <a:spLocks noGrp="1"/>
          </p:cNvSpPr>
          <p:nvPr>
            <p:ph idx="1"/>
          </p:nvPr>
        </p:nvSpPr>
        <p:spPr>
          <a:xfrm>
            <a:off x="838200" y="1253331"/>
            <a:ext cx="10515600" cy="4351338"/>
          </a:xfrm>
        </p:spPr>
        <p:txBody>
          <a:bodyPr>
            <a:normAutofit lnSpcReduction="10000"/>
          </a:bodyPr>
          <a:lstStyle/>
          <a:p>
            <a:pPr marL="0" indent="0" algn="just">
              <a:buNone/>
            </a:pPr>
            <a:r>
              <a:rPr lang="it-IT" sz="2400" dirty="0">
                <a:latin typeface="Cambria" panose="02040503050406030204" pitchFamily="18" charset="0"/>
              </a:rPr>
              <a:t>Lei per natura sente e capisce troppe cose e ha sperimentato colpi troppo sensibili perché ci si possa confinare unicamente nei giudizi sulle Sue capacità, sul suo talento. </a:t>
            </a:r>
          </a:p>
          <a:p>
            <a:pPr marL="0" indent="0" algn="just">
              <a:buNone/>
            </a:pPr>
            <a:r>
              <a:rPr lang="it-IT" sz="2400" dirty="0">
                <a:latin typeface="Cambria" panose="02040503050406030204" pitchFamily="18" charset="0"/>
              </a:rPr>
              <a:t>Finché Lei non si sarà staccato dalle rime false, incomplete, dalla sciatteria della rima che porta alla sciatteria della lingua e all’instabilità e indeterminatezza dell’insieme, io mi rifiuto, in senso stretto, di riconoscere i Suoi scritti come versi, e finché Lei non avrà imparato a distinguere ciò che è dipinto dal vero da ciò che è inventato, io non posso riconoscere come poesia il suo mondo poetico, al Sua natura di artista. </a:t>
            </a:r>
          </a:p>
          <a:p>
            <a:pPr marL="0" indent="0" algn="just">
              <a:buNone/>
            </a:pPr>
            <a:r>
              <a:rPr lang="it-IT" sz="2400" dirty="0">
                <a:latin typeface="Cambria" panose="02040503050406030204" pitchFamily="18" charset="0"/>
              </a:rPr>
              <a:t>E perché dovrei risparmiarla? Lei non è privo di talento ed è strettamente legato alla vita dalla profonda sensibilità artistica che si manifesta nei suoi versi. </a:t>
            </a:r>
          </a:p>
          <a:p>
            <a:pPr marL="0" indent="0" algn="just">
              <a:buNone/>
            </a:pPr>
            <a:r>
              <a:rPr lang="it-IT" sz="2400" dirty="0">
                <a:latin typeface="Cambria" panose="02040503050406030204" pitchFamily="18" charset="0"/>
              </a:rPr>
              <a:t>Io credo nel Suo futuro.</a:t>
            </a:r>
          </a:p>
        </p:txBody>
      </p:sp>
    </p:spTree>
    <p:extLst>
      <p:ext uri="{BB962C8B-B14F-4D97-AF65-F5344CB8AC3E}">
        <p14:creationId xmlns:p14="http://schemas.microsoft.com/office/powerpoint/2010/main" val="383226947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egnaposto contenuto 3">
            <a:extLst>
              <a:ext uri="{FF2B5EF4-FFF2-40B4-BE49-F238E27FC236}">
                <a16:creationId xmlns:a16="http://schemas.microsoft.com/office/drawing/2014/main" id="{69A53FD3-5146-E24C-B9DC-1DA1FE4BDAFA}"/>
              </a:ext>
            </a:extLst>
          </p:cNvPr>
          <p:cNvSpPr>
            <a:spLocks noGrp="1"/>
          </p:cNvSpPr>
          <p:nvPr>
            <p:ph idx="1"/>
          </p:nvPr>
        </p:nvSpPr>
        <p:spPr>
          <a:xfrm>
            <a:off x="838200" y="1063625"/>
            <a:ext cx="10515600" cy="4351338"/>
          </a:xfrm>
        </p:spPr>
        <p:txBody>
          <a:bodyPr>
            <a:normAutofit fontScale="92500"/>
          </a:bodyPr>
          <a:lstStyle/>
          <a:p>
            <a:pPr marL="0" indent="0" algn="r">
              <a:buNone/>
            </a:pPr>
            <a:r>
              <a:rPr lang="it-IT" sz="2200" dirty="0">
                <a:latin typeface="Cambria" panose="02040503050406030204" pitchFamily="18" charset="0"/>
              </a:rPr>
              <a:t>24 dicembre 1952</a:t>
            </a:r>
          </a:p>
          <a:p>
            <a:pPr marL="0" indent="0" algn="just">
              <a:buNone/>
            </a:pPr>
            <a:endParaRPr lang="it-IT" sz="2400" dirty="0">
              <a:latin typeface="Cambria" panose="02040503050406030204" pitchFamily="18" charset="0"/>
            </a:endParaRPr>
          </a:p>
          <a:p>
            <a:pPr marL="0" indent="0" algn="just">
              <a:buNone/>
            </a:pPr>
            <a:r>
              <a:rPr lang="it-IT" sz="2400" dirty="0">
                <a:latin typeface="Cambria" panose="02040503050406030204" pitchFamily="18" charset="0"/>
              </a:rPr>
              <a:t>Caro Boris </a:t>
            </a:r>
            <a:r>
              <a:rPr lang="it-IT" sz="2400" dirty="0" err="1">
                <a:latin typeface="Cambria" panose="02040503050406030204" pitchFamily="18" charset="0"/>
              </a:rPr>
              <a:t>Leonidovič</a:t>
            </a:r>
            <a:r>
              <a:rPr lang="it-IT" sz="2400" dirty="0">
                <a:latin typeface="Cambria" panose="02040503050406030204" pitchFamily="18" charset="0"/>
              </a:rPr>
              <a:t>,</a:t>
            </a:r>
          </a:p>
          <a:p>
            <a:pPr marL="0" indent="0" algn="just">
              <a:buNone/>
            </a:pPr>
            <a:r>
              <a:rPr lang="it-IT" sz="2400" dirty="0">
                <a:latin typeface="Cambria" panose="02040503050406030204" pitchFamily="18" charset="0"/>
              </a:rPr>
              <a:t>soltanto una settimana fa ho avuto tra le mani la Sua meravigliosa lettera di quest’estate. Per andare a prenderla ho percorso 1500 chilometri nel gelo di meno 50 e sono tornato a casa solo ieri l’altro.  […] Avevo tanta paura che mi rispondesse con vuoti elogi di cui non ho bisogno, e questo per me sarebbe stato il colpo più duro. Io volevo un giudizio severo senza nessuna concessione di alcun genere su nulla.</a:t>
            </a:r>
          </a:p>
          <a:p>
            <a:pPr marL="0" indent="0" algn="just">
              <a:buNone/>
            </a:pPr>
            <a:r>
              <a:rPr lang="it-IT" sz="2400" dirty="0">
                <a:latin typeface="Cambria" panose="02040503050406030204" pitchFamily="18" charset="0"/>
              </a:rPr>
              <a:t>Sentivo un dovere verso la mia coscienza,  un’inquietudine interiore per non essere in grado, in nessun altro modo che con una semplice lettera che avrebbe potuto sembrare strana, per ringraziarLa di tutto quello che di buono, puro e retto c’era nei Suoi versi e che mi ha illuminato la strada nel corso di molti anni.</a:t>
            </a:r>
          </a:p>
        </p:txBody>
      </p:sp>
    </p:spTree>
    <p:extLst>
      <p:ext uri="{BB962C8B-B14F-4D97-AF65-F5344CB8AC3E}">
        <p14:creationId xmlns:p14="http://schemas.microsoft.com/office/powerpoint/2010/main" val="173841277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a:extLst>
              <a:ext uri="{FF2B5EF4-FFF2-40B4-BE49-F238E27FC236}">
                <a16:creationId xmlns:a16="http://schemas.microsoft.com/office/drawing/2014/main" id="{F5E3BC62-6144-354C-966D-BF0C33C70149}"/>
              </a:ext>
            </a:extLst>
          </p:cNvPr>
          <p:cNvSpPr>
            <a:spLocks noGrp="1"/>
          </p:cNvSpPr>
          <p:nvPr>
            <p:ph idx="1"/>
          </p:nvPr>
        </p:nvSpPr>
        <p:spPr/>
        <p:txBody>
          <a:bodyPr>
            <a:normAutofit/>
          </a:bodyPr>
          <a:lstStyle/>
          <a:p>
            <a:pPr marL="0" indent="0" algn="just">
              <a:buNone/>
            </a:pPr>
            <a:r>
              <a:rPr lang="it-IT" sz="2400" dirty="0">
                <a:latin typeface="Cambria" panose="02040503050406030204" pitchFamily="18" charset="0"/>
              </a:rPr>
              <a:t>Conosco persone che sono vissute, sopravvissute grazie ai suoi versi, grazie alla percezione del mondo che i suoi versi comunicavano – proprio quelli che adesso sono destinati alle fiamme. Ha mai pensato a questo? Agli esseri umani che sono rimasti esseri umani soltanto perché con sé avevano le sue parole, i suoi disegni e pensieri? Che i suoi versi venivano letti come preghiere? […] I versi continuano a vivere anche senza di Lei. In quei versi c’erano una vita e una forza che, lo ripeto, hanno mantenuto umani degli esseri umani.</a:t>
            </a:r>
          </a:p>
        </p:txBody>
      </p:sp>
    </p:spTree>
    <p:extLst>
      <p:ext uri="{BB962C8B-B14F-4D97-AF65-F5344CB8AC3E}">
        <p14:creationId xmlns:p14="http://schemas.microsoft.com/office/powerpoint/2010/main" val="119943880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a:extLst>
              <a:ext uri="{FF2B5EF4-FFF2-40B4-BE49-F238E27FC236}">
                <a16:creationId xmlns:a16="http://schemas.microsoft.com/office/drawing/2014/main" id="{9AD23809-638F-084E-977B-E7C6739FFBCC}"/>
              </a:ext>
            </a:extLst>
          </p:cNvPr>
          <p:cNvSpPr>
            <a:spLocks noGrp="1"/>
          </p:cNvSpPr>
          <p:nvPr>
            <p:ph idx="1"/>
          </p:nvPr>
        </p:nvSpPr>
        <p:spPr/>
        <p:txBody>
          <a:bodyPr>
            <a:normAutofit/>
          </a:bodyPr>
          <a:lstStyle/>
          <a:p>
            <a:pPr marL="0" indent="0" algn="just">
              <a:buNone/>
            </a:pPr>
            <a:r>
              <a:rPr lang="it-IT" sz="2400" dirty="0">
                <a:latin typeface="Cambria" panose="02040503050406030204" pitchFamily="18" charset="0"/>
              </a:rPr>
              <a:t>Sono comunque profondamente commosso e orgoglioso del fatto che Lei abbia trovato il tempo e la pazienza di leggere attentamente quei due libri – certo non sono dei libri, ma dei brogliacci. Perché diventino libri, bisogna lavorare ancora molto su ogni verso.</a:t>
            </a:r>
          </a:p>
          <a:p>
            <a:pPr marL="0" indent="0" algn="just">
              <a:buNone/>
            </a:pPr>
            <a:r>
              <a:rPr lang="it-IT" sz="2400" dirty="0">
                <a:latin typeface="Cambria" panose="02040503050406030204" pitchFamily="18" charset="0"/>
              </a:rPr>
              <a:t>Lei mi pone di fronte grandi e alti compiti. Dio solo sa se saprò vincere questa battaglia, ma ho l’impressione di aver compreso la verità e l’anima della poesia, e la coscienza di questa forza mi costringerà a restare attaccato alla carta e all’inchiostro.</a:t>
            </a:r>
          </a:p>
        </p:txBody>
      </p:sp>
    </p:spTree>
    <p:extLst>
      <p:ext uri="{BB962C8B-B14F-4D97-AF65-F5344CB8AC3E}">
        <p14:creationId xmlns:p14="http://schemas.microsoft.com/office/powerpoint/2010/main" val="97952457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a:extLst>
              <a:ext uri="{FF2B5EF4-FFF2-40B4-BE49-F238E27FC236}">
                <a16:creationId xmlns:a16="http://schemas.microsoft.com/office/drawing/2014/main" id="{55F5685F-172E-4D48-A952-B8817C514460}"/>
              </a:ext>
            </a:extLst>
          </p:cNvPr>
          <p:cNvSpPr>
            <a:spLocks noGrp="1"/>
          </p:cNvSpPr>
          <p:nvPr>
            <p:ph idx="1"/>
          </p:nvPr>
        </p:nvSpPr>
        <p:spPr>
          <a:xfrm>
            <a:off x="838200" y="1368425"/>
            <a:ext cx="10515600" cy="4351338"/>
          </a:xfrm>
        </p:spPr>
        <p:txBody>
          <a:bodyPr>
            <a:normAutofit/>
          </a:bodyPr>
          <a:lstStyle/>
          <a:p>
            <a:pPr marL="0" indent="0" algn="just">
              <a:buNone/>
            </a:pPr>
            <a:r>
              <a:rPr lang="it-IT" sz="2400" dirty="0">
                <a:latin typeface="Cambria" panose="02040503050406030204" pitchFamily="18" charset="0"/>
              </a:rPr>
              <a:t>Vorrei </a:t>
            </a:r>
            <a:r>
              <a:rPr lang="it-IT" sz="2400" dirty="0" err="1">
                <a:latin typeface="Cambria" panose="02040503050406030204" pitchFamily="18" charset="0"/>
              </a:rPr>
              <a:t>darLe</a:t>
            </a:r>
            <a:r>
              <a:rPr lang="it-IT" sz="2400" dirty="0">
                <a:latin typeface="Cambria" panose="02040503050406030204" pitchFamily="18" charset="0"/>
              </a:rPr>
              <a:t> un libro pronto da molto tempo (non un libro, ma semplicemente qualche decina di poesie), nella speranza che un girono Lei trovi il tempo di dargli un’occhiata. (3 maggio 1954)</a:t>
            </a:r>
          </a:p>
          <a:p>
            <a:pPr marL="0" indent="0" algn="just">
              <a:buNone/>
            </a:pPr>
            <a:r>
              <a:rPr lang="it-IT" sz="2400" i="1" dirty="0">
                <a:latin typeface="Cambria" panose="02040503050406030204" pitchFamily="18" charset="0"/>
              </a:rPr>
              <a:t>Il suo quaderno blu, che non ho ancora finito di leggere, è circolato di mano in mano e ovunque ha suscitato entusiasmo. L’ho riavuto soltanto oggi e me lo porterò in dacia, dove finirò di leggerlo e lo rileggerò tutto. […] Le voglio bene, ritengo che Lei abbia un vero talento e credo in Lei. (4 giugno)</a:t>
            </a:r>
          </a:p>
          <a:p>
            <a:pPr marL="0" indent="0" algn="just">
              <a:buNone/>
            </a:pPr>
            <a:r>
              <a:rPr lang="it-IT" sz="2400" i="1" dirty="0">
                <a:latin typeface="Cambria" panose="02040503050406030204" pitchFamily="18" charset="0"/>
              </a:rPr>
              <a:t>Non le restituirò mai il quaderno blu. Sono i versi autentici di un poeta forte e originale. (27 ottobre)</a:t>
            </a:r>
          </a:p>
        </p:txBody>
      </p:sp>
    </p:spTree>
    <p:extLst>
      <p:ext uri="{BB962C8B-B14F-4D97-AF65-F5344CB8AC3E}">
        <p14:creationId xmlns:p14="http://schemas.microsoft.com/office/powerpoint/2010/main" val="357746360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magine 3">
            <a:extLst>
              <a:ext uri="{FF2B5EF4-FFF2-40B4-BE49-F238E27FC236}">
                <a16:creationId xmlns:a16="http://schemas.microsoft.com/office/drawing/2014/main" id="{C0A2AB0C-A278-1542-8C78-CC01DE25B6CA}"/>
              </a:ext>
            </a:extLst>
          </p:cNvPr>
          <p:cNvPicPr>
            <a:picLocks noChangeAspect="1"/>
          </p:cNvPicPr>
          <p:nvPr/>
        </p:nvPicPr>
        <p:blipFill>
          <a:blip r:embed="rId2"/>
          <a:stretch>
            <a:fillRect/>
          </a:stretch>
        </p:blipFill>
        <p:spPr>
          <a:xfrm>
            <a:off x="0" y="114300"/>
            <a:ext cx="9359900" cy="6629400"/>
          </a:xfrm>
          <a:prstGeom prst="rect">
            <a:avLst/>
          </a:prstGeom>
        </p:spPr>
      </p:pic>
      <p:sp>
        <p:nvSpPr>
          <p:cNvPr id="5" name="CasellaDiTesto 4">
            <a:extLst>
              <a:ext uri="{FF2B5EF4-FFF2-40B4-BE49-F238E27FC236}">
                <a16:creationId xmlns:a16="http://schemas.microsoft.com/office/drawing/2014/main" id="{1C321659-AE6B-7641-A1F4-CB066329B741}"/>
              </a:ext>
            </a:extLst>
          </p:cNvPr>
          <p:cNvSpPr txBox="1"/>
          <p:nvPr/>
        </p:nvSpPr>
        <p:spPr>
          <a:xfrm>
            <a:off x="9551149" y="2238978"/>
            <a:ext cx="2640851" cy="707886"/>
          </a:xfrm>
          <a:prstGeom prst="rect">
            <a:avLst/>
          </a:prstGeom>
          <a:noFill/>
        </p:spPr>
        <p:txBody>
          <a:bodyPr wrap="none" rtlCol="0">
            <a:spAutoFit/>
          </a:bodyPr>
          <a:lstStyle/>
          <a:p>
            <a:r>
              <a:rPr lang="it-IT" sz="2000" dirty="0">
                <a:latin typeface="Cambria" panose="02040503050406030204" pitchFamily="18" charset="0"/>
              </a:rPr>
              <a:t>Il «crematorio bianco»</a:t>
            </a:r>
          </a:p>
          <a:p>
            <a:r>
              <a:rPr lang="it-IT" sz="2000" dirty="0">
                <a:latin typeface="Cambria" panose="02040503050406030204" pitchFamily="18" charset="0"/>
              </a:rPr>
              <a:t>Severo-</a:t>
            </a:r>
            <a:r>
              <a:rPr lang="it-IT" sz="2000" dirty="0" err="1">
                <a:latin typeface="Cambria" panose="02040503050406030204" pitchFamily="18" charset="0"/>
              </a:rPr>
              <a:t>Vostočnyj</a:t>
            </a:r>
            <a:r>
              <a:rPr lang="it-IT" sz="2000" dirty="0">
                <a:latin typeface="Cambria" panose="02040503050406030204" pitchFamily="18" charset="0"/>
              </a:rPr>
              <a:t> ITL</a:t>
            </a:r>
          </a:p>
        </p:txBody>
      </p:sp>
    </p:spTree>
    <p:extLst>
      <p:ext uri="{BB962C8B-B14F-4D97-AF65-F5344CB8AC3E}">
        <p14:creationId xmlns:p14="http://schemas.microsoft.com/office/powerpoint/2010/main" val="380591956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0" name="Immagine" descr="Immagine"/>
          <p:cNvPicPr>
            <a:picLocks noChangeAspect="1"/>
          </p:cNvPicPr>
          <p:nvPr/>
        </p:nvPicPr>
        <p:blipFill>
          <a:blip r:embed="rId2"/>
          <a:stretch>
            <a:fillRect/>
          </a:stretch>
        </p:blipFill>
        <p:spPr>
          <a:xfrm>
            <a:off x="7494555" y="287834"/>
            <a:ext cx="4480478" cy="6282333"/>
          </a:xfrm>
          <a:prstGeom prst="rect">
            <a:avLst/>
          </a:prstGeom>
          <a:ln w="12700">
            <a:miter lim="400000"/>
          </a:ln>
        </p:spPr>
      </p:pic>
      <p:pic>
        <p:nvPicPr>
          <p:cNvPr id="171" name="Immagine" descr="Immagine"/>
          <p:cNvPicPr>
            <a:picLocks noChangeAspect="1"/>
          </p:cNvPicPr>
          <p:nvPr/>
        </p:nvPicPr>
        <p:blipFill>
          <a:blip r:embed="rId3"/>
          <a:srcRect l="12297" t="4867" r="1299" b="4867"/>
          <a:stretch>
            <a:fillRect/>
          </a:stretch>
        </p:blipFill>
        <p:spPr>
          <a:xfrm>
            <a:off x="2983277" y="287834"/>
            <a:ext cx="4334830" cy="6282236"/>
          </a:xfrm>
          <a:prstGeom prst="rect">
            <a:avLst/>
          </a:prstGeom>
          <a:ln w="12700">
            <a:miter lim="400000"/>
          </a:ln>
        </p:spPr>
      </p:pic>
      <p:sp>
        <p:nvSpPr>
          <p:cNvPr id="172" name="&quot;Il poeta ha una sola via e uno solo è il tema della sua vita, che si svolge tanto nei versi quanto in prosa. Non sono due strade parallele, ma una sola via”…"/>
          <p:cNvSpPr txBox="1"/>
          <p:nvPr/>
        </p:nvSpPr>
        <p:spPr>
          <a:xfrm>
            <a:off x="216968" y="2256836"/>
            <a:ext cx="2652047" cy="234423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25400" tIns="25400" rIns="25400" bIns="25400" anchor="ctr">
            <a:spAutoFit/>
          </a:bodyPr>
          <a:lstStyle/>
          <a:p>
            <a:pPr>
              <a:defRPr sz="3500"/>
            </a:pPr>
            <a:r>
              <a:rPr sz="1750" noProof="1">
                <a:latin typeface="Cambria" panose="02040503050406030204" pitchFamily="18" charset="0"/>
              </a:rPr>
              <a:t>"Il poeta ha una sola via e uno solo è il tema della sua vita, che si svolge tanto nei versi quanto in prosa. Non sono due strade parallele, ma una sola via”</a:t>
            </a:r>
          </a:p>
          <a:p>
            <a:endParaRPr sz="900" noProof="1">
              <a:latin typeface="Cambria" panose="02040503050406030204" pitchFamily="18" charset="0"/>
            </a:endParaRPr>
          </a:p>
          <a:p>
            <a:pPr algn="r"/>
            <a:r>
              <a:rPr sz="800" noProof="1">
                <a:latin typeface="Cambria" panose="02040503050406030204" pitchFamily="18" charset="0"/>
              </a:rPr>
              <a:t> </a:t>
            </a:r>
            <a:r>
              <a:rPr sz="1600" noProof="1">
                <a:latin typeface="Cambria" panose="02040503050406030204" pitchFamily="18" charset="0"/>
              </a:rPr>
              <a:t>Šalamov,</a:t>
            </a:r>
          </a:p>
          <a:p>
            <a:pPr algn="r"/>
            <a:r>
              <a:rPr sz="1600" i="1" noProof="1">
                <a:latin typeface="Cambria" panose="02040503050406030204" pitchFamily="18" charset="0"/>
              </a:rPr>
              <a:t>Il poeta e la prosa</a:t>
            </a:r>
            <a:r>
              <a:rPr sz="1600" noProof="1">
                <a:latin typeface="Cambria" panose="02040503050406030204" pitchFamily="18" charset="0"/>
              </a:rPr>
              <a:t> </a:t>
            </a:r>
          </a:p>
        </p:txBody>
      </p:sp>
      <p:sp>
        <p:nvSpPr>
          <p:cNvPr id="173" name="2) Poesia e prosa"/>
          <p:cNvSpPr txBox="1"/>
          <p:nvPr/>
        </p:nvSpPr>
        <p:spPr>
          <a:xfrm>
            <a:off x="329517" y="1060308"/>
            <a:ext cx="2209516" cy="482183"/>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25400" tIns="25400" rIns="25400" bIns="25400" anchor="ctr">
            <a:spAutoFit/>
          </a:bodyPr>
          <a:lstStyle>
            <a:lvl1pPr algn="l">
              <a:defRPr sz="4500" spc="-90">
                <a:solidFill>
                  <a:schemeClr val="accent1">
                    <a:hueOff val="54750"/>
                    <a:satOff val="-1697"/>
                    <a:lumOff val="-18038"/>
                  </a:schemeClr>
                </a:solidFill>
                <a:latin typeface="+mn-lt"/>
                <a:ea typeface="+mn-ea"/>
                <a:cs typeface="+mn-cs"/>
                <a:sym typeface="Didot"/>
              </a:defRPr>
            </a:lvl1pPr>
          </a:lstStyle>
          <a:p>
            <a:r>
              <a:rPr sz="2800" dirty="0">
                <a:solidFill>
                  <a:srgbClr val="6B0002"/>
                </a:solidFill>
                <a:latin typeface="Cambria" panose="02040503050406030204" pitchFamily="18" charset="0"/>
              </a:rPr>
              <a:t> </a:t>
            </a:r>
            <a:r>
              <a:rPr sz="2800" dirty="0" err="1">
                <a:solidFill>
                  <a:srgbClr val="6B0002"/>
                </a:solidFill>
                <a:latin typeface="Cambria" panose="02040503050406030204" pitchFamily="18" charset="0"/>
              </a:rPr>
              <a:t>Poesia</a:t>
            </a:r>
            <a:r>
              <a:rPr sz="2800" dirty="0">
                <a:solidFill>
                  <a:srgbClr val="6B0002"/>
                </a:solidFill>
                <a:latin typeface="Cambria" panose="02040503050406030204" pitchFamily="18" charset="0"/>
              </a:rPr>
              <a:t> e </a:t>
            </a:r>
            <a:r>
              <a:rPr sz="2800" dirty="0" err="1">
                <a:solidFill>
                  <a:srgbClr val="6B0002"/>
                </a:solidFill>
                <a:latin typeface="Cambria" panose="02040503050406030204" pitchFamily="18" charset="0"/>
              </a:rPr>
              <a:t>prosa</a:t>
            </a:r>
            <a:r>
              <a:rPr sz="2800" dirty="0">
                <a:solidFill>
                  <a:srgbClr val="6B0002"/>
                </a:solidFill>
                <a:latin typeface="Cambria" panose="02040503050406030204" pitchFamily="18" charset="0"/>
              </a:rPr>
              <a:t> </a:t>
            </a: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629FA9A3-50C3-1647-931B-71CACDB02085}"/>
              </a:ext>
            </a:extLst>
          </p:cNvPr>
          <p:cNvSpPr>
            <a:spLocks noGrp="1"/>
          </p:cNvSpPr>
          <p:nvPr>
            <p:ph type="title"/>
          </p:nvPr>
        </p:nvSpPr>
        <p:spPr>
          <a:xfrm>
            <a:off x="216766" y="1447647"/>
            <a:ext cx="5487444" cy="1473202"/>
          </a:xfrm>
        </p:spPr>
        <p:txBody>
          <a:bodyPr>
            <a:normAutofit/>
          </a:bodyPr>
          <a:lstStyle/>
          <a:p>
            <a:pPr algn="ctr"/>
            <a:r>
              <a:rPr lang="it-IT" sz="4000" dirty="0">
                <a:solidFill>
                  <a:srgbClr val="6B0002"/>
                </a:solidFill>
                <a:latin typeface="Cambria" panose="02040503050406030204" pitchFamily="18" charset="0"/>
              </a:rPr>
              <a:t>I quaderni di Kolyma</a:t>
            </a:r>
            <a:br>
              <a:rPr lang="it-IT" sz="4000" dirty="0">
                <a:solidFill>
                  <a:srgbClr val="6B0002"/>
                </a:solidFill>
                <a:latin typeface="Cambria" panose="02040503050406030204" pitchFamily="18" charset="0"/>
              </a:rPr>
            </a:br>
            <a:r>
              <a:rPr lang="it-IT" sz="3200" dirty="0">
                <a:solidFill>
                  <a:srgbClr val="6B0002"/>
                </a:solidFill>
                <a:latin typeface="Cambria" panose="02040503050406030204" pitchFamily="18" charset="0"/>
              </a:rPr>
              <a:t>1837-1956</a:t>
            </a:r>
            <a:endParaRPr lang="it-IT" sz="4000" dirty="0">
              <a:solidFill>
                <a:srgbClr val="6B0002"/>
              </a:solidFill>
              <a:latin typeface="Cambria" panose="02040503050406030204" pitchFamily="18" charset="0"/>
            </a:endParaRPr>
          </a:p>
        </p:txBody>
      </p:sp>
      <p:pic>
        <p:nvPicPr>
          <p:cNvPr id="4" name="Immagine 3">
            <a:extLst>
              <a:ext uri="{FF2B5EF4-FFF2-40B4-BE49-F238E27FC236}">
                <a16:creationId xmlns:a16="http://schemas.microsoft.com/office/drawing/2014/main" id="{88E8F53E-5ABB-234A-B3C0-747A0EE56B59}"/>
              </a:ext>
            </a:extLst>
          </p:cNvPr>
          <p:cNvPicPr>
            <a:picLocks noChangeAspect="1"/>
          </p:cNvPicPr>
          <p:nvPr/>
        </p:nvPicPr>
        <p:blipFill>
          <a:blip r:embed="rId2"/>
          <a:stretch>
            <a:fillRect/>
          </a:stretch>
        </p:blipFill>
        <p:spPr>
          <a:xfrm>
            <a:off x="5959033" y="555776"/>
            <a:ext cx="6016201" cy="5032375"/>
          </a:xfrm>
          <a:prstGeom prst="rect">
            <a:avLst/>
          </a:prstGeom>
        </p:spPr>
      </p:pic>
    </p:spTree>
    <p:extLst>
      <p:ext uri="{BB962C8B-B14F-4D97-AF65-F5344CB8AC3E}">
        <p14:creationId xmlns:p14="http://schemas.microsoft.com/office/powerpoint/2010/main" val="250974670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Il destino di poeta. Testo russo a fronte - Varlam Salamov - Libro - La  Casa di Matriona - Ricerche | IBS">
            <a:extLst>
              <a:ext uri="{FF2B5EF4-FFF2-40B4-BE49-F238E27FC236}">
                <a16:creationId xmlns:a16="http://schemas.microsoft.com/office/drawing/2014/main" id="{AD22BE5C-4472-F040-8093-69F0E926BB9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37857" y="745318"/>
            <a:ext cx="3275714" cy="5372171"/>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Quaderni della Kolyma. Poesie (1937-1956). Testo russo a fronte - Varlam  Salamov - Libro - Giometti &amp;amp; Antonello - Letteratura | IBS">
            <a:extLst>
              <a:ext uri="{FF2B5EF4-FFF2-40B4-BE49-F238E27FC236}">
                <a16:creationId xmlns:a16="http://schemas.microsoft.com/office/drawing/2014/main" id="{E2369FAE-C00A-9D4D-A338-908059C957B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82947" y="745318"/>
            <a:ext cx="3654425" cy="536976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2742409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a:extLst>
              <a:ext uri="{FF2B5EF4-FFF2-40B4-BE49-F238E27FC236}">
                <a16:creationId xmlns:a16="http://schemas.microsoft.com/office/drawing/2014/main" id="{E29123F3-43F9-3A40-ABD0-D050C92F9E6C}"/>
              </a:ext>
            </a:extLst>
          </p:cNvPr>
          <p:cNvSpPr>
            <a:spLocks noGrp="1"/>
          </p:cNvSpPr>
          <p:nvPr>
            <p:ph idx="1"/>
          </p:nvPr>
        </p:nvSpPr>
        <p:spPr>
          <a:xfrm>
            <a:off x="750518" y="479295"/>
            <a:ext cx="4447784" cy="5199933"/>
          </a:xfrm>
        </p:spPr>
        <p:txBody>
          <a:bodyPr>
            <a:noAutofit/>
          </a:bodyPr>
          <a:lstStyle/>
          <a:p>
            <a:pPr marL="0" indent="0">
              <a:spcBef>
                <a:spcPts val="0"/>
              </a:spcBef>
              <a:buNone/>
            </a:pPr>
            <a:r>
              <a:rPr lang="ru-RU" sz="1600" dirty="0">
                <a:latin typeface="Cambria" panose="02040503050406030204" pitchFamily="18" charset="0"/>
              </a:rPr>
              <a:t>Я беден, одинок и наг, </a:t>
            </a:r>
          </a:p>
          <a:p>
            <a:pPr marL="0" indent="0">
              <a:spcBef>
                <a:spcPts val="0"/>
              </a:spcBef>
              <a:buNone/>
            </a:pPr>
            <a:r>
              <a:rPr lang="ru-RU" sz="1600" dirty="0">
                <a:latin typeface="Cambria" panose="02040503050406030204" pitchFamily="18" charset="0"/>
              </a:rPr>
              <a:t>Лишен огня.</a:t>
            </a:r>
            <a:br>
              <a:rPr lang="ru-RU" sz="1600" dirty="0">
                <a:latin typeface="Cambria" panose="02040503050406030204" pitchFamily="18" charset="0"/>
              </a:rPr>
            </a:br>
            <a:r>
              <a:rPr lang="ru-RU" sz="1600" dirty="0" err="1">
                <a:latin typeface="Cambria" panose="02040503050406030204" pitchFamily="18" charset="0"/>
              </a:rPr>
              <a:t>Сиреневыи</a:t>
            </a:r>
            <a:r>
              <a:rPr lang="ru-RU" sz="1600" dirty="0">
                <a:latin typeface="Cambria" panose="02040503050406030204" pitchFamily="18" charset="0"/>
              </a:rPr>
              <a:t>̆ </a:t>
            </a:r>
            <a:r>
              <a:rPr lang="ru-RU" sz="1600" dirty="0" err="1">
                <a:latin typeface="Cambria" panose="02040503050406030204" pitchFamily="18" charset="0"/>
              </a:rPr>
              <a:t>полярныи</a:t>
            </a:r>
            <a:r>
              <a:rPr lang="ru-RU" sz="1600" dirty="0">
                <a:latin typeface="Cambria" panose="02040503050406030204" pitchFamily="18" charset="0"/>
              </a:rPr>
              <a:t>̆ мрак </a:t>
            </a:r>
          </a:p>
          <a:p>
            <a:pPr marL="0" indent="0">
              <a:spcBef>
                <a:spcPts val="0"/>
              </a:spcBef>
              <a:buNone/>
            </a:pPr>
            <a:r>
              <a:rPr lang="ru-RU" sz="1600" dirty="0">
                <a:latin typeface="Cambria" panose="02040503050406030204" pitchFamily="18" charset="0"/>
              </a:rPr>
              <a:t>Вокруг меня.</a:t>
            </a:r>
          </a:p>
          <a:p>
            <a:pPr marL="0" indent="0">
              <a:spcBef>
                <a:spcPts val="0"/>
              </a:spcBef>
              <a:buNone/>
            </a:pPr>
            <a:endParaRPr lang="ru-RU" sz="1600" dirty="0">
              <a:latin typeface="Cambria" panose="02040503050406030204" pitchFamily="18" charset="0"/>
            </a:endParaRPr>
          </a:p>
          <a:p>
            <a:pPr marL="0" indent="0">
              <a:spcBef>
                <a:spcPts val="0"/>
              </a:spcBef>
              <a:buNone/>
            </a:pPr>
            <a:r>
              <a:rPr lang="ru-RU" sz="1600" dirty="0">
                <a:latin typeface="Cambria" panose="02040503050406030204" pitchFamily="18" charset="0"/>
              </a:rPr>
              <a:t>Я доверяю </a:t>
            </a:r>
            <a:r>
              <a:rPr lang="ru-RU" sz="1600" dirty="0" err="1">
                <a:latin typeface="Cambria" panose="02040503050406030204" pitchFamily="18" charset="0"/>
              </a:rPr>
              <a:t>бледнои</a:t>
            </a:r>
            <a:r>
              <a:rPr lang="ru-RU" sz="1600" dirty="0">
                <a:latin typeface="Cambria" panose="02040503050406030204" pitchFamily="18" charset="0"/>
              </a:rPr>
              <a:t>̆ тьме </a:t>
            </a:r>
          </a:p>
          <a:p>
            <a:pPr marL="0" indent="0">
              <a:spcBef>
                <a:spcPts val="0"/>
              </a:spcBef>
              <a:buNone/>
            </a:pPr>
            <a:r>
              <a:rPr lang="ru-RU" sz="1600" dirty="0">
                <a:latin typeface="Cambria" panose="02040503050406030204" pitchFamily="18" charset="0"/>
              </a:rPr>
              <a:t>Мои стихи.</a:t>
            </a:r>
            <a:br>
              <a:rPr lang="ru-RU" sz="1600" dirty="0">
                <a:latin typeface="Cambria" panose="02040503050406030204" pitchFamily="18" charset="0"/>
              </a:rPr>
            </a:br>
            <a:r>
              <a:rPr lang="ru-RU" sz="1600" dirty="0">
                <a:latin typeface="Cambria" panose="02040503050406030204" pitchFamily="18" charset="0"/>
              </a:rPr>
              <a:t>У </a:t>
            </a:r>
            <a:r>
              <a:rPr lang="ru-RU" sz="1600" dirty="0" err="1">
                <a:latin typeface="Cambria" panose="02040503050406030204" pitchFamily="18" charset="0"/>
              </a:rPr>
              <a:t>неи</a:t>
            </a:r>
            <a:r>
              <a:rPr lang="ru-RU" sz="1600" dirty="0">
                <a:latin typeface="Cambria" panose="02040503050406030204" pitchFamily="18" charset="0"/>
              </a:rPr>
              <a:t>̆ едва ли на уме </a:t>
            </a:r>
          </a:p>
          <a:p>
            <a:pPr marL="0" indent="0">
              <a:spcBef>
                <a:spcPts val="0"/>
              </a:spcBef>
              <a:buNone/>
            </a:pPr>
            <a:r>
              <a:rPr lang="ru-RU" sz="1600" dirty="0">
                <a:latin typeface="Cambria" panose="02040503050406030204" pitchFamily="18" charset="0"/>
              </a:rPr>
              <a:t>Мои грехи. </a:t>
            </a:r>
          </a:p>
          <a:p>
            <a:pPr marL="0" indent="0">
              <a:spcBef>
                <a:spcPts val="0"/>
              </a:spcBef>
              <a:buNone/>
            </a:pPr>
            <a:endParaRPr lang="ru-RU" sz="1600" dirty="0">
              <a:latin typeface="Cambria" panose="02040503050406030204" pitchFamily="18" charset="0"/>
            </a:endParaRPr>
          </a:p>
          <a:p>
            <a:pPr marL="0" indent="0">
              <a:spcBef>
                <a:spcPts val="0"/>
              </a:spcBef>
              <a:buNone/>
            </a:pPr>
            <a:r>
              <a:rPr lang="ru-RU" sz="1600" dirty="0">
                <a:latin typeface="Cambria" panose="02040503050406030204" pitchFamily="18" charset="0"/>
              </a:rPr>
              <a:t>И бронхи рвет мои мороз </a:t>
            </a:r>
          </a:p>
          <a:p>
            <a:pPr marL="0" indent="0">
              <a:spcBef>
                <a:spcPts val="0"/>
              </a:spcBef>
              <a:buNone/>
            </a:pPr>
            <a:r>
              <a:rPr lang="ru-RU" sz="1600" dirty="0">
                <a:latin typeface="Cambria" panose="02040503050406030204" pitchFamily="18" charset="0"/>
              </a:rPr>
              <a:t>И сводит рот.</a:t>
            </a:r>
            <a:br>
              <a:rPr lang="ru-RU" sz="1600" dirty="0">
                <a:latin typeface="Cambria" panose="02040503050406030204" pitchFamily="18" charset="0"/>
              </a:rPr>
            </a:br>
            <a:r>
              <a:rPr lang="ru-RU" sz="1600" dirty="0">
                <a:latin typeface="Cambria" panose="02040503050406030204" pitchFamily="18" charset="0"/>
              </a:rPr>
              <a:t>И, точно камни, капли слез </a:t>
            </a:r>
          </a:p>
          <a:p>
            <a:pPr marL="0" indent="0">
              <a:spcBef>
                <a:spcPts val="0"/>
              </a:spcBef>
              <a:buNone/>
            </a:pPr>
            <a:r>
              <a:rPr lang="ru-RU" sz="1600" dirty="0">
                <a:latin typeface="Cambria" panose="02040503050406030204" pitchFamily="18" charset="0"/>
              </a:rPr>
              <a:t>И </a:t>
            </a:r>
            <a:r>
              <a:rPr lang="ru-RU" sz="1600" dirty="0" err="1">
                <a:latin typeface="Cambria" panose="02040503050406030204" pitchFamily="18" charset="0"/>
              </a:rPr>
              <a:t>мерзлыи</a:t>
            </a:r>
            <a:r>
              <a:rPr lang="ru-RU" sz="1600" dirty="0">
                <a:latin typeface="Cambria" panose="02040503050406030204" pitchFamily="18" charset="0"/>
              </a:rPr>
              <a:t>̆ пот. </a:t>
            </a:r>
          </a:p>
          <a:p>
            <a:pPr marL="0" indent="0">
              <a:spcBef>
                <a:spcPts val="0"/>
              </a:spcBef>
              <a:buNone/>
            </a:pPr>
            <a:endParaRPr lang="ru-RU" sz="1600" dirty="0">
              <a:latin typeface="Cambria" panose="02040503050406030204" pitchFamily="18" charset="0"/>
            </a:endParaRPr>
          </a:p>
          <a:p>
            <a:pPr marL="0" indent="0">
              <a:spcBef>
                <a:spcPts val="0"/>
              </a:spcBef>
              <a:buNone/>
            </a:pPr>
            <a:r>
              <a:rPr lang="ru-RU" sz="1600" dirty="0">
                <a:latin typeface="Cambria" panose="02040503050406030204" pitchFamily="18" charset="0"/>
              </a:rPr>
              <a:t>Я говорю мои стихи, </a:t>
            </a:r>
          </a:p>
          <a:p>
            <a:pPr marL="0" indent="0">
              <a:spcBef>
                <a:spcPts val="0"/>
              </a:spcBef>
              <a:buNone/>
            </a:pPr>
            <a:r>
              <a:rPr lang="ru-RU" sz="1600" dirty="0">
                <a:latin typeface="Cambria" panose="02040503050406030204" pitchFamily="18" charset="0"/>
              </a:rPr>
              <a:t>Я их кричу.</a:t>
            </a:r>
            <a:br>
              <a:rPr lang="ru-RU" sz="1600" dirty="0">
                <a:latin typeface="Cambria" panose="02040503050406030204" pitchFamily="18" charset="0"/>
              </a:rPr>
            </a:br>
            <a:r>
              <a:rPr lang="ru-RU" sz="1600" dirty="0">
                <a:latin typeface="Cambria" panose="02040503050406030204" pitchFamily="18" charset="0"/>
              </a:rPr>
              <a:t>Деревья, голы и глухи, </a:t>
            </a:r>
          </a:p>
          <a:p>
            <a:pPr marL="0" indent="0">
              <a:spcBef>
                <a:spcPts val="0"/>
              </a:spcBef>
              <a:buNone/>
            </a:pPr>
            <a:r>
              <a:rPr lang="ru-RU" sz="1600" dirty="0">
                <a:latin typeface="Cambria" panose="02040503050406030204" pitchFamily="18" charset="0"/>
              </a:rPr>
              <a:t>Страшны чуть-чуть. </a:t>
            </a:r>
          </a:p>
          <a:p>
            <a:pPr marL="0" indent="0">
              <a:spcBef>
                <a:spcPts val="0"/>
              </a:spcBef>
              <a:buNone/>
            </a:pPr>
            <a:endParaRPr lang="ru-RU" sz="1600" dirty="0">
              <a:latin typeface="Cambria" panose="02040503050406030204" pitchFamily="18" charset="0"/>
            </a:endParaRPr>
          </a:p>
          <a:p>
            <a:pPr marL="0" indent="0">
              <a:spcBef>
                <a:spcPts val="0"/>
              </a:spcBef>
              <a:buNone/>
            </a:pPr>
            <a:r>
              <a:rPr lang="ru-RU" sz="1600" dirty="0">
                <a:latin typeface="Cambria" panose="02040503050406030204" pitchFamily="18" charset="0"/>
              </a:rPr>
              <a:t>И только эхо с дальних гор </a:t>
            </a:r>
          </a:p>
          <a:p>
            <a:pPr marL="0" indent="0">
              <a:spcBef>
                <a:spcPts val="0"/>
              </a:spcBef>
              <a:buNone/>
            </a:pPr>
            <a:r>
              <a:rPr lang="ru-RU" sz="1600" dirty="0">
                <a:latin typeface="Cambria" panose="02040503050406030204" pitchFamily="18" charset="0"/>
              </a:rPr>
              <a:t>Звучит в ушах,</a:t>
            </a:r>
            <a:br>
              <a:rPr lang="ru-RU" sz="1600" dirty="0">
                <a:latin typeface="Cambria" panose="02040503050406030204" pitchFamily="18" charset="0"/>
              </a:rPr>
            </a:br>
            <a:r>
              <a:rPr lang="ru-RU" sz="1600" dirty="0">
                <a:latin typeface="Cambria" panose="02040503050406030204" pitchFamily="18" charset="0"/>
              </a:rPr>
              <a:t>И </a:t>
            </a:r>
            <a:r>
              <a:rPr lang="ru-RU" sz="1600" dirty="0" err="1">
                <a:latin typeface="Cambria" panose="02040503050406030204" pitchFamily="18" charset="0"/>
              </a:rPr>
              <a:t>полнои</a:t>
            </a:r>
            <a:r>
              <a:rPr lang="ru-RU" sz="1600" dirty="0">
                <a:latin typeface="Cambria" panose="02040503050406030204" pitchFamily="18" charset="0"/>
              </a:rPr>
              <a:t>̆ грудью мне легко </a:t>
            </a:r>
          </a:p>
          <a:p>
            <a:pPr marL="0" indent="0">
              <a:spcBef>
                <a:spcPts val="0"/>
              </a:spcBef>
              <a:buNone/>
            </a:pPr>
            <a:r>
              <a:rPr lang="ru-RU" sz="1600" dirty="0">
                <a:latin typeface="Cambria" panose="02040503050406030204" pitchFamily="18" charset="0"/>
              </a:rPr>
              <a:t>Опять дышать. </a:t>
            </a:r>
          </a:p>
          <a:p>
            <a:pPr marL="0" indent="0">
              <a:spcBef>
                <a:spcPts val="0"/>
              </a:spcBef>
              <a:buNone/>
            </a:pPr>
            <a:endParaRPr lang="ru-RU" sz="1600" dirty="0">
              <a:latin typeface="Cambria" panose="02040503050406030204" pitchFamily="18" charset="0"/>
            </a:endParaRPr>
          </a:p>
          <a:p>
            <a:pPr marL="0" indent="0">
              <a:spcBef>
                <a:spcPts val="0"/>
              </a:spcBef>
              <a:buNone/>
            </a:pPr>
            <a:r>
              <a:rPr lang="ru-RU" sz="1600" i="1" dirty="0">
                <a:latin typeface="Cambria" panose="02040503050406030204" pitchFamily="18" charset="0"/>
              </a:rPr>
              <a:t>&lt;Не позднее зимы 1952/1953&gt; </a:t>
            </a:r>
            <a:endParaRPr lang="ru-RU" sz="1600" dirty="0">
              <a:latin typeface="Cambria" panose="02040503050406030204" pitchFamily="18" charset="0"/>
            </a:endParaRPr>
          </a:p>
          <a:p>
            <a:pPr marL="0" indent="0">
              <a:spcBef>
                <a:spcPts val="0"/>
              </a:spcBef>
              <a:buNone/>
            </a:pPr>
            <a:r>
              <a:rPr lang="ru-RU" sz="1600" dirty="0">
                <a:latin typeface="Cambria" panose="02040503050406030204" pitchFamily="18" charset="0"/>
              </a:rPr>
              <a:t> </a:t>
            </a:r>
          </a:p>
          <a:p>
            <a:pPr>
              <a:spcBef>
                <a:spcPts val="0"/>
              </a:spcBef>
            </a:pPr>
            <a:endParaRPr lang="it-IT" sz="1600" dirty="0">
              <a:latin typeface="Cambria" panose="02040503050406030204" pitchFamily="18" charset="0"/>
            </a:endParaRPr>
          </a:p>
        </p:txBody>
      </p:sp>
      <p:sp>
        <p:nvSpPr>
          <p:cNvPr id="4" name="CasellaDiTesto 3">
            <a:extLst>
              <a:ext uri="{FF2B5EF4-FFF2-40B4-BE49-F238E27FC236}">
                <a16:creationId xmlns:a16="http://schemas.microsoft.com/office/drawing/2014/main" id="{31A03F6F-0168-C246-9907-270F502C2105}"/>
              </a:ext>
            </a:extLst>
          </p:cNvPr>
          <p:cNvSpPr txBox="1"/>
          <p:nvPr/>
        </p:nvSpPr>
        <p:spPr>
          <a:xfrm>
            <a:off x="6300592" y="479295"/>
            <a:ext cx="4847572" cy="6186309"/>
          </a:xfrm>
          <a:prstGeom prst="rect">
            <a:avLst/>
          </a:prstGeom>
          <a:noFill/>
        </p:spPr>
        <p:txBody>
          <a:bodyPr wrap="square" rtlCol="0">
            <a:spAutoFit/>
          </a:bodyPr>
          <a:lstStyle/>
          <a:p>
            <a:r>
              <a:rPr lang="it-IT" sz="1600" dirty="0">
                <a:latin typeface="Cambria" panose="02040503050406030204" pitchFamily="18" charset="0"/>
              </a:rPr>
              <a:t>Povero, solo, nudo,</a:t>
            </a:r>
          </a:p>
          <a:p>
            <a:r>
              <a:rPr lang="it-IT" sz="1600" dirty="0">
                <a:latin typeface="Cambria" panose="02040503050406030204" pitchFamily="18" charset="0"/>
              </a:rPr>
              <a:t>senza fuoco.</a:t>
            </a:r>
          </a:p>
          <a:p>
            <a:r>
              <a:rPr lang="it-IT" sz="1600" dirty="0">
                <a:latin typeface="Cambria" panose="02040503050406030204" pitchFamily="18" charset="0"/>
              </a:rPr>
              <a:t>La tenebra polare color lilla </a:t>
            </a:r>
          </a:p>
          <a:p>
            <a:r>
              <a:rPr lang="it-IT" sz="1600" dirty="0">
                <a:latin typeface="Cambria" panose="02040503050406030204" pitchFamily="18" charset="0"/>
              </a:rPr>
              <a:t>attorno a me.</a:t>
            </a:r>
          </a:p>
          <a:p>
            <a:endParaRPr lang="it-IT" sz="1600" dirty="0">
              <a:latin typeface="Cambria" panose="02040503050406030204" pitchFamily="18" charset="0"/>
            </a:endParaRPr>
          </a:p>
          <a:p>
            <a:r>
              <a:rPr lang="it-IT" sz="1600" dirty="0">
                <a:latin typeface="Cambria" panose="02040503050406030204" pitchFamily="18" charset="0"/>
              </a:rPr>
              <a:t>Alla pallida ombra affido</a:t>
            </a:r>
          </a:p>
          <a:p>
            <a:r>
              <a:rPr lang="it-IT" sz="1600" dirty="0">
                <a:latin typeface="Cambria" panose="02040503050406030204" pitchFamily="18" charset="0"/>
              </a:rPr>
              <a:t>i miei versi.</a:t>
            </a:r>
          </a:p>
          <a:p>
            <a:r>
              <a:rPr lang="it-IT" sz="1600" dirty="0">
                <a:latin typeface="Cambria" panose="02040503050406030204" pitchFamily="18" charset="0"/>
              </a:rPr>
              <a:t>Improbabile in essa la coscienza</a:t>
            </a:r>
          </a:p>
          <a:p>
            <a:r>
              <a:rPr lang="it-IT" sz="1600" dirty="0">
                <a:latin typeface="Cambria" panose="02040503050406030204" pitchFamily="18" charset="0"/>
              </a:rPr>
              <a:t>dei miei peccati.</a:t>
            </a:r>
          </a:p>
          <a:p>
            <a:endParaRPr lang="it-IT" sz="1600" dirty="0">
              <a:latin typeface="Cambria" panose="02040503050406030204" pitchFamily="18" charset="0"/>
            </a:endParaRPr>
          </a:p>
          <a:p>
            <a:r>
              <a:rPr lang="it-IT" sz="1600" dirty="0">
                <a:latin typeface="Cambria" panose="02040503050406030204" pitchFamily="18" charset="0"/>
              </a:rPr>
              <a:t>E squarcia il gelo i bronchi miei</a:t>
            </a:r>
          </a:p>
          <a:p>
            <a:r>
              <a:rPr lang="it-IT" sz="1600" dirty="0">
                <a:latin typeface="Cambria" panose="02040503050406030204" pitchFamily="18" charset="0"/>
              </a:rPr>
              <a:t>e contrae la bocca.</a:t>
            </a:r>
          </a:p>
          <a:p>
            <a:r>
              <a:rPr lang="it-IT" sz="1600" dirty="0">
                <a:latin typeface="Cambria" panose="02040503050406030204" pitchFamily="18" charset="0"/>
              </a:rPr>
              <a:t>E lacrime, come pietre,</a:t>
            </a:r>
          </a:p>
          <a:p>
            <a:r>
              <a:rPr lang="it-IT" sz="1600" dirty="0">
                <a:latin typeface="Cambria" panose="02040503050406030204" pitchFamily="18" charset="0"/>
              </a:rPr>
              <a:t>e gelido il sudore.</a:t>
            </a:r>
          </a:p>
          <a:p>
            <a:endParaRPr lang="it-IT" sz="1600" dirty="0">
              <a:latin typeface="Cambria" panose="02040503050406030204" pitchFamily="18" charset="0"/>
            </a:endParaRPr>
          </a:p>
          <a:p>
            <a:r>
              <a:rPr lang="it-IT" sz="1600" dirty="0">
                <a:latin typeface="Cambria" panose="02040503050406030204" pitchFamily="18" charset="0"/>
              </a:rPr>
              <a:t>Io dico i miei versi,</a:t>
            </a:r>
          </a:p>
          <a:p>
            <a:r>
              <a:rPr lang="it-IT" sz="1600" dirty="0">
                <a:latin typeface="Cambria" panose="02040503050406030204" pitchFamily="18" charset="0"/>
              </a:rPr>
              <a:t>li grido. </a:t>
            </a:r>
          </a:p>
          <a:p>
            <a:r>
              <a:rPr lang="it-IT" sz="1600" dirty="0">
                <a:latin typeface="Cambria" panose="02040503050406030204" pitchFamily="18" charset="0"/>
              </a:rPr>
              <a:t>Nudi e sordi gli alberi sono</a:t>
            </a:r>
          </a:p>
          <a:p>
            <a:r>
              <a:rPr lang="it-IT" sz="1600" dirty="0">
                <a:latin typeface="Cambria" panose="02040503050406030204" pitchFamily="18" charset="0"/>
              </a:rPr>
              <a:t>e un po’ spaventosi.</a:t>
            </a:r>
          </a:p>
          <a:p>
            <a:endParaRPr lang="it-IT" sz="1600" dirty="0">
              <a:latin typeface="Cambria" panose="02040503050406030204" pitchFamily="18" charset="0"/>
            </a:endParaRPr>
          </a:p>
          <a:p>
            <a:r>
              <a:rPr lang="it-IT" sz="1600" dirty="0">
                <a:latin typeface="Cambria" panose="02040503050406030204" pitchFamily="18" charset="0"/>
              </a:rPr>
              <a:t>E soltanto l’eco dai monti lontani</a:t>
            </a:r>
          </a:p>
          <a:p>
            <a:r>
              <a:rPr lang="it-IT" sz="1600" dirty="0">
                <a:latin typeface="Cambria" panose="02040503050406030204" pitchFamily="18" charset="0"/>
              </a:rPr>
              <a:t>risuona alle orecchie,</a:t>
            </a:r>
          </a:p>
          <a:p>
            <a:r>
              <a:rPr lang="it-IT" sz="1600" dirty="0">
                <a:latin typeface="Cambria" panose="02040503050406030204" pitchFamily="18" charset="0"/>
              </a:rPr>
              <a:t>E facile m’è a pieni polmoni</a:t>
            </a:r>
          </a:p>
          <a:p>
            <a:r>
              <a:rPr lang="it-IT" sz="1600" dirty="0">
                <a:latin typeface="Cambria" panose="02040503050406030204" pitchFamily="18" charset="0"/>
              </a:rPr>
              <a:t>Respirare di nuovo</a:t>
            </a:r>
          </a:p>
        </p:txBody>
      </p:sp>
    </p:spTree>
    <p:extLst>
      <p:ext uri="{BB962C8B-B14F-4D97-AF65-F5344CB8AC3E}">
        <p14:creationId xmlns:p14="http://schemas.microsoft.com/office/powerpoint/2010/main" val="295742317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a:extLst>
              <a:ext uri="{FF2B5EF4-FFF2-40B4-BE49-F238E27FC236}">
                <a16:creationId xmlns:a16="http://schemas.microsoft.com/office/drawing/2014/main" id="{558DA8D1-902C-964B-95ED-46C231155E17}"/>
              </a:ext>
            </a:extLst>
          </p:cNvPr>
          <p:cNvSpPr>
            <a:spLocks noGrp="1"/>
          </p:cNvSpPr>
          <p:nvPr>
            <p:ph idx="1"/>
          </p:nvPr>
        </p:nvSpPr>
        <p:spPr>
          <a:xfrm>
            <a:off x="838200" y="998907"/>
            <a:ext cx="10515600" cy="4351338"/>
          </a:xfrm>
        </p:spPr>
        <p:txBody>
          <a:bodyPr/>
          <a:lstStyle/>
          <a:p>
            <a:pPr marL="0" indent="11113">
              <a:spcBef>
                <a:spcPts val="0"/>
              </a:spcBef>
              <a:buNone/>
            </a:pPr>
            <a:r>
              <a:rPr lang="ru-RU" sz="1800" b="1" dirty="0" err="1">
                <a:latin typeface="Cambria" panose="02040503050406030204" pitchFamily="18" charset="0"/>
              </a:rPr>
              <a:t>Серыи</a:t>
            </a:r>
            <a:r>
              <a:rPr lang="ru-RU" sz="1800" b="1" dirty="0">
                <a:latin typeface="Cambria" panose="02040503050406030204" pitchFamily="18" charset="0"/>
              </a:rPr>
              <a:t>̆ Камень </a:t>
            </a:r>
            <a:endParaRPr lang="it-IT" sz="1800" b="1" dirty="0">
              <a:latin typeface="Cambria" panose="02040503050406030204" pitchFamily="18" charset="0"/>
            </a:endParaRPr>
          </a:p>
          <a:p>
            <a:pPr marL="0" indent="11113">
              <a:spcBef>
                <a:spcPts val="0"/>
              </a:spcBef>
              <a:buNone/>
            </a:pPr>
            <a:endParaRPr lang="ru-RU" sz="1800" dirty="0">
              <a:latin typeface="Cambria" panose="02040503050406030204" pitchFamily="18" charset="0"/>
            </a:endParaRPr>
          </a:p>
          <a:p>
            <a:pPr marL="0" indent="11113">
              <a:spcBef>
                <a:spcPts val="0"/>
              </a:spcBef>
              <a:buNone/>
            </a:pPr>
            <a:r>
              <a:rPr lang="ru-RU" sz="1800" dirty="0">
                <a:latin typeface="Cambria" panose="02040503050406030204" pitchFamily="18" charset="0"/>
              </a:rPr>
              <a:t>Моими ли руками</a:t>
            </a:r>
            <a:endParaRPr lang="it-IT" sz="1800" dirty="0">
              <a:latin typeface="Cambria" panose="02040503050406030204" pitchFamily="18" charset="0"/>
            </a:endParaRPr>
          </a:p>
          <a:p>
            <a:pPr marL="0" indent="11113">
              <a:spcBef>
                <a:spcPts val="0"/>
              </a:spcBef>
              <a:buNone/>
            </a:pPr>
            <a:r>
              <a:rPr lang="ru-RU" sz="1800" dirty="0">
                <a:latin typeface="Cambria" panose="02040503050406030204" pitchFamily="18" charset="0"/>
              </a:rPr>
              <a:t>Построен город </a:t>
            </a:r>
            <a:r>
              <a:rPr lang="ru-RU" sz="1800" dirty="0" err="1">
                <a:latin typeface="Cambria" panose="02040503050406030204" pitchFamily="18" charset="0"/>
              </a:rPr>
              <a:t>каменныи</a:t>
            </a:r>
            <a:r>
              <a:rPr lang="ru-RU" sz="1800" dirty="0">
                <a:latin typeface="Cambria" panose="02040503050406030204" pitchFamily="18" charset="0"/>
              </a:rPr>
              <a:t>̆,</a:t>
            </a:r>
            <a:endParaRPr lang="it-IT" sz="1800" dirty="0">
              <a:latin typeface="Cambria" panose="02040503050406030204" pitchFamily="18" charset="0"/>
            </a:endParaRPr>
          </a:p>
          <a:p>
            <a:pPr marL="0" indent="11113">
              <a:spcBef>
                <a:spcPts val="0"/>
              </a:spcBef>
              <a:buNone/>
            </a:pPr>
            <a:r>
              <a:rPr lang="ru-RU" sz="1800" dirty="0">
                <a:latin typeface="Cambria" panose="02040503050406030204" pitchFamily="18" charset="0"/>
              </a:rPr>
              <a:t>Ах, камень, </a:t>
            </a:r>
            <a:r>
              <a:rPr lang="ru-RU" sz="1800" dirty="0" err="1">
                <a:latin typeface="Cambria" panose="02040503050406030204" pitchFamily="18" charset="0"/>
              </a:rPr>
              <a:t>серыи</a:t>
            </a:r>
            <a:r>
              <a:rPr lang="ru-RU" sz="1800" dirty="0">
                <a:latin typeface="Cambria" panose="02040503050406030204" pitchFamily="18" charset="0"/>
              </a:rPr>
              <a:t>̆ камень,</a:t>
            </a:r>
            <a:endParaRPr lang="it-IT" sz="1800" dirty="0">
              <a:latin typeface="Cambria" panose="02040503050406030204" pitchFamily="18" charset="0"/>
            </a:endParaRPr>
          </a:p>
          <a:p>
            <a:pPr marL="0" indent="11113">
              <a:spcBef>
                <a:spcPts val="0"/>
              </a:spcBef>
              <a:buNone/>
            </a:pPr>
            <a:r>
              <a:rPr lang="ru-RU" sz="1800" dirty="0" err="1">
                <a:latin typeface="Cambria" panose="02040503050406030204" pitchFamily="18" charset="0"/>
              </a:rPr>
              <a:t>Какои</a:t>
            </a:r>
            <a:r>
              <a:rPr lang="ru-RU" sz="1800" dirty="0">
                <a:latin typeface="Cambria" panose="02040503050406030204" pitchFamily="18" charset="0"/>
              </a:rPr>
              <a:t>̆ же ты </a:t>
            </a:r>
            <a:r>
              <a:rPr lang="ru-RU" sz="1800" dirty="0" err="1">
                <a:latin typeface="Cambria" panose="02040503050406030204" pitchFamily="18" charset="0"/>
              </a:rPr>
              <a:t>беспамятныи</a:t>
            </a:r>
            <a:r>
              <a:rPr lang="ru-RU" sz="1800" dirty="0">
                <a:latin typeface="Cambria" panose="02040503050406030204" pitchFamily="18" charset="0"/>
              </a:rPr>
              <a:t>̆. </a:t>
            </a:r>
            <a:endParaRPr lang="it-IT" sz="1800" dirty="0">
              <a:latin typeface="Cambria" panose="02040503050406030204" pitchFamily="18" charset="0"/>
            </a:endParaRPr>
          </a:p>
          <a:p>
            <a:pPr marL="0" indent="11113">
              <a:spcBef>
                <a:spcPts val="0"/>
              </a:spcBef>
              <a:buNone/>
            </a:pPr>
            <a:endParaRPr lang="ru-RU" sz="1800" dirty="0">
              <a:latin typeface="Cambria" panose="02040503050406030204" pitchFamily="18" charset="0"/>
            </a:endParaRPr>
          </a:p>
          <a:p>
            <a:pPr marL="0" indent="11113">
              <a:spcBef>
                <a:spcPts val="0"/>
              </a:spcBef>
              <a:buNone/>
            </a:pPr>
            <a:r>
              <a:rPr lang="ru-RU" sz="1800" dirty="0">
                <a:latin typeface="Cambria" panose="02040503050406030204" pitchFamily="18" charset="0"/>
              </a:rPr>
              <a:t>Забыл каменотесов</a:t>
            </a:r>
            <a:endParaRPr lang="it-IT" sz="1800" dirty="0">
              <a:latin typeface="Cambria" panose="02040503050406030204" pitchFamily="18" charset="0"/>
            </a:endParaRPr>
          </a:p>
          <a:p>
            <a:pPr marL="0" indent="11113">
              <a:spcBef>
                <a:spcPts val="0"/>
              </a:spcBef>
              <a:buNone/>
            </a:pPr>
            <a:r>
              <a:rPr lang="ru-RU" sz="1800" dirty="0">
                <a:latin typeface="Cambria" panose="02040503050406030204" pitchFamily="18" charset="0"/>
              </a:rPr>
              <a:t>Рубахи просоленные,</a:t>
            </a:r>
            <a:endParaRPr lang="it-IT" sz="1800" dirty="0">
              <a:latin typeface="Cambria" panose="02040503050406030204" pitchFamily="18" charset="0"/>
            </a:endParaRPr>
          </a:p>
          <a:p>
            <a:pPr marL="0" indent="11113">
              <a:spcBef>
                <a:spcPts val="0"/>
              </a:spcBef>
              <a:buNone/>
            </a:pPr>
            <a:r>
              <a:rPr lang="ru-RU" sz="1800" dirty="0">
                <a:latin typeface="Cambria" panose="02040503050406030204" pitchFamily="18" charset="0"/>
              </a:rPr>
              <a:t>Тебя свели с утесов</a:t>
            </a:r>
            <a:endParaRPr lang="it-IT" sz="1800" dirty="0">
              <a:latin typeface="Cambria" panose="02040503050406030204" pitchFamily="18" charset="0"/>
            </a:endParaRPr>
          </a:p>
          <a:p>
            <a:pPr marL="0" indent="11113">
              <a:spcBef>
                <a:spcPts val="0"/>
              </a:spcBef>
              <a:buNone/>
            </a:pPr>
            <a:r>
              <a:rPr lang="ru-RU" sz="1800" dirty="0">
                <a:latin typeface="Cambria" panose="02040503050406030204" pitchFamily="18" charset="0"/>
              </a:rPr>
              <a:t>Навек в поля зеленые. </a:t>
            </a:r>
            <a:endParaRPr lang="it-IT" sz="1800" dirty="0">
              <a:latin typeface="Cambria" panose="02040503050406030204" pitchFamily="18" charset="0"/>
            </a:endParaRPr>
          </a:p>
          <a:p>
            <a:pPr marL="0" indent="11113">
              <a:spcBef>
                <a:spcPts val="0"/>
              </a:spcBef>
              <a:buNone/>
            </a:pPr>
            <a:endParaRPr lang="it-IT" sz="1800" dirty="0">
              <a:latin typeface="Cambria" panose="02040503050406030204" pitchFamily="18" charset="0"/>
            </a:endParaRPr>
          </a:p>
          <a:p>
            <a:pPr marL="0" indent="11113">
              <a:spcBef>
                <a:spcPts val="0"/>
              </a:spcBef>
              <a:buNone/>
            </a:pPr>
            <a:r>
              <a:rPr lang="ru-RU" sz="1800" dirty="0">
                <a:latin typeface="Cambria" panose="02040503050406030204" pitchFamily="18" charset="0"/>
              </a:rPr>
              <a:t>Твое забыли имя</a:t>
            </a:r>
            <a:br>
              <a:rPr lang="ru-RU" sz="1800" dirty="0">
                <a:latin typeface="Cambria" panose="02040503050406030204" pitchFamily="18" charset="0"/>
              </a:rPr>
            </a:br>
            <a:r>
              <a:rPr lang="ru-RU" sz="1800" dirty="0">
                <a:latin typeface="Cambria" panose="02040503050406030204" pitchFamily="18" charset="0"/>
              </a:rPr>
              <a:t>Не только по беспечности,</a:t>
            </a:r>
            <a:endParaRPr lang="it-IT" sz="1800" dirty="0">
              <a:latin typeface="Cambria" panose="02040503050406030204" pitchFamily="18" charset="0"/>
            </a:endParaRPr>
          </a:p>
          <a:p>
            <a:pPr marL="0" indent="11113">
              <a:spcBef>
                <a:spcPts val="0"/>
              </a:spcBef>
              <a:buNone/>
            </a:pPr>
            <a:r>
              <a:rPr lang="ru-RU" sz="1800" dirty="0">
                <a:latin typeface="Cambria" panose="02040503050406030204" pitchFamily="18" charset="0"/>
              </a:rPr>
              <a:t>Смешали здесь с другими</a:t>
            </a:r>
            <a:endParaRPr lang="it-IT" sz="1800" dirty="0">
              <a:latin typeface="Cambria" panose="02040503050406030204" pitchFamily="18" charset="0"/>
            </a:endParaRPr>
          </a:p>
          <a:p>
            <a:pPr marL="0" indent="11113">
              <a:spcBef>
                <a:spcPts val="0"/>
              </a:spcBef>
              <a:buNone/>
            </a:pPr>
            <a:r>
              <a:rPr lang="ru-RU" sz="1800" dirty="0">
                <a:latin typeface="Cambria" panose="02040503050406030204" pitchFamily="18" charset="0"/>
              </a:rPr>
              <a:t>И увели от вечности.</a:t>
            </a:r>
            <a:br>
              <a:rPr lang="ru-RU" sz="1800" dirty="0">
                <a:latin typeface="Cambria" panose="02040503050406030204" pitchFamily="18" charset="0"/>
              </a:rPr>
            </a:br>
            <a:r>
              <a:rPr lang="ru-RU" sz="1600" i="1" dirty="0">
                <a:latin typeface="Cambria" panose="02040503050406030204" pitchFamily="18" charset="0"/>
              </a:rPr>
              <a:t>1950 </a:t>
            </a:r>
            <a:endParaRPr lang="ru-RU" sz="1600" dirty="0">
              <a:latin typeface="Cambria" panose="02040503050406030204" pitchFamily="18" charset="0"/>
            </a:endParaRPr>
          </a:p>
          <a:p>
            <a:pPr marL="0" indent="0">
              <a:buNone/>
            </a:pPr>
            <a:endParaRPr lang="it-IT" dirty="0"/>
          </a:p>
        </p:txBody>
      </p:sp>
      <p:sp>
        <p:nvSpPr>
          <p:cNvPr id="4" name="CasellaDiTesto 3">
            <a:extLst>
              <a:ext uri="{FF2B5EF4-FFF2-40B4-BE49-F238E27FC236}">
                <a16:creationId xmlns:a16="http://schemas.microsoft.com/office/drawing/2014/main" id="{3A14A369-99D8-5445-A662-85B6695307A2}"/>
              </a:ext>
            </a:extLst>
          </p:cNvPr>
          <p:cNvSpPr txBox="1"/>
          <p:nvPr/>
        </p:nvSpPr>
        <p:spPr>
          <a:xfrm>
            <a:off x="6751529" y="851770"/>
            <a:ext cx="4133589" cy="5078313"/>
          </a:xfrm>
          <a:prstGeom prst="rect">
            <a:avLst/>
          </a:prstGeom>
          <a:noFill/>
        </p:spPr>
        <p:txBody>
          <a:bodyPr wrap="square" rtlCol="0">
            <a:spAutoFit/>
          </a:bodyPr>
          <a:lstStyle/>
          <a:p>
            <a:r>
              <a:rPr lang="it-IT" b="1" dirty="0">
                <a:latin typeface="Cambria" panose="02040503050406030204" pitchFamily="18" charset="0"/>
              </a:rPr>
              <a:t>La pietra grigia</a:t>
            </a:r>
          </a:p>
          <a:p>
            <a:endParaRPr lang="it-IT" b="1" dirty="0">
              <a:latin typeface="Cambria" panose="02040503050406030204" pitchFamily="18" charset="0"/>
            </a:endParaRPr>
          </a:p>
          <a:p>
            <a:r>
              <a:rPr lang="it-IT" dirty="0">
                <a:latin typeface="Cambria" panose="02040503050406030204" pitchFamily="18" charset="0"/>
              </a:rPr>
              <a:t>Dalle mie mani forse</a:t>
            </a:r>
          </a:p>
          <a:p>
            <a:r>
              <a:rPr lang="it-IT" dirty="0">
                <a:latin typeface="Cambria" panose="02040503050406030204" pitchFamily="18" charset="0"/>
              </a:rPr>
              <a:t>fu eretta una città di pietra,</a:t>
            </a:r>
          </a:p>
          <a:p>
            <a:r>
              <a:rPr lang="it-IT" dirty="0">
                <a:latin typeface="Cambria" panose="02040503050406030204" pitchFamily="18" charset="0"/>
              </a:rPr>
              <a:t>ahi, pietra, grigia pietra,</a:t>
            </a:r>
          </a:p>
          <a:p>
            <a:r>
              <a:rPr lang="it-IT" dirty="0">
                <a:latin typeface="Cambria" panose="02040503050406030204" pitchFamily="18" charset="0"/>
              </a:rPr>
              <a:t>quanto sei immemore.</a:t>
            </a:r>
          </a:p>
          <a:p>
            <a:endParaRPr lang="it-IT" dirty="0">
              <a:latin typeface="Cambria" panose="02040503050406030204" pitchFamily="18" charset="0"/>
            </a:endParaRPr>
          </a:p>
          <a:p>
            <a:r>
              <a:rPr lang="it-IT" dirty="0">
                <a:latin typeface="Cambria" panose="02040503050406030204" pitchFamily="18" charset="0"/>
              </a:rPr>
              <a:t>Dei </a:t>
            </a:r>
            <a:r>
              <a:rPr lang="it-IT" dirty="0" err="1">
                <a:latin typeface="Cambria" panose="02040503050406030204" pitchFamily="18" charset="0"/>
              </a:rPr>
              <a:t>tagliapietra</a:t>
            </a:r>
            <a:r>
              <a:rPr lang="it-IT" dirty="0">
                <a:latin typeface="Cambria" panose="02040503050406030204" pitchFamily="18" charset="0"/>
              </a:rPr>
              <a:t> obliasti</a:t>
            </a:r>
          </a:p>
          <a:p>
            <a:r>
              <a:rPr lang="it-IT" dirty="0">
                <a:latin typeface="Cambria" panose="02040503050406030204" pitchFamily="18" charset="0"/>
              </a:rPr>
              <a:t>le camicie impregnate di sale,</a:t>
            </a:r>
          </a:p>
          <a:p>
            <a:r>
              <a:rPr lang="it-IT" dirty="0">
                <a:latin typeface="Cambria" panose="02040503050406030204" pitchFamily="18" charset="0"/>
              </a:rPr>
              <a:t>ti trassero dalle rocce</a:t>
            </a:r>
          </a:p>
          <a:p>
            <a:r>
              <a:rPr lang="it-IT" dirty="0">
                <a:latin typeface="Cambria" panose="02040503050406030204" pitchFamily="18" charset="0"/>
              </a:rPr>
              <a:t>nei verdi campi per sempre.</a:t>
            </a:r>
          </a:p>
          <a:p>
            <a:endParaRPr lang="it-IT" dirty="0">
              <a:latin typeface="Cambria" panose="02040503050406030204" pitchFamily="18" charset="0"/>
            </a:endParaRPr>
          </a:p>
          <a:p>
            <a:r>
              <a:rPr lang="it-IT" dirty="0">
                <a:latin typeface="Cambria" panose="02040503050406030204" pitchFamily="18" charset="0"/>
              </a:rPr>
              <a:t>Fu il nome tuo obliato</a:t>
            </a:r>
          </a:p>
          <a:p>
            <a:r>
              <a:rPr lang="it-IT" dirty="0">
                <a:latin typeface="Cambria" panose="02040503050406030204" pitchFamily="18" charset="0"/>
              </a:rPr>
              <a:t>non per incuria soltanto</a:t>
            </a:r>
          </a:p>
          <a:p>
            <a:r>
              <a:rPr lang="it-IT" dirty="0">
                <a:latin typeface="Cambria" panose="02040503050406030204" pitchFamily="18" charset="0"/>
              </a:rPr>
              <a:t>qui fu confuso con altri</a:t>
            </a:r>
          </a:p>
          <a:p>
            <a:r>
              <a:rPr lang="it-IT" dirty="0">
                <a:latin typeface="Cambria" panose="02040503050406030204" pitchFamily="18" charset="0"/>
              </a:rPr>
              <a:t>e all’eternità sottratto.</a:t>
            </a:r>
          </a:p>
          <a:p>
            <a:endParaRPr lang="it-IT" dirty="0">
              <a:latin typeface="Cambria" panose="02040503050406030204" pitchFamily="18" charset="0"/>
            </a:endParaRPr>
          </a:p>
          <a:p>
            <a:endParaRPr lang="it-IT" dirty="0">
              <a:latin typeface="Cambria" panose="02040503050406030204" pitchFamily="18" charset="0"/>
            </a:endParaRPr>
          </a:p>
        </p:txBody>
      </p:sp>
    </p:spTree>
    <p:extLst>
      <p:ext uri="{BB962C8B-B14F-4D97-AF65-F5344CB8AC3E}">
        <p14:creationId xmlns:p14="http://schemas.microsoft.com/office/powerpoint/2010/main" val="223629550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a:extLst>
              <a:ext uri="{FF2B5EF4-FFF2-40B4-BE49-F238E27FC236}">
                <a16:creationId xmlns:a16="http://schemas.microsoft.com/office/drawing/2014/main" id="{097E3AD4-7D0B-4E42-9E40-2826513E6899}"/>
              </a:ext>
            </a:extLst>
          </p:cNvPr>
          <p:cNvSpPr>
            <a:spLocks noGrp="1"/>
          </p:cNvSpPr>
          <p:nvPr>
            <p:ph idx="1"/>
          </p:nvPr>
        </p:nvSpPr>
        <p:spPr>
          <a:xfrm>
            <a:off x="576197" y="767219"/>
            <a:ext cx="5223353" cy="5323562"/>
          </a:xfrm>
        </p:spPr>
        <p:txBody>
          <a:bodyPr>
            <a:normAutofit fontScale="85000" lnSpcReduction="20000"/>
          </a:bodyPr>
          <a:lstStyle/>
          <a:p>
            <a:pPr marL="0" indent="0">
              <a:lnSpc>
                <a:spcPct val="110000"/>
              </a:lnSpc>
              <a:spcBef>
                <a:spcPts val="0"/>
              </a:spcBef>
              <a:buNone/>
            </a:pPr>
            <a:r>
              <a:rPr lang="ru-RU" sz="2100" dirty="0">
                <a:latin typeface="Cambria" panose="02040503050406030204" pitchFamily="18" charset="0"/>
              </a:rPr>
              <a:t>Не старость, нет, — все та же юность </a:t>
            </a:r>
          </a:p>
          <a:p>
            <a:pPr marL="0" indent="0">
              <a:lnSpc>
                <a:spcPct val="110000"/>
              </a:lnSpc>
              <a:spcBef>
                <a:spcPts val="0"/>
              </a:spcBef>
              <a:buNone/>
            </a:pPr>
            <a:r>
              <a:rPr lang="ru-RU" sz="2100" dirty="0">
                <a:latin typeface="Cambria" panose="02040503050406030204" pitchFamily="18" charset="0"/>
              </a:rPr>
              <a:t>Кидает лодку в валуны</a:t>
            </a:r>
            <a:br>
              <a:rPr lang="ru-RU" sz="2100" dirty="0">
                <a:latin typeface="Cambria" panose="02040503050406030204" pitchFamily="18" charset="0"/>
              </a:rPr>
            </a:br>
            <a:r>
              <a:rPr lang="ru-RU" sz="2100" dirty="0">
                <a:latin typeface="Cambria" panose="02040503050406030204" pitchFamily="18" charset="0"/>
              </a:rPr>
              <a:t>И кружит в кружеве бурунов</a:t>
            </a:r>
            <a:br>
              <a:rPr lang="ru-RU" sz="2100" dirty="0">
                <a:latin typeface="Cambria" panose="02040503050406030204" pitchFamily="18" charset="0"/>
              </a:rPr>
            </a:br>
            <a:r>
              <a:rPr lang="ru-RU" sz="2100" dirty="0">
                <a:latin typeface="Cambria" panose="02040503050406030204" pitchFamily="18" charset="0"/>
              </a:rPr>
              <a:t>На гребне </a:t>
            </a:r>
            <a:r>
              <a:rPr lang="ru-RU" sz="2100" dirty="0" err="1">
                <a:latin typeface="Cambria" panose="02040503050406030204" pitchFamily="18" charset="0"/>
              </a:rPr>
              <a:t>выгнутои</a:t>
            </a:r>
            <a:r>
              <a:rPr lang="ru-RU" sz="2100" dirty="0">
                <a:latin typeface="Cambria" panose="02040503050406030204" pitchFamily="18" charset="0"/>
              </a:rPr>
              <a:t>̆ волны. </a:t>
            </a:r>
          </a:p>
          <a:p>
            <a:pPr marL="0" indent="0">
              <a:lnSpc>
                <a:spcPct val="110000"/>
              </a:lnSpc>
              <a:spcBef>
                <a:spcPts val="0"/>
              </a:spcBef>
              <a:buNone/>
            </a:pPr>
            <a:endParaRPr lang="ru-RU" sz="2100" dirty="0">
              <a:latin typeface="Cambria" panose="02040503050406030204" pitchFamily="18" charset="0"/>
            </a:endParaRPr>
          </a:p>
          <a:p>
            <a:pPr marL="0" indent="0">
              <a:lnSpc>
                <a:spcPct val="110000"/>
              </a:lnSpc>
              <a:spcBef>
                <a:spcPts val="0"/>
              </a:spcBef>
              <a:buNone/>
            </a:pPr>
            <a:r>
              <a:rPr lang="ru-RU" sz="2100" dirty="0">
                <a:latin typeface="Cambria" panose="02040503050406030204" pitchFamily="18" charset="0"/>
              </a:rPr>
              <a:t>И </a:t>
            </a:r>
            <a:r>
              <a:rPr lang="ru-RU" sz="2100" dirty="0" err="1">
                <a:latin typeface="Cambria" panose="02040503050406030204" pitchFamily="18" charset="0"/>
              </a:rPr>
              <a:t>развевающийся</a:t>
            </a:r>
            <a:r>
              <a:rPr lang="ru-RU" sz="2100" dirty="0">
                <a:latin typeface="Cambria" panose="02040503050406030204" pitchFamily="18" charset="0"/>
              </a:rPr>
              <a:t> парус,</a:t>
            </a:r>
            <a:br>
              <a:rPr lang="ru-RU" sz="2100" dirty="0">
                <a:latin typeface="Cambria" panose="02040503050406030204" pitchFamily="18" charset="0"/>
              </a:rPr>
            </a:br>
            <a:r>
              <a:rPr lang="ru-RU" sz="2100" dirty="0">
                <a:latin typeface="Cambria" panose="02040503050406030204" pitchFamily="18" charset="0"/>
              </a:rPr>
              <a:t>Как крылья </a:t>
            </a:r>
            <a:r>
              <a:rPr lang="ru-RU" sz="2100" dirty="0" err="1">
                <a:latin typeface="Cambria" panose="02040503050406030204" pitchFamily="18" charset="0"/>
              </a:rPr>
              <a:t>чайки</a:t>
            </a:r>
            <a:r>
              <a:rPr lang="ru-RU" sz="2100" dirty="0">
                <a:latin typeface="Cambria" panose="02040503050406030204" pitchFamily="18" charset="0"/>
              </a:rPr>
              <a:t>, волны бьет, </a:t>
            </a:r>
          </a:p>
          <a:p>
            <a:pPr marL="0" indent="0">
              <a:lnSpc>
                <a:spcPct val="110000"/>
              </a:lnSpc>
              <a:spcBef>
                <a:spcPts val="0"/>
              </a:spcBef>
              <a:buNone/>
            </a:pPr>
            <a:r>
              <a:rPr lang="ru-RU" sz="2100" dirty="0">
                <a:latin typeface="Cambria" panose="02040503050406030204" pitchFamily="18" charset="0"/>
              </a:rPr>
              <a:t>И </a:t>
            </a:r>
            <a:r>
              <a:rPr lang="ru-RU" sz="2100" dirty="0" err="1">
                <a:latin typeface="Cambria" panose="02040503050406030204" pitchFamily="18" charset="0"/>
              </a:rPr>
              <a:t>прежнеи</a:t>
            </a:r>
            <a:r>
              <a:rPr lang="ru-RU" sz="2100" dirty="0">
                <a:latin typeface="Cambria" panose="02040503050406030204" pitchFamily="18" charset="0"/>
              </a:rPr>
              <a:t>̆ молодости ярость </a:t>
            </a:r>
          </a:p>
          <a:p>
            <a:pPr marL="0" indent="0">
              <a:lnSpc>
                <a:spcPct val="110000"/>
              </a:lnSpc>
              <a:spcBef>
                <a:spcPts val="0"/>
              </a:spcBef>
              <a:buNone/>
            </a:pPr>
            <a:r>
              <a:rPr lang="ru-RU" sz="2100" dirty="0">
                <a:latin typeface="Cambria" panose="02040503050406030204" pitchFamily="18" charset="0"/>
              </a:rPr>
              <a:t>Меня бросает все вперед. </a:t>
            </a:r>
          </a:p>
          <a:p>
            <a:pPr marL="0" indent="0">
              <a:lnSpc>
                <a:spcPct val="110000"/>
              </a:lnSpc>
              <a:spcBef>
                <a:spcPts val="0"/>
              </a:spcBef>
              <a:buNone/>
            </a:pPr>
            <a:endParaRPr lang="ru-RU" sz="2100" dirty="0">
              <a:latin typeface="Cambria" panose="02040503050406030204" pitchFamily="18" charset="0"/>
            </a:endParaRPr>
          </a:p>
          <a:p>
            <a:pPr marL="0" indent="0">
              <a:lnSpc>
                <a:spcPct val="110000"/>
              </a:lnSpc>
              <a:spcBef>
                <a:spcPts val="0"/>
              </a:spcBef>
              <a:buNone/>
            </a:pPr>
            <a:r>
              <a:rPr lang="ru-RU" sz="2100" dirty="0">
                <a:latin typeface="Cambria" panose="02040503050406030204" pitchFamily="18" charset="0"/>
              </a:rPr>
              <a:t>И сохраняющая смелость</a:t>
            </a:r>
            <a:br>
              <a:rPr lang="ru-RU" sz="2100" dirty="0">
                <a:latin typeface="Cambria" panose="02040503050406030204" pitchFamily="18" charset="0"/>
              </a:rPr>
            </a:br>
            <a:r>
              <a:rPr lang="ru-RU" sz="2100" dirty="0">
                <a:latin typeface="Cambria" panose="02040503050406030204" pitchFamily="18" charset="0"/>
              </a:rPr>
              <a:t>И гнев галерного раба —</a:t>
            </a:r>
            <a:br>
              <a:rPr lang="ru-RU" sz="2100" dirty="0">
                <a:latin typeface="Cambria" panose="02040503050406030204" pitchFamily="18" charset="0"/>
              </a:rPr>
            </a:br>
            <a:r>
              <a:rPr lang="ru-RU" sz="2100" dirty="0" err="1">
                <a:latin typeface="Cambria" panose="02040503050406030204" pitchFamily="18" charset="0"/>
              </a:rPr>
              <a:t>Такои</a:t>
            </a:r>
            <a:r>
              <a:rPr lang="ru-RU" sz="2100" dirty="0">
                <a:latin typeface="Cambria" panose="02040503050406030204" pitchFamily="18" charset="0"/>
              </a:rPr>
              <a:t>̆ </a:t>
            </a:r>
            <a:r>
              <a:rPr lang="ru-RU" sz="2100" dirty="0" err="1">
                <a:latin typeface="Cambria" panose="02040503050406030204" pitchFamily="18" charset="0"/>
              </a:rPr>
              <a:t>сейчас</a:t>
            </a:r>
            <a:r>
              <a:rPr lang="ru-RU" sz="2100" dirty="0">
                <a:latin typeface="Cambria" panose="02040503050406030204" pitchFamily="18" charset="0"/>
              </a:rPr>
              <a:t> вступает в зрелость </a:t>
            </a:r>
          </a:p>
          <a:p>
            <a:pPr marL="0" indent="0">
              <a:lnSpc>
                <a:spcPct val="110000"/>
              </a:lnSpc>
              <a:spcBef>
                <a:spcPts val="0"/>
              </a:spcBef>
              <a:buNone/>
            </a:pPr>
            <a:r>
              <a:rPr lang="ru-RU" sz="2100" dirty="0">
                <a:latin typeface="Cambria" panose="02040503050406030204" pitchFamily="18" charset="0"/>
              </a:rPr>
              <a:t>Моя горящая судьба. </a:t>
            </a:r>
          </a:p>
          <a:p>
            <a:pPr marL="0" indent="0">
              <a:lnSpc>
                <a:spcPct val="110000"/>
              </a:lnSpc>
              <a:spcBef>
                <a:spcPts val="0"/>
              </a:spcBef>
              <a:buNone/>
            </a:pPr>
            <a:endParaRPr lang="ru-RU" sz="2100" dirty="0">
              <a:latin typeface="Cambria" panose="02040503050406030204" pitchFamily="18" charset="0"/>
            </a:endParaRPr>
          </a:p>
          <a:p>
            <a:pPr marL="0" indent="0">
              <a:lnSpc>
                <a:spcPct val="110000"/>
              </a:lnSpc>
              <a:spcBef>
                <a:spcPts val="0"/>
              </a:spcBef>
              <a:buNone/>
            </a:pPr>
            <a:r>
              <a:rPr lang="ru-RU" sz="2100" dirty="0">
                <a:latin typeface="Cambria" panose="02040503050406030204" pitchFamily="18" charset="0"/>
              </a:rPr>
              <a:t>Ее и годы не остудят,</a:t>
            </a:r>
            <a:br>
              <a:rPr lang="ru-RU" sz="2100" dirty="0">
                <a:latin typeface="Cambria" panose="02040503050406030204" pitchFamily="18" charset="0"/>
              </a:rPr>
            </a:br>
            <a:r>
              <a:rPr lang="ru-RU" sz="2100" dirty="0">
                <a:latin typeface="Cambria" panose="02040503050406030204" pitchFamily="18" charset="0"/>
              </a:rPr>
              <a:t>И не остудят горы льда, </a:t>
            </a:r>
          </a:p>
          <a:p>
            <a:pPr marL="0" indent="0">
              <a:lnSpc>
                <a:spcPct val="110000"/>
              </a:lnSpc>
              <a:spcBef>
                <a:spcPts val="0"/>
              </a:spcBef>
              <a:buNone/>
            </a:pPr>
            <a:r>
              <a:rPr lang="ru-RU" sz="2100" dirty="0">
                <a:latin typeface="Cambria" panose="02040503050406030204" pitchFamily="18" charset="0"/>
              </a:rPr>
              <a:t>У </a:t>
            </a:r>
            <a:r>
              <a:rPr lang="ru-RU" sz="2100" dirty="0" err="1">
                <a:latin typeface="Cambria" panose="02040503050406030204" pitchFamily="18" charset="0"/>
              </a:rPr>
              <a:t>неи</a:t>
            </a:r>
            <a:r>
              <a:rPr lang="ru-RU" sz="2100" dirty="0">
                <a:latin typeface="Cambria" panose="02040503050406030204" pitchFamily="18" charset="0"/>
              </a:rPr>
              <a:t>̆ и старости не будет, </a:t>
            </a:r>
          </a:p>
          <a:p>
            <a:pPr marL="0" indent="0">
              <a:lnSpc>
                <a:spcPct val="110000"/>
              </a:lnSpc>
              <a:spcBef>
                <a:spcPts val="0"/>
              </a:spcBef>
              <a:buNone/>
            </a:pPr>
            <a:r>
              <a:rPr lang="ru-RU" sz="2100" dirty="0">
                <a:latin typeface="Cambria" panose="02040503050406030204" pitchFamily="18" charset="0"/>
              </a:rPr>
              <a:t>По-видимому, никогда... </a:t>
            </a:r>
          </a:p>
          <a:p>
            <a:pPr marL="0" indent="0">
              <a:lnSpc>
                <a:spcPct val="110000"/>
              </a:lnSpc>
              <a:spcBef>
                <a:spcPts val="0"/>
              </a:spcBef>
              <a:buNone/>
            </a:pPr>
            <a:endParaRPr lang="ru-RU" sz="2600" dirty="0">
              <a:latin typeface="Cambria" panose="02040503050406030204" pitchFamily="18" charset="0"/>
            </a:endParaRPr>
          </a:p>
          <a:p>
            <a:pPr marL="0" indent="0">
              <a:spcBef>
                <a:spcPts val="0"/>
              </a:spcBef>
              <a:buNone/>
            </a:pPr>
            <a:r>
              <a:rPr lang="ru-RU" sz="1900" i="1" dirty="0">
                <a:latin typeface="Cambria" panose="02040503050406030204" pitchFamily="18" charset="0"/>
              </a:rPr>
              <a:t>1954</a:t>
            </a:r>
            <a:r>
              <a:rPr lang="ru-RU" sz="2300" i="1" dirty="0">
                <a:latin typeface="Cambria" panose="02040503050406030204" pitchFamily="18" charset="0"/>
              </a:rPr>
              <a:t> </a:t>
            </a:r>
            <a:endParaRPr lang="ru-RU" sz="2300" dirty="0">
              <a:latin typeface="Cambria" panose="02040503050406030204" pitchFamily="18" charset="0"/>
            </a:endParaRPr>
          </a:p>
          <a:p>
            <a:pPr marL="0" indent="0">
              <a:spcBef>
                <a:spcPts val="0"/>
              </a:spcBef>
              <a:buNone/>
            </a:pPr>
            <a:endParaRPr lang="ru-RU" sz="1900" dirty="0">
              <a:latin typeface="Cambria" panose="02040503050406030204" pitchFamily="18" charset="0"/>
            </a:endParaRPr>
          </a:p>
          <a:p>
            <a:pPr marL="0" indent="0">
              <a:buNone/>
            </a:pPr>
            <a:endParaRPr lang="it-IT" dirty="0"/>
          </a:p>
        </p:txBody>
      </p:sp>
      <p:sp>
        <p:nvSpPr>
          <p:cNvPr id="4" name="CasellaDiTesto 3">
            <a:extLst>
              <a:ext uri="{FF2B5EF4-FFF2-40B4-BE49-F238E27FC236}">
                <a16:creationId xmlns:a16="http://schemas.microsoft.com/office/drawing/2014/main" id="{9D3B1CD5-611A-9D47-AFCF-D843B56A1B7D}"/>
              </a:ext>
            </a:extLst>
          </p:cNvPr>
          <p:cNvSpPr txBox="1"/>
          <p:nvPr/>
        </p:nvSpPr>
        <p:spPr>
          <a:xfrm>
            <a:off x="6392452" y="767219"/>
            <a:ext cx="5444643" cy="5355312"/>
          </a:xfrm>
          <a:prstGeom prst="rect">
            <a:avLst/>
          </a:prstGeom>
          <a:noFill/>
        </p:spPr>
        <p:txBody>
          <a:bodyPr wrap="square" rtlCol="0">
            <a:spAutoFit/>
          </a:bodyPr>
          <a:lstStyle/>
          <a:p>
            <a:r>
              <a:rPr lang="it-IT" dirty="0">
                <a:latin typeface="Cambria" panose="02040503050406030204" pitchFamily="18" charset="0"/>
              </a:rPr>
              <a:t>Non la vecchiaia, no, è sempre la stessa giovinezza</a:t>
            </a:r>
          </a:p>
          <a:p>
            <a:r>
              <a:rPr lang="it-IT" dirty="0">
                <a:latin typeface="Cambria" panose="02040503050406030204" pitchFamily="18" charset="0"/>
              </a:rPr>
              <a:t>che scaglia la barca sulle rocce</a:t>
            </a:r>
          </a:p>
          <a:p>
            <a:r>
              <a:rPr lang="it-IT" dirty="0">
                <a:latin typeface="Cambria" panose="02040503050406030204" pitchFamily="18" charset="0"/>
              </a:rPr>
              <a:t>e la fa mulinare nel merletto delle spume</a:t>
            </a:r>
          </a:p>
          <a:p>
            <a:r>
              <a:rPr lang="it-IT" dirty="0">
                <a:latin typeface="Cambria" panose="02040503050406030204" pitchFamily="18" charset="0"/>
              </a:rPr>
              <a:t>sulla cresta dell’onda ricurva.</a:t>
            </a:r>
          </a:p>
          <a:p>
            <a:endParaRPr lang="it-IT" dirty="0">
              <a:latin typeface="Cambria" panose="02040503050406030204" pitchFamily="18" charset="0"/>
            </a:endParaRPr>
          </a:p>
          <a:p>
            <a:r>
              <a:rPr lang="it-IT" dirty="0">
                <a:latin typeface="Cambria" panose="02040503050406030204" pitchFamily="18" charset="0"/>
              </a:rPr>
              <a:t>E la vela al vento,</a:t>
            </a:r>
          </a:p>
          <a:p>
            <a:r>
              <a:rPr lang="it-IT" dirty="0">
                <a:latin typeface="Cambria" panose="02040503050406030204" pitchFamily="18" charset="0"/>
              </a:rPr>
              <a:t>come ali di gabbiano, batte le onde,</a:t>
            </a:r>
          </a:p>
          <a:p>
            <a:r>
              <a:rPr lang="it-IT" dirty="0">
                <a:latin typeface="Cambria" panose="02040503050406030204" pitchFamily="18" charset="0"/>
              </a:rPr>
              <a:t>E la furia della passata giovinezza</a:t>
            </a:r>
          </a:p>
          <a:p>
            <a:r>
              <a:rPr lang="it-IT" dirty="0">
                <a:latin typeface="Cambria" panose="02040503050406030204" pitchFamily="18" charset="0"/>
              </a:rPr>
              <a:t>mi lancia sempre avanti.</a:t>
            </a:r>
          </a:p>
          <a:p>
            <a:endParaRPr lang="it-IT" dirty="0">
              <a:latin typeface="Cambria" panose="02040503050406030204" pitchFamily="18" charset="0"/>
            </a:endParaRPr>
          </a:p>
          <a:p>
            <a:r>
              <a:rPr lang="it-IT" dirty="0">
                <a:latin typeface="Cambria" panose="02040503050406030204" pitchFamily="18" charset="0"/>
              </a:rPr>
              <a:t>Il mio ardente fato,</a:t>
            </a:r>
          </a:p>
          <a:p>
            <a:r>
              <a:rPr lang="it-IT" dirty="0">
                <a:latin typeface="Cambria" panose="02040503050406030204" pitchFamily="18" charset="0"/>
              </a:rPr>
              <a:t>che l’audacia conserva,</a:t>
            </a:r>
          </a:p>
          <a:p>
            <a:r>
              <a:rPr lang="it-IT" dirty="0">
                <a:latin typeface="Cambria" panose="02040503050406030204" pitchFamily="18" charset="0"/>
              </a:rPr>
              <a:t>e l’ira dello schiavo di galera –</a:t>
            </a:r>
          </a:p>
          <a:p>
            <a:r>
              <a:rPr lang="it-IT" dirty="0">
                <a:latin typeface="Cambria" panose="02040503050406030204" pitchFamily="18" charset="0"/>
              </a:rPr>
              <a:t>entra ora così nella maturità.</a:t>
            </a:r>
          </a:p>
          <a:p>
            <a:endParaRPr lang="it-IT" dirty="0">
              <a:latin typeface="Cambria" panose="02040503050406030204" pitchFamily="18" charset="0"/>
            </a:endParaRPr>
          </a:p>
          <a:p>
            <a:r>
              <a:rPr lang="it-IT" dirty="0">
                <a:latin typeface="Cambria" panose="02040503050406030204" pitchFamily="18" charset="0"/>
              </a:rPr>
              <a:t>Non lo spegneranno gli anni,</a:t>
            </a:r>
          </a:p>
          <a:p>
            <a:r>
              <a:rPr lang="it-IT" dirty="0">
                <a:latin typeface="Cambria" panose="02040503050406030204" pitchFamily="18" charset="0"/>
              </a:rPr>
              <a:t>montagne di ghiaccio non lo spegneranno,</a:t>
            </a:r>
          </a:p>
          <a:p>
            <a:r>
              <a:rPr lang="it-IT" dirty="0">
                <a:latin typeface="Cambria" panose="02040503050406030204" pitchFamily="18" charset="0"/>
              </a:rPr>
              <a:t>né ci sarà per lui vecchiezza</a:t>
            </a:r>
          </a:p>
          <a:p>
            <a:r>
              <a:rPr lang="it-IT" dirty="0">
                <a:latin typeface="Cambria" panose="02040503050406030204" pitchFamily="18" charset="0"/>
              </a:rPr>
              <a:t>certamente mai…</a:t>
            </a:r>
          </a:p>
        </p:txBody>
      </p:sp>
    </p:spTree>
    <p:extLst>
      <p:ext uri="{BB962C8B-B14F-4D97-AF65-F5344CB8AC3E}">
        <p14:creationId xmlns:p14="http://schemas.microsoft.com/office/powerpoint/2010/main" val="267142517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a:extLst>
              <a:ext uri="{FF2B5EF4-FFF2-40B4-BE49-F238E27FC236}">
                <a16:creationId xmlns:a16="http://schemas.microsoft.com/office/drawing/2014/main" id="{70569E9F-BA71-7A49-8B87-68D106DACCEB}"/>
              </a:ext>
            </a:extLst>
          </p:cNvPr>
          <p:cNvSpPr>
            <a:spLocks noGrp="1"/>
          </p:cNvSpPr>
          <p:nvPr>
            <p:ph idx="1"/>
          </p:nvPr>
        </p:nvSpPr>
        <p:spPr>
          <a:xfrm>
            <a:off x="800100" y="749300"/>
            <a:ext cx="10502899" cy="5626099"/>
          </a:xfrm>
        </p:spPr>
        <p:txBody>
          <a:bodyPr>
            <a:normAutofit fontScale="77500" lnSpcReduction="20000"/>
          </a:bodyPr>
          <a:lstStyle/>
          <a:p>
            <a:pPr marL="0" indent="0">
              <a:buNone/>
            </a:pPr>
            <a:r>
              <a:rPr lang="ru-RU" sz="2300" b="1" dirty="0">
                <a:latin typeface="Cambria" panose="02040503050406030204" pitchFamily="18" charset="0"/>
              </a:rPr>
              <a:t>Инструмент </a:t>
            </a:r>
            <a:endParaRPr lang="it-IT" sz="2300" b="1" dirty="0">
              <a:latin typeface="Cambria" panose="02040503050406030204" pitchFamily="18" charset="0"/>
            </a:endParaRPr>
          </a:p>
          <a:p>
            <a:pPr marL="0" indent="0">
              <a:buNone/>
            </a:pPr>
            <a:endParaRPr lang="ru-RU" sz="2300" b="1" dirty="0">
              <a:latin typeface="Cambria" panose="02040503050406030204" pitchFamily="18" charset="0"/>
            </a:endParaRPr>
          </a:p>
          <a:p>
            <a:pPr marL="0" indent="0">
              <a:buNone/>
            </a:pPr>
            <a:r>
              <a:rPr lang="ru-RU" sz="2300" dirty="0">
                <a:latin typeface="Cambria" panose="02040503050406030204" pitchFamily="18" charset="0"/>
              </a:rPr>
              <a:t>До чего же примитивен</a:t>
            </a:r>
            <a:endParaRPr lang="it-IT" sz="2300" dirty="0">
              <a:latin typeface="Cambria" panose="02040503050406030204" pitchFamily="18" charset="0"/>
            </a:endParaRPr>
          </a:p>
          <a:p>
            <a:pPr marL="0" indent="0">
              <a:buNone/>
            </a:pPr>
            <a:r>
              <a:rPr lang="ru-RU" sz="2300" dirty="0">
                <a:latin typeface="Cambria" panose="02040503050406030204" pitchFamily="18" charset="0"/>
              </a:rPr>
              <a:t>инструмент нехитрый</a:t>
            </a:r>
            <a:r>
              <a:rPr lang="ru-RU" sz="2300" b="1" dirty="0">
                <a:latin typeface="Cambria" panose="02040503050406030204" pitchFamily="18" charset="0"/>
              </a:rPr>
              <a:t> </a:t>
            </a:r>
            <a:r>
              <a:rPr lang="ru-RU" sz="2300" dirty="0">
                <a:latin typeface="Cambria" panose="02040503050406030204" pitchFamily="18" charset="0"/>
              </a:rPr>
              <a:t>наш:</a:t>
            </a:r>
            <a:endParaRPr lang="it-IT" sz="2300" dirty="0">
              <a:latin typeface="Cambria" panose="02040503050406030204" pitchFamily="18" charset="0"/>
            </a:endParaRPr>
          </a:p>
          <a:p>
            <a:pPr marL="0" indent="0">
              <a:buNone/>
            </a:pPr>
            <a:r>
              <a:rPr lang="ru-RU" sz="2300" dirty="0">
                <a:latin typeface="Cambria" panose="02040503050406030204" pitchFamily="18" charset="0"/>
              </a:rPr>
              <a:t>Десть бумаги в десять гривен,</a:t>
            </a:r>
            <a:endParaRPr lang="it-IT" sz="2300" dirty="0">
              <a:latin typeface="Cambria" panose="02040503050406030204" pitchFamily="18" charset="0"/>
            </a:endParaRPr>
          </a:p>
          <a:p>
            <a:pPr marL="0" indent="0">
              <a:buNone/>
            </a:pPr>
            <a:r>
              <a:rPr lang="ru-RU" sz="2300" dirty="0">
                <a:latin typeface="Cambria" panose="02040503050406030204" pitchFamily="18" charset="0"/>
              </a:rPr>
              <a:t>Торопливый карандаш –</a:t>
            </a:r>
            <a:endParaRPr lang="it-IT" sz="2300" dirty="0">
              <a:latin typeface="Cambria" panose="02040503050406030204" pitchFamily="18" charset="0"/>
            </a:endParaRPr>
          </a:p>
          <a:p>
            <a:pPr marL="0" indent="0">
              <a:buNone/>
            </a:pPr>
            <a:endParaRPr lang="it-IT" sz="2300" dirty="0">
              <a:latin typeface="Cambria" panose="02040503050406030204" pitchFamily="18" charset="0"/>
            </a:endParaRPr>
          </a:p>
          <a:p>
            <a:pPr marL="0" indent="0">
              <a:buNone/>
            </a:pPr>
            <a:r>
              <a:rPr lang="ru-RU" sz="2300" dirty="0">
                <a:latin typeface="Cambria" panose="02040503050406030204" pitchFamily="18" charset="0"/>
              </a:rPr>
              <a:t>Вот и все что людям нужно,</a:t>
            </a:r>
            <a:endParaRPr lang="it-IT" sz="2300" dirty="0">
              <a:latin typeface="Cambria" panose="02040503050406030204" pitchFamily="18" charset="0"/>
            </a:endParaRPr>
          </a:p>
          <a:p>
            <a:pPr marL="0" indent="0">
              <a:buNone/>
            </a:pPr>
            <a:r>
              <a:rPr lang="ru-RU" sz="2300" dirty="0">
                <a:latin typeface="Cambria" panose="02040503050406030204" pitchFamily="18" charset="0"/>
              </a:rPr>
              <a:t>Чтобы выстроить любой</a:t>
            </a:r>
            <a:endParaRPr lang="it-IT" sz="2300" dirty="0">
              <a:latin typeface="Cambria" panose="02040503050406030204" pitchFamily="18" charset="0"/>
            </a:endParaRPr>
          </a:p>
          <a:p>
            <a:pPr marL="0" indent="0">
              <a:buNone/>
            </a:pPr>
            <a:r>
              <a:rPr lang="ru-RU" sz="2300" dirty="0">
                <a:latin typeface="Cambria" panose="02040503050406030204" pitchFamily="18" charset="0"/>
              </a:rPr>
              <a:t>Замок, истинно воздушный,</a:t>
            </a:r>
            <a:endParaRPr lang="it-IT" sz="2300" dirty="0">
              <a:latin typeface="Cambria" panose="02040503050406030204" pitchFamily="18" charset="0"/>
            </a:endParaRPr>
          </a:p>
          <a:p>
            <a:pPr marL="0" indent="0">
              <a:buNone/>
            </a:pPr>
            <a:r>
              <a:rPr lang="ru-RU" sz="2300" dirty="0">
                <a:latin typeface="Cambria" panose="02040503050406030204" pitchFamily="18" charset="0"/>
              </a:rPr>
              <a:t>Над житейскою судьбой.</a:t>
            </a:r>
            <a:endParaRPr lang="it-IT" sz="2300" dirty="0">
              <a:latin typeface="Cambria" panose="02040503050406030204" pitchFamily="18" charset="0"/>
            </a:endParaRPr>
          </a:p>
          <a:p>
            <a:pPr marL="0" indent="0">
              <a:buNone/>
            </a:pPr>
            <a:endParaRPr lang="it-IT" sz="2300" dirty="0">
              <a:latin typeface="Cambria" panose="02040503050406030204" pitchFamily="18" charset="0"/>
            </a:endParaRPr>
          </a:p>
          <a:p>
            <a:pPr marL="0" indent="0">
              <a:buNone/>
            </a:pPr>
            <a:r>
              <a:rPr lang="ru-RU" sz="2300" dirty="0">
                <a:latin typeface="Cambria" panose="02040503050406030204" pitchFamily="18" charset="0"/>
              </a:rPr>
              <a:t>Все, что </a:t>
            </a:r>
            <a:r>
              <a:rPr lang="ru-RU" sz="2300" dirty="0" err="1">
                <a:latin typeface="Cambria" panose="02040503050406030204" pitchFamily="18" charset="0"/>
              </a:rPr>
              <a:t>Данту</a:t>
            </a:r>
            <a:r>
              <a:rPr lang="ru-RU" sz="2300" dirty="0">
                <a:latin typeface="Cambria" panose="02040503050406030204" pitchFamily="18" charset="0"/>
              </a:rPr>
              <a:t> было надо</a:t>
            </a:r>
            <a:endParaRPr lang="it-IT" sz="2300" dirty="0">
              <a:latin typeface="Cambria" panose="02040503050406030204" pitchFamily="18" charset="0"/>
            </a:endParaRPr>
          </a:p>
          <a:p>
            <a:pPr marL="0" indent="0">
              <a:buNone/>
            </a:pPr>
            <a:r>
              <a:rPr lang="ru-RU" sz="2300" dirty="0">
                <a:latin typeface="Cambria" panose="02040503050406030204" pitchFamily="18" charset="0"/>
              </a:rPr>
              <a:t>Для постройки тех ворот,</a:t>
            </a:r>
            <a:endParaRPr lang="it-IT" sz="2300" dirty="0">
              <a:latin typeface="Cambria" panose="02040503050406030204" pitchFamily="18" charset="0"/>
            </a:endParaRPr>
          </a:p>
          <a:p>
            <a:pPr marL="0" indent="0">
              <a:buNone/>
            </a:pPr>
            <a:r>
              <a:rPr lang="ru-RU" sz="2300" dirty="0">
                <a:latin typeface="Cambria" panose="02040503050406030204" pitchFamily="18" charset="0"/>
              </a:rPr>
              <a:t>Что ведут к воронке ада, </a:t>
            </a:r>
            <a:endParaRPr lang="it-IT" sz="2300" dirty="0">
              <a:latin typeface="Cambria" panose="02040503050406030204" pitchFamily="18" charset="0"/>
            </a:endParaRPr>
          </a:p>
          <a:p>
            <a:pPr marL="0" indent="0">
              <a:buNone/>
            </a:pPr>
            <a:r>
              <a:rPr lang="ru-RU" sz="2300" dirty="0">
                <a:latin typeface="Cambria" panose="02040503050406030204" pitchFamily="18" charset="0"/>
              </a:rPr>
              <a:t>Упирающейся в лед.</a:t>
            </a:r>
            <a:endParaRPr lang="it-IT" sz="2300" dirty="0">
              <a:latin typeface="Cambria" panose="02040503050406030204" pitchFamily="18" charset="0"/>
            </a:endParaRPr>
          </a:p>
          <a:p>
            <a:pPr marL="0" indent="0">
              <a:buNone/>
            </a:pPr>
            <a:r>
              <a:rPr lang="ru-RU" sz="2100" dirty="0">
                <a:latin typeface="Cambria" panose="02040503050406030204" pitchFamily="18" charset="0"/>
              </a:rPr>
              <a:t>1954</a:t>
            </a:r>
            <a:r>
              <a:rPr lang="ru-RU" sz="2300" dirty="0">
                <a:latin typeface="Cambria" panose="02040503050406030204" pitchFamily="18" charset="0"/>
              </a:rPr>
              <a:t> </a:t>
            </a:r>
          </a:p>
          <a:p>
            <a:pPr marL="0" indent="0">
              <a:buNone/>
            </a:pPr>
            <a:endParaRPr lang="it-IT" dirty="0"/>
          </a:p>
        </p:txBody>
      </p:sp>
      <p:sp>
        <p:nvSpPr>
          <p:cNvPr id="4" name="CasellaDiTesto 3">
            <a:extLst>
              <a:ext uri="{FF2B5EF4-FFF2-40B4-BE49-F238E27FC236}">
                <a16:creationId xmlns:a16="http://schemas.microsoft.com/office/drawing/2014/main" id="{B89B2281-9587-0740-87A8-96884E93B7A3}"/>
              </a:ext>
            </a:extLst>
          </p:cNvPr>
          <p:cNvSpPr txBox="1"/>
          <p:nvPr/>
        </p:nvSpPr>
        <p:spPr>
          <a:xfrm>
            <a:off x="6223000" y="749300"/>
            <a:ext cx="4572000" cy="4801314"/>
          </a:xfrm>
          <a:prstGeom prst="rect">
            <a:avLst/>
          </a:prstGeom>
          <a:noFill/>
        </p:spPr>
        <p:txBody>
          <a:bodyPr wrap="square" rtlCol="0">
            <a:spAutoFit/>
          </a:bodyPr>
          <a:lstStyle/>
          <a:p>
            <a:r>
              <a:rPr lang="it-IT" b="1" dirty="0">
                <a:latin typeface="Cambria" panose="02040503050406030204" pitchFamily="18" charset="0"/>
              </a:rPr>
              <a:t>Lo strumento</a:t>
            </a:r>
          </a:p>
          <a:p>
            <a:endParaRPr lang="it-IT" dirty="0">
              <a:latin typeface="Cambria" panose="02040503050406030204" pitchFamily="18" charset="0"/>
            </a:endParaRPr>
          </a:p>
          <a:p>
            <a:r>
              <a:rPr lang="it-IT" dirty="0">
                <a:latin typeface="Cambria" panose="02040503050406030204" pitchFamily="18" charset="0"/>
              </a:rPr>
              <a:t>Quanto è elementare</a:t>
            </a:r>
          </a:p>
          <a:p>
            <a:r>
              <a:rPr lang="it-IT" dirty="0">
                <a:latin typeface="Cambria" panose="02040503050406030204" pitchFamily="18" charset="0"/>
              </a:rPr>
              <a:t>il nostro semplice strumento:</a:t>
            </a:r>
          </a:p>
          <a:p>
            <a:r>
              <a:rPr lang="it-IT" dirty="0">
                <a:latin typeface="Cambria" panose="02040503050406030204" pitchFamily="18" charset="0"/>
              </a:rPr>
              <a:t>dieci quinterni da dieci soldi,</a:t>
            </a:r>
          </a:p>
          <a:p>
            <a:r>
              <a:rPr lang="it-IT" dirty="0">
                <a:latin typeface="Cambria" panose="02040503050406030204" pitchFamily="18" charset="0"/>
              </a:rPr>
              <a:t>una matita scorrevole –</a:t>
            </a:r>
          </a:p>
          <a:p>
            <a:endParaRPr lang="it-IT" dirty="0">
              <a:latin typeface="Cambria" panose="02040503050406030204" pitchFamily="18" charset="0"/>
            </a:endParaRPr>
          </a:p>
          <a:p>
            <a:r>
              <a:rPr lang="it-IT" dirty="0">
                <a:latin typeface="Cambria" panose="02040503050406030204" pitchFamily="18" charset="0"/>
              </a:rPr>
              <a:t>Ecco tutto ciò che serve agli uomini</a:t>
            </a:r>
          </a:p>
          <a:p>
            <a:r>
              <a:rPr lang="it-IT" dirty="0">
                <a:latin typeface="Cambria" panose="02040503050406030204" pitchFamily="18" charset="0"/>
              </a:rPr>
              <a:t>per costruire un qualsiasi</a:t>
            </a:r>
          </a:p>
          <a:p>
            <a:r>
              <a:rPr lang="it-IT" dirty="0">
                <a:latin typeface="Cambria" panose="02040503050406030204" pitchFamily="18" charset="0"/>
              </a:rPr>
              <a:t>autentico castello in aria,</a:t>
            </a:r>
          </a:p>
          <a:p>
            <a:r>
              <a:rPr lang="it-IT" dirty="0">
                <a:latin typeface="Cambria" panose="02040503050406030204" pitchFamily="18" charset="0"/>
              </a:rPr>
              <a:t>al di sopra della quotidiana sorte.</a:t>
            </a:r>
          </a:p>
          <a:p>
            <a:endParaRPr lang="it-IT" dirty="0">
              <a:latin typeface="Cambria" panose="02040503050406030204" pitchFamily="18" charset="0"/>
            </a:endParaRPr>
          </a:p>
          <a:p>
            <a:r>
              <a:rPr lang="it-IT" dirty="0">
                <a:latin typeface="Cambria" panose="02040503050406030204" pitchFamily="18" charset="0"/>
              </a:rPr>
              <a:t>Tutto quello che servì a Dante</a:t>
            </a:r>
          </a:p>
          <a:p>
            <a:r>
              <a:rPr lang="it-IT" dirty="0">
                <a:latin typeface="Cambria" panose="02040503050406030204" pitchFamily="18" charset="0"/>
              </a:rPr>
              <a:t>per la costruzione di quelle porte</a:t>
            </a:r>
          </a:p>
          <a:p>
            <a:r>
              <a:rPr lang="it-IT" dirty="0">
                <a:latin typeface="Cambria" panose="02040503050406030204" pitchFamily="18" charset="0"/>
              </a:rPr>
              <a:t>che conducono all’imbuto dell’inferno</a:t>
            </a:r>
          </a:p>
          <a:p>
            <a:r>
              <a:rPr lang="it-IT" dirty="0">
                <a:latin typeface="Cambria" panose="02040503050406030204" pitchFamily="18" charset="0"/>
              </a:rPr>
              <a:t>ben piantato nel ghiaccio. </a:t>
            </a:r>
          </a:p>
          <a:p>
            <a:endParaRPr lang="it-IT" dirty="0">
              <a:latin typeface="Cambria" panose="02040503050406030204" pitchFamily="18" charset="0"/>
            </a:endParaRPr>
          </a:p>
        </p:txBody>
      </p:sp>
    </p:spTree>
    <p:extLst>
      <p:ext uri="{BB962C8B-B14F-4D97-AF65-F5344CB8AC3E}">
        <p14:creationId xmlns:p14="http://schemas.microsoft.com/office/powerpoint/2010/main" val="347800248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a:extLst>
              <a:ext uri="{FF2B5EF4-FFF2-40B4-BE49-F238E27FC236}">
                <a16:creationId xmlns:a16="http://schemas.microsoft.com/office/drawing/2014/main" id="{93C62F91-DDBB-FF4A-B6EF-AF742AC241F5}"/>
              </a:ext>
            </a:extLst>
          </p:cNvPr>
          <p:cNvSpPr>
            <a:spLocks noGrp="1"/>
          </p:cNvSpPr>
          <p:nvPr>
            <p:ph idx="1"/>
          </p:nvPr>
        </p:nvSpPr>
        <p:spPr>
          <a:xfrm>
            <a:off x="838200" y="811212"/>
            <a:ext cx="10515600" cy="5235575"/>
          </a:xfrm>
        </p:spPr>
        <p:txBody>
          <a:bodyPr>
            <a:normAutofit lnSpcReduction="10000"/>
          </a:bodyPr>
          <a:lstStyle/>
          <a:p>
            <a:pPr marL="0" indent="0">
              <a:lnSpc>
                <a:spcPct val="100000"/>
              </a:lnSpc>
              <a:spcBef>
                <a:spcPts val="0"/>
              </a:spcBef>
              <a:buNone/>
            </a:pPr>
            <a:r>
              <a:rPr lang="ru-RU" sz="1800" b="1" dirty="0">
                <a:latin typeface="Cambria" panose="02040503050406030204" pitchFamily="18" charset="0"/>
              </a:rPr>
              <a:t>Желание </a:t>
            </a:r>
          </a:p>
          <a:p>
            <a:pPr marL="0" indent="0">
              <a:lnSpc>
                <a:spcPct val="100000"/>
              </a:lnSpc>
              <a:spcBef>
                <a:spcPts val="0"/>
              </a:spcBef>
              <a:buNone/>
            </a:pPr>
            <a:endParaRPr lang="ru-RU" sz="1800" dirty="0">
              <a:latin typeface="Cambria" panose="02040503050406030204" pitchFamily="18" charset="0"/>
            </a:endParaRPr>
          </a:p>
          <a:p>
            <a:pPr marL="0" indent="0">
              <a:lnSpc>
                <a:spcPct val="100000"/>
              </a:lnSpc>
              <a:spcBef>
                <a:spcPts val="0"/>
              </a:spcBef>
              <a:buNone/>
            </a:pPr>
            <a:r>
              <a:rPr lang="ru-RU" sz="1800" dirty="0">
                <a:latin typeface="Cambria" panose="02040503050406030204" pitchFamily="18" charset="0"/>
              </a:rPr>
              <a:t>Я хотел бы так немного!</a:t>
            </a:r>
            <a:br>
              <a:rPr lang="ru-RU" sz="1800" dirty="0">
                <a:latin typeface="Cambria" panose="02040503050406030204" pitchFamily="18" charset="0"/>
              </a:rPr>
            </a:br>
            <a:r>
              <a:rPr lang="ru-RU" sz="1800" dirty="0">
                <a:latin typeface="Cambria" panose="02040503050406030204" pitchFamily="18" charset="0"/>
              </a:rPr>
              <a:t>Я хотел бы быть обрубком,</a:t>
            </a:r>
          </a:p>
          <a:p>
            <a:pPr marL="0" indent="0">
              <a:lnSpc>
                <a:spcPct val="100000"/>
              </a:lnSpc>
              <a:spcBef>
                <a:spcPts val="0"/>
              </a:spcBef>
              <a:buNone/>
            </a:pPr>
            <a:r>
              <a:rPr lang="ru-RU" sz="1800" dirty="0">
                <a:latin typeface="Cambria" panose="02040503050406030204" pitchFamily="18" charset="0"/>
              </a:rPr>
              <a:t>Человеческим обрубком... </a:t>
            </a:r>
          </a:p>
          <a:p>
            <a:pPr marL="0" indent="0">
              <a:lnSpc>
                <a:spcPct val="100000"/>
              </a:lnSpc>
              <a:spcBef>
                <a:spcPts val="0"/>
              </a:spcBef>
              <a:buNone/>
            </a:pPr>
            <a:endParaRPr lang="ru-RU" sz="1800" dirty="0">
              <a:latin typeface="Cambria" panose="02040503050406030204" pitchFamily="18" charset="0"/>
            </a:endParaRPr>
          </a:p>
          <a:p>
            <a:pPr marL="0" indent="0">
              <a:lnSpc>
                <a:spcPct val="100000"/>
              </a:lnSpc>
              <a:spcBef>
                <a:spcPts val="0"/>
              </a:spcBef>
              <a:buNone/>
            </a:pPr>
            <a:r>
              <a:rPr lang="ru-RU" sz="1800" dirty="0">
                <a:latin typeface="Cambria" panose="02040503050406030204" pitchFamily="18" charset="0"/>
              </a:rPr>
              <a:t>Отмороженные руки, </a:t>
            </a:r>
          </a:p>
          <a:p>
            <a:pPr marL="0" indent="0">
              <a:lnSpc>
                <a:spcPct val="100000"/>
              </a:lnSpc>
              <a:spcBef>
                <a:spcPts val="0"/>
              </a:spcBef>
              <a:buNone/>
            </a:pPr>
            <a:r>
              <a:rPr lang="ru-RU" sz="1800" dirty="0">
                <a:latin typeface="Cambria" panose="02040503050406030204" pitchFamily="18" charset="0"/>
              </a:rPr>
              <a:t>Отмороженные ноги... </a:t>
            </a:r>
          </a:p>
          <a:p>
            <a:pPr marL="0" indent="0">
              <a:lnSpc>
                <a:spcPct val="100000"/>
              </a:lnSpc>
              <a:spcBef>
                <a:spcPts val="0"/>
              </a:spcBef>
              <a:buNone/>
            </a:pPr>
            <a:r>
              <a:rPr lang="ru-RU" sz="1800" dirty="0">
                <a:latin typeface="Cambria" panose="02040503050406030204" pitchFamily="18" charset="0"/>
              </a:rPr>
              <a:t>Жить бы стало очень смело </a:t>
            </a:r>
          </a:p>
          <a:p>
            <a:pPr marL="0" indent="0">
              <a:lnSpc>
                <a:spcPct val="100000"/>
              </a:lnSpc>
              <a:spcBef>
                <a:spcPts val="0"/>
              </a:spcBef>
              <a:buNone/>
            </a:pPr>
            <a:r>
              <a:rPr lang="ru-RU" sz="1800" dirty="0">
                <a:latin typeface="Cambria" panose="02040503050406030204" pitchFamily="18" charset="0"/>
              </a:rPr>
              <a:t>Укороченное тело. </a:t>
            </a:r>
          </a:p>
          <a:p>
            <a:pPr marL="0" indent="0">
              <a:lnSpc>
                <a:spcPct val="100000"/>
              </a:lnSpc>
              <a:spcBef>
                <a:spcPts val="0"/>
              </a:spcBef>
              <a:buNone/>
            </a:pPr>
            <a:endParaRPr lang="ru-RU" sz="1800" dirty="0">
              <a:latin typeface="Cambria" panose="02040503050406030204" pitchFamily="18" charset="0"/>
            </a:endParaRPr>
          </a:p>
          <a:p>
            <a:pPr marL="0" indent="0">
              <a:lnSpc>
                <a:spcPct val="100000"/>
              </a:lnSpc>
              <a:spcBef>
                <a:spcPts val="0"/>
              </a:spcBef>
              <a:buNone/>
            </a:pPr>
            <a:r>
              <a:rPr lang="ru-RU" sz="1800" dirty="0">
                <a:latin typeface="Cambria" panose="02040503050406030204" pitchFamily="18" charset="0"/>
              </a:rPr>
              <a:t>Я б собрал слюну во рту, </a:t>
            </a:r>
          </a:p>
          <a:p>
            <a:pPr marL="0" indent="0">
              <a:lnSpc>
                <a:spcPct val="100000"/>
              </a:lnSpc>
              <a:spcBef>
                <a:spcPts val="0"/>
              </a:spcBef>
              <a:buNone/>
            </a:pPr>
            <a:r>
              <a:rPr lang="ru-RU" sz="1800" dirty="0">
                <a:latin typeface="Cambria" panose="02040503050406030204" pitchFamily="18" charset="0"/>
              </a:rPr>
              <a:t>Я бы плюнул в красоту, </a:t>
            </a:r>
          </a:p>
          <a:p>
            <a:pPr marL="0" indent="0">
              <a:lnSpc>
                <a:spcPct val="100000"/>
              </a:lnSpc>
              <a:spcBef>
                <a:spcPts val="0"/>
              </a:spcBef>
              <a:buNone/>
            </a:pPr>
            <a:r>
              <a:rPr lang="ru-RU" sz="1800" dirty="0">
                <a:latin typeface="Cambria" panose="02040503050406030204" pitchFamily="18" charset="0"/>
              </a:rPr>
              <a:t>В омерзительную рожу. </a:t>
            </a:r>
          </a:p>
          <a:p>
            <a:pPr marL="0" indent="0">
              <a:lnSpc>
                <a:spcPct val="100000"/>
              </a:lnSpc>
              <a:spcBef>
                <a:spcPts val="0"/>
              </a:spcBef>
              <a:buNone/>
            </a:pPr>
            <a:endParaRPr lang="ru-RU" sz="1800" dirty="0">
              <a:latin typeface="Cambria" panose="02040503050406030204" pitchFamily="18" charset="0"/>
            </a:endParaRPr>
          </a:p>
          <a:p>
            <a:pPr marL="0" indent="0">
              <a:lnSpc>
                <a:spcPct val="100000"/>
              </a:lnSpc>
              <a:spcBef>
                <a:spcPts val="0"/>
              </a:spcBef>
              <a:buNone/>
            </a:pPr>
            <a:r>
              <a:rPr lang="ru-RU" sz="1800" dirty="0">
                <a:latin typeface="Cambria" panose="02040503050406030204" pitchFamily="18" charset="0"/>
              </a:rPr>
              <a:t>На ее подобье божье</a:t>
            </a:r>
            <a:br>
              <a:rPr lang="ru-RU" sz="1800" dirty="0">
                <a:latin typeface="Cambria" panose="02040503050406030204" pitchFamily="18" charset="0"/>
              </a:rPr>
            </a:br>
            <a:r>
              <a:rPr lang="ru-RU" sz="1800" dirty="0">
                <a:latin typeface="Cambria" panose="02040503050406030204" pitchFamily="18" charset="0"/>
              </a:rPr>
              <a:t>Не молился б человек, </a:t>
            </a:r>
          </a:p>
          <a:p>
            <a:pPr marL="0" indent="0">
              <a:lnSpc>
                <a:spcPct val="100000"/>
              </a:lnSpc>
              <a:spcBef>
                <a:spcPts val="0"/>
              </a:spcBef>
              <a:buNone/>
            </a:pPr>
            <a:r>
              <a:rPr lang="ru-RU" sz="1800" dirty="0" err="1">
                <a:latin typeface="Cambria" panose="02040503050406030204" pitchFamily="18" charset="0"/>
              </a:rPr>
              <a:t>Помнящии</a:t>
            </a:r>
            <a:r>
              <a:rPr lang="ru-RU" sz="1800" dirty="0">
                <a:latin typeface="Cambria" panose="02040503050406030204" pitchFamily="18" charset="0"/>
              </a:rPr>
              <a:t>̆ лицо калек... </a:t>
            </a:r>
          </a:p>
          <a:p>
            <a:pPr marL="0" indent="0">
              <a:lnSpc>
                <a:spcPct val="100000"/>
              </a:lnSpc>
              <a:spcBef>
                <a:spcPts val="0"/>
              </a:spcBef>
              <a:buNone/>
            </a:pPr>
            <a:r>
              <a:rPr lang="ru-RU" sz="1800" i="1" dirty="0">
                <a:latin typeface="Cambria" panose="02040503050406030204" pitchFamily="18" charset="0"/>
              </a:rPr>
              <a:t>&lt;1953–1956&gt; </a:t>
            </a:r>
            <a:endParaRPr lang="ru-RU" sz="1800" dirty="0">
              <a:latin typeface="Cambria" panose="02040503050406030204" pitchFamily="18" charset="0"/>
            </a:endParaRPr>
          </a:p>
          <a:p>
            <a:pPr marL="0" indent="0">
              <a:buNone/>
            </a:pPr>
            <a:endParaRPr lang="it-IT" sz="2400" dirty="0"/>
          </a:p>
        </p:txBody>
      </p:sp>
      <p:sp>
        <p:nvSpPr>
          <p:cNvPr id="4" name="CasellaDiTesto 3">
            <a:extLst>
              <a:ext uri="{FF2B5EF4-FFF2-40B4-BE49-F238E27FC236}">
                <a16:creationId xmlns:a16="http://schemas.microsoft.com/office/drawing/2014/main" id="{72321918-48E5-AA4B-98E5-2879FCEA7F01}"/>
              </a:ext>
            </a:extLst>
          </p:cNvPr>
          <p:cNvSpPr txBox="1"/>
          <p:nvPr/>
        </p:nvSpPr>
        <p:spPr>
          <a:xfrm>
            <a:off x="5740400" y="811212"/>
            <a:ext cx="4254500" cy="5078313"/>
          </a:xfrm>
          <a:prstGeom prst="rect">
            <a:avLst/>
          </a:prstGeom>
          <a:noFill/>
        </p:spPr>
        <p:txBody>
          <a:bodyPr wrap="square" rtlCol="0">
            <a:spAutoFit/>
          </a:bodyPr>
          <a:lstStyle/>
          <a:p>
            <a:r>
              <a:rPr lang="it-IT" b="1" dirty="0">
                <a:latin typeface="Cambria" panose="02040503050406030204" pitchFamily="18" charset="0"/>
              </a:rPr>
              <a:t>Desiderio</a:t>
            </a:r>
          </a:p>
          <a:p>
            <a:endParaRPr lang="it-IT" dirty="0">
              <a:latin typeface="Cambria" panose="02040503050406030204" pitchFamily="18" charset="0"/>
            </a:endParaRPr>
          </a:p>
          <a:p>
            <a:r>
              <a:rPr lang="it-IT" dirty="0">
                <a:latin typeface="Cambria" panose="02040503050406030204" pitchFamily="18" charset="0"/>
              </a:rPr>
              <a:t>Io vorrei così poco!</a:t>
            </a:r>
          </a:p>
          <a:p>
            <a:r>
              <a:rPr lang="it-IT" dirty="0">
                <a:latin typeface="Cambria" panose="02040503050406030204" pitchFamily="18" charset="0"/>
              </a:rPr>
              <a:t>Vorrei essere un troncone,</a:t>
            </a:r>
          </a:p>
          <a:p>
            <a:r>
              <a:rPr lang="it-IT" dirty="0">
                <a:latin typeface="Cambria" panose="02040503050406030204" pitchFamily="18" charset="0"/>
              </a:rPr>
              <a:t>un troncone d’uomo…</a:t>
            </a:r>
          </a:p>
          <a:p>
            <a:endParaRPr lang="it-IT" dirty="0">
              <a:latin typeface="Cambria" panose="02040503050406030204" pitchFamily="18" charset="0"/>
            </a:endParaRPr>
          </a:p>
          <a:p>
            <a:r>
              <a:rPr lang="it-IT" dirty="0">
                <a:latin typeface="Cambria" panose="02040503050406030204" pitchFamily="18" charset="0"/>
              </a:rPr>
              <a:t>Congelate le mani</a:t>
            </a:r>
          </a:p>
          <a:p>
            <a:r>
              <a:rPr lang="it-IT" dirty="0">
                <a:latin typeface="Cambria" panose="02040503050406030204" pitchFamily="18" charset="0"/>
              </a:rPr>
              <a:t>congelati i piedi…</a:t>
            </a:r>
          </a:p>
          <a:p>
            <a:r>
              <a:rPr lang="it-IT" dirty="0">
                <a:latin typeface="Cambria" panose="02040503050406030204" pitchFamily="18" charset="0"/>
              </a:rPr>
              <a:t>con grande ardire prenderebbe a vivere il corpo decurtato.</a:t>
            </a:r>
          </a:p>
          <a:p>
            <a:endParaRPr lang="it-IT" dirty="0">
              <a:latin typeface="Cambria" panose="02040503050406030204" pitchFamily="18" charset="0"/>
            </a:endParaRPr>
          </a:p>
          <a:p>
            <a:r>
              <a:rPr lang="it-IT" dirty="0">
                <a:latin typeface="Cambria" panose="02040503050406030204" pitchFamily="18" charset="0"/>
              </a:rPr>
              <a:t>Raccoglierei in bocca la saliva</a:t>
            </a:r>
          </a:p>
          <a:p>
            <a:r>
              <a:rPr lang="it-IT" dirty="0">
                <a:latin typeface="Cambria" panose="02040503050406030204" pitchFamily="18" charset="0"/>
              </a:rPr>
              <a:t>sputerei sulla bellezza,</a:t>
            </a:r>
          </a:p>
          <a:p>
            <a:r>
              <a:rPr lang="it-IT" dirty="0">
                <a:latin typeface="Cambria" panose="02040503050406030204" pitchFamily="18" charset="0"/>
              </a:rPr>
              <a:t>sul ceffo ripugnante.</a:t>
            </a:r>
          </a:p>
          <a:p>
            <a:endParaRPr lang="it-IT" dirty="0">
              <a:latin typeface="Cambria" panose="02040503050406030204" pitchFamily="18" charset="0"/>
            </a:endParaRPr>
          </a:p>
          <a:p>
            <a:r>
              <a:rPr lang="it-IT" dirty="0">
                <a:latin typeface="Cambria" panose="02040503050406030204" pitchFamily="18" charset="0"/>
              </a:rPr>
              <a:t>La sua somiglianza divina</a:t>
            </a:r>
          </a:p>
          <a:p>
            <a:r>
              <a:rPr lang="it-IT" dirty="0">
                <a:latin typeface="Cambria" panose="02040503050406030204" pitchFamily="18" charset="0"/>
              </a:rPr>
              <a:t>l’uomo non l’adorerebbe</a:t>
            </a:r>
          </a:p>
          <a:p>
            <a:r>
              <a:rPr lang="it-IT" dirty="0">
                <a:latin typeface="Cambria" panose="02040503050406030204" pitchFamily="18" charset="0"/>
              </a:rPr>
              <a:t>ricordando l’aspetto degli storpi…</a:t>
            </a:r>
          </a:p>
        </p:txBody>
      </p:sp>
    </p:spTree>
    <p:extLst>
      <p:ext uri="{BB962C8B-B14F-4D97-AF65-F5344CB8AC3E}">
        <p14:creationId xmlns:p14="http://schemas.microsoft.com/office/powerpoint/2010/main" val="413067291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a:extLst>
              <a:ext uri="{FF2B5EF4-FFF2-40B4-BE49-F238E27FC236}">
                <a16:creationId xmlns:a16="http://schemas.microsoft.com/office/drawing/2014/main" id="{6B05BA76-276F-6F4A-90CE-47686641A124}"/>
              </a:ext>
            </a:extLst>
          </p:cNvPr>
          <p:cNvSpPr>
            <a:spLocks noGrp="1"/>
          </p:cNvSpPr>
          <p:nvPr>
            <p:ph idx="1"/>
          </p:nvPr>
        </p:nvSpPr>
        <p:spPr/>
        <p:txBody>
          <a:bodyPr/>
          <a:lstStyle/>
          <a:p>
            <a:pPr marL="0" indent="0" algn="just">
              <a:buNone/>
            </a:pPr>
            <a:r>
              <a:rPr lang="it-IT" sz="2400" dirty="0">
                <a:latin typeface="Cambria" panose="02040503050406030204" pitchFamily="18" charset="0"/>
              </a:rPr>
              <a:t> </a:t>
            </a:r>
          </a:p>
          <a:p>
            <a:pPr marL="0" indent="0" algn="just">
              <a:buNone/>
            </a:pPr>
            <a:r>
              <a:rPr lang="it-IT" sz="2400" dirty="0">
                <a:latin typeface="Cambria" panose="02040503050406030204" pitchFamily="18" charset="0"/>
              </a:rPr>
              <a:t>Che cosa ci ha dato questa maledetta epoca di terrore ferino? … intanto ecco qua: nonostante tutto sono esistiti degli uomini che sono rimasti uomini; certo erano casi isolati, una goccia nel mare, ma non tutti si sono trasformati </a:t>
            </a:r>
            <a:r>
              <a:rPr lang="it-IT" sz="2400">
                <a:latin typeface="Cambria" panose="02040503050406030204" pitchFamily="18" charset="0"/>
              </a:rPr>
              <a:t>in non-uomini.         </a:t>
            </a:r>
            <a:endParaRPr lang="it-IT" sz="2400" dirty="0">
              <a:latin typeface="Cambria" panose="02040503050406030204" pitchFamily="18" charset="0"/>
            </a:endParaRPr>
          </a:p>
          <a:p>
            <a:pPr marL="0" indent="0" algn="r">
              <a:buNone/>
            </a:pPr>
            <a:r>
              <a:rPr lang="it-IT" sz="2400" i="1" dirty="0" err="1">
                <a:latin typeface="Cambria" panose="02040503050406030204" pitchFamily="18" charset="0"/>
              </a:rPr>
              <a:t>Nadežda</a:t>
            </a:r>
            <a:r>
              <a:rPr lang="it-IT" sz="2400" i="1" dirty="0">
                <a:latin typeface="Cambria" panose="02040503050406030204" pitchFamily="18" charset="0"/>
              </a:rPr>
              <a:t> Mandel’štam  </a:t>
            </a:r>
            <a:endParaRPr lang="it-IT" sz="2400" dirty="0">
              <a:latin typeface="Cambria" panose="02040503050406030204" pitchFamily="18" charset="0"/>
            </a:endParaRPr>
          </a:p>
          <a:p>
            <a:pPr marL="0" indent="0">
              <a:buNone/>
            </a:pPr>
            <a:endParaRPr lang="it-IT" dirty="0"/>
          </a:p>
        </p:txBody>
      </p:sp>
    </p:spTree>
    <p:extLst>
      <p:ext uri="{BB962C8B-B14F-4D97-AF65-F5344CB8AC3E}">
        <p14:creationId xmlns:p14="http://schemas.microsoft.com/office/powerpoint/2010/main" val="340688998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4" name="Segnaposto contenuto 3">
            <a:extLst>
              <a:ext uri="{FF2B5EF4-FFF2-40B4-BE49-F238E27FC236}">
                <a16:creationId xmlns:a16="http://schemas.microsoft.com/office/drawing/2014/main" id="{F0674A75-F599-A246-836B-9B22C735A9C6}"/>
              </a:ext>
            </a:extLst>
          </p:cNvPr>
          <p:cNvPicPr>
            <a:picLocks noGrp="1" noChangeAspect="1"/>
          </p:cNvPicPr>
          <p:nvPr>
            <p:ph idx="1"/>
          </p:nvPr>
        </p:nvPicPr>
        <p:blipFill rotWithShape="1">
          <a:blip r:embed="rId2"/>
          <a:srcRect r="8871" b="-1"/>
          <a:stretch/>
        </p:blipFill>
        <p:spPr>
          <a:xfrm>
            <a:off x="20" y="1282"/>
            <a:ext cx="12191980" cy="6856718"/>
          </a:xfrm>
          <a:prstGeom prst="rect">
            <a:avLst/>
          </a:prstGeom>
        </p:spPr>
      </p:pic>
    </p:spTree>
    <p:extLst>
      <p:ext uri="{BB962C8B-B14F-4D97-AF65-F5344CB8AC3E}">
        <p14:creationId xmlns:p14="http://schemas.microsoft.com/office/powerpoint/2010/main" val="396077782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04812C46-200A-4DEB-A05E-3ED6C68C23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9"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Immagine 3">
            <a:extLst>
              <a:ext uri="{FF2B5EF4-FFF2-40B4-BE49-F238E27FC236}">
                <a16:creationId xmlns:a16="http://schemas.microsoft.com/office/drawing/2014/main" id="{C26C9024-6360-5046-B8F0-93C0C4D79057}"/>
              </a:ext>
            </a:extLst>
          </p:cNvPr>
          <p:cNvPicPr>
            <a:picLocks noChangeAspect="1"/>
          </p:cNvPicPr>
          <p:nvPr/>
        </p:nvPicPr>
        <p:blipFill rotWithShape="1">
          <a:blip r:embed="rId2"/>
          <a:srcRect t="25577" b="22827"/>
          <a:stretch/>
        </p:blipFill>
        <p:spPr>
          <a:xfrm>
            <a:off x="2522356" y="10"/>
            <a:ext cx="9669642" cy="6857990"/>
          </a:xfrm>
          <a:prstGeom prst="rect">
            <a:avLst/>
          </a:prstGeom>
        </p:spPr>
      </p:pic>
      <p:sp>
        <p:nvSpPr>
          <p:cNvPr id="11" name="Rectangle 10">
            <a:extLst>
              <a:ext uri="{FF2B5EF4-FFF2-40B4-BE49-F238E27FC236}">
                <a16:creationId xmlns:a16="http://schemas.microsoft.com/office/drawing/2014/main" id="{D1EA859B-E555-4109-94F3-6700E046E0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7390263" cy="6858000"/>
          </a:xfrm>
          <a:prstGeom prst="rect">
            <a:avLst/>
          </a:prstGeom>
          <a:gradFill>
            <a:gsLst>
              <a:gs pos="48000">
                <a:schemeClr val="bg1"/>
              </a:gs>
              <a:gs pos="35000">
                <a:schemeClr val="bg1">
                  <a:alpha val="77000"/>
                </a:schemeClr>
              </a:gs>
              <a:gs pos="19000">
                <a:schemeClr val="bg1">
                  <a:alpha val="38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olo 1">
            <a:extLst>
              <a:ext uri="{FF2B5EF4-FFF2-40B4-BE49-F238E27FC236}">
                <a16:creationId xmlns:a16="http://schemas.microsoft.com/office/drawing/2014/main" id="{EC6C31D9-8F07-1348-AD52-0E7CE438C3CB}"/>
              </a:ext>
            </a:extLst>
          </p:cNvPr>
          <p:cNvSpPr>
            <a:spLocks noGrp="1"/>
          </p:cNvSpPr>
          <p:nvPr>
            <p:ph type="title"/>
          </p:nvPr>
        </p:nvSpPr>
        <p:spPr>
          <a:xfrm>
            <a:off x="969333" y="777860"/>
            <a:ext cx="3822189" cy="1899912"/>
          </a:xfrm>
        </p:spPr>
        <p:txBody>
          <a:bodyPr>
            <a:normAutofit/>
          </a:bodyPr>
          <a:lstStyle/>
          <a:p>
            <a:r>
              <a:rPr lang="it-IT" sz="4000" dirty="0">
                <a:solidFill>
                  <a:srgbClr val="6B0002"/>
                </a:solidFill>
                <a:latin typeface="Cambria" panose="02040503050406030204" pitchFamily="18" charset="0"/>
              </a:rPr>
              <a:t>Cronologia</a:t>
            </a:r>
          </a:p>
        </p:txBody>
      </p:sp>
      <p:sp>
        <p:nvSpPr>
          <p:cNvPr id="3" name="Segnaposto contenuto 2">
            <a:extLst>
              <a:ext uri="{FF2B5EF4-FFF2-40B4-BE49-F238E27FC236}">
                <a16:creationId xmlns:a16="http://schemas.microsoft.com/office/drawing/2014/main" id="{68C264A7-D630-294F-95AA-80F1145199D8}"/>
              </a:ext>
            </a:extLst>
          </p:cNvPr>
          <p:cNvSpPr>
            <a:spLocks noGrp="1"/>
          </p:cNvSpPr>
          <p:nvPr>
            <p:ph idx="1"/>
          </p:nvPr>
        </p:nvSpPr>
        <p:spPr>
          <a:xfrm>
            <a:off x="253185" y="2630152"/>
            <a:ext cx="4538336" cy="3835257"/>
          </a:xfrm>
        </p:spPr>
        <p:txBody>
          <a:bodyPr>
            <a:normAutofit fontScale="92500" lnSpcReduction="10000"/>
          </a:bodyPr>
          <a:lstStyle/>
          <a:p>
            <a:pPr algn="just"/>
            <a:r>
              <a:rPr lang="it-IT" sz="1700" b="1" dirty="0">
                <a:latin typeface="Cambria" panose="02040503050406030204" pitchFamily="18" charset="0"/>
              </a:rPr>
              <a:t>1937</a:t>
            </a:r>
            <a:r>
              <a:rPr lang="it-IT" sz="1700" dirty="0">
                <a:latin typeface="Cambria" panose="02040503050406030204" pitchFamily="18" charset="0"/>
              </a:rPr>
              <a:t>: condannato a cinque anni di lager per “attività controrivoluzionaria </a:t>
            </a:r>
            <a:r>
              <a:rPr lang="it-IT" sz="1700" dirty="0" err="1">
                <a:latin typeface="Cambria" panose="02040503050406030204" pitchFamily="18" charset="0"/>
              </a:rPr>
              <a:t>trockista</a:t>
            </a:r>
            <a:r>
              <a:rPr lang="it-IT" sz="1700" dirty="0">
                <a:latin typeface="Cambria" panose="02040503050406030204" pitchFamily="18" charset="0"/>
              </a:rPr>
              <a:t>”, è deportato alla Kolyma e lavora nella miniera d’oro “</a:t>
            </a:r>
            <a:r>
              <a:rPr lang="it-IT" sz="1700" dirty="0" err="1">
                <a:latin typeface="Cambria" panose="02040503050406030204" pitchFamily="18" charset="0"/>
              </a:rPr>
              <a:t>Partizan</a:t>
            </a:r>
            <a:r>
              <a:rPr lang="it-IT" sz="1700" dirty="0">
                <a:latin typeface="Cambria" panose="02040503050406030204" pitchFamily="18" charset="0"/>
              </a:rPr>
              <a:t>”</a:t>
            </a:r>
          </a:p>
          <a:p>
            <a:pPr algn="just"/>
            <a:r>
              <a:rPr lang="it-IT" sz="1700" dirty="0">
                <a:latin typeface="Cambria" panose="02040503050406030204" pitchFamily="18" charset="0"/>
              </a:rPr>
              <a:t>1938 – 1943: Lavora in diversi lager come minatore, taglialegna, caldaista, assistente geologo</a:t>
            </a:r>
          </a:p>
          <a:p>
            <a:pPr algn="just"/>
            <a:r>
              <a:rPr lang="it-IT" sz="1700" b="1" dirty="0">
                <a:latin typeface="Cambria" panose="02040503050406030204" pitchFamily="18" charset="0"/>
              </a:rPr>
              <a:t>1943</a:t>
            </a:r>
            <a:r>
              <a:rPr lang="it-IT" sz="1700" dirty="0">
                <a:latin typeface="Cambria" panose="02040503050406030204" pitchFamily="18" charset="0"/>
              </a:rPr>
              <a:t>: Viene arrestato per la terza volta per “attività anti-sovietica e controrivoluzionaria”, subisce un’ulteriore condanna a dieci anni di lager</a:t>
            </a:r>
          </a:p>
          <a:p>
            <a:pPr algn="just"/>
            <a:r>
              <a:rPr lang="it-IT" sz="1700" b="1" dirty="0">
                <a:latin typeface="Cambria" panose="02040503050406030204" pitchFamily="18" charset="0"/>
              </a:rPr>
              <a:t>1946</a:t>
            </a:r>
            <a:r>
              <a:rPr lang="it-IT" sz="1700" dirty="0">
                <a:latin typeface="Cambria" panose="02040503050406030204" pitchFamily="18" charset="0"/>
              </a:rPr>
              <a:t>: Partecipa al corso semestrale di formazione per infermieri presso l’Ospedale centrale per detenuti.</a:t>
            </a:r>
          </a:p>
          <a:p>
            <a:pPr algn="just"/>
            <a:r>
              <a:rPr lang="it-IT" sz="1700" b="1" dirty="0">
                <a:latin typeface="Cambria" panose="02040503050406030204" pitchFamily="18" charset="0"/>
              </a:rPr>
              <a:t>1951</a:t>
            </a:r>
            <a:r>
              <a:rPr lang="it-IT" sz="1700" dirty="0">
                <a:latin typeface="Cambria" panose="02040503050406030204" pitchFamily="18" charset="0"/>
              </a:rPr>
              <a:t>: Il 13 ottobre viene rilasciato dal lager</a:t>
            </a:r>
            <a:r>
              <a:rPr lang="it-IT" sz="2000" dirty="0">
                <a:latin typeface="Cambria" panose="02040503050406030204" pitchFamily="18" charset="0"/>
              </a:rPr>
              <a:t>.</a:t>
            </a:r>
          </a:p>
          <a:p>
            <a:pPr algn="just"/>
            <a:endParaRPr lang="it-IT" sz="2000" dirty="0">
              <a:latin typeface="Cambria" panose="02040503050406030204" pitchFamily="18" charset="0"/>
            </a:endParaRPr>
          </a:p>
          <a:p>
            <a:pPr algn="just"/>
            <a:endParaRPr lang="it-IT" sz="2000" dirty="0">
              <a:latin typeface="Cambria" panose="02040503050406030204" pitchFamily="18" charset="0"/>
            </a:endParaRPr>
          </a:p>
          <a:p>
            <a:pPr algn="just"/>
            <a:endParaRPr lang="it-IT" sz="2000" dirty="0">
              <a:latin typeface="Cambria" panose="02040503050406030204" pitchFamily="18" charset="0"/>
            </a:endParaRPr>
          </a:p>
          <a:p>
            <a:pPr algn="just"/>
            <a:endParaRPr lang="it-IT" sz="2000" dirty="0">
              <a:latin typeface="Cambria" panose="02040503050406030204" pitchFamily="18" charset="0"/>
            </a:endParaRPr>
          </a:p>
          <a:p>
            <a:pPr algn="just"/>
            <a:endParaRPr lang="it-IT" sz="2000" dirty="0">
              <a:latin typeface="Cambria" panose="02040503050406030204" pitchFamily="18" charset="0"/>
            </a:endParaRPr>
          </a:p>
          <a:p>
            <a:pPr algn="just"/>
            <a:endParaRPr lang="it-IT" sz="2000" dirty="0"/>
          </a:p>
        </p:txBody>
      </p:sp>
    </p:spTree>
    <p:extLst>
      <p:ext uri="{BB962C8B-B14F-4D97-AF65-F5344CB8AC3E}">
        <p14:creationId xmlns:p14="http://schemas.microsoft.com/office/powerpoint/2010/main" val="365027305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a:extLst>
              <a:ext uri="{FF2B5EF4-FFF2-40B4-BE49-F238E27FC236}">
                <a16:creationId xmlns:a16="http://schemas.microsoft.com/office/drawing/2014/main" id="{C38CD6E5-299B-6049-A83D-AC4F14830B94}"/>
              </a:ext>
            </a:extLst>
          </p:cNvPr>
          <p:cNvSpPr>
            <a:spLocks noGrp="1"/>
          </p:cNvSpPr>
          <p:nvPr>
            <p:ph idx="1"/>
          </p:nvPr>
        </p:nvSpPr>
        <p:spPr>
          <a:xfrm>
            <a:off x="100208" y="1916482"/>
            <a:ext cx="3654885" cy="4636262"/>
          </a:xfrm>
        </p:spPr>
        <p:txBody>
          <a:bodyPr>
            <a:normAutofit/>
          </a:bodyPr>
          <a:lstStyle/>
          <a:p>
            <a:pPr marL="0" indent="0">
              <a:buNone/>
            </a:pPr>
            <a:r>
              <a:rPr lang="it-IT" sz="2000" dirty="0">
                <a:latin typeface="Cambria" panose="02040503050406030204" pitchFamily="18" charset="0"/>
              </a:rPr>
              <a:t>Šalamov infermiere all’ospedale “</a:t>
            </a:r>
            <a:r>
              <a:rPr lang="it-IT" sz="2000" dirty="0" err="1">
                <a:latin typeface="Cambria" panose="02040503050406030204" pitchFamily="18" charset="0"/>
              </a:rPr>
              <a:t>Levyj</a:t>
            </a:r>
            <a:r>
              <a:rPr lang="it-IT" sz="2000" dirty="0">
                <a:latin typeface="Cambria" panose="02040503050406030204" pitchFamily="18" charset="0"/>
              </a:rPr>
              <a:t> </a:t>
            </a:r>
            <a:r>
              <a:rPr lang="it-IT" sz="2000" dirty="0" err="1">
                <a:latin typeface="Cambria" panose="02040503050406030204" pitchFamily="18" charset="0"/>
              </a:rPr>
              <a:t>Bereg</a:t>
            </a:r>
            <a:r>
              <a:rPr lang="it-IT" sz="2000" dirty="0">
                <a:latin typeface="Cambria" panose="02040503050406030204" pitchFamily="18" charset="0"/>
              </a:rPr>
              <a:t>”, 1948 </a:t>
            </a:r>
          </a:p>
          <a:p>
            <a:pPr marL="0" indent="0">
              <a:buNone/>
            </a:pPr>
            <a:endParaRPr lang="it-IT" sz="2000" dirty="0">
              <a:latin typeface="Cambria" panose="02040503050406030204" pitchFamily="18" charset="0"/>
            </a:endParaRPr>
          </a:p>
          <a:p>
            <a:pPr marL="0" indent="0">
              <a:buNone/>
            </a:pPr>
            <a:r>
              <a:rPr lang="ru-RU" sz="1600" dirty="0">
                <a:latin typeface="Cambria" panose="02040503050406030204" pitchFamily="18" charset="0"/>
              </a:rPr>
              <a:t>РГАЛИ. Ф. 2596. Оп. 1. </a:t>
            </a:r>
            <a:r>
              <a:rPr lang="ru-RU" sz="1600" dirty="0" err="1">
                <a:latin typeface="Cambria" panose="02040503050406030204" pitchFamily="18" charset="0"/>
              </a:rPr>
              <a:t>Ед.хр</a:t>
            </a:r>
            <a:r>
              <a:rPr lang="ru-RU" sz="1600" dirty="0">
                <a:latin typeface="Cambria" panose="02040503050406030204" pitchFamily="18" charset="0"/>
              </a:rPr>
              <a:t>. 75. Л. 8. </a:t>
            </a:r>
          </a:p>
          <a:p>
            <a:pPr marL="0" indent="0">
              <a:buNone/>
            </a:pPr>
            <a:endParaRPr lang="it-IT" sz="2000" dirty="0">
              <a:latin typeface="Cambria" panose="02040503050406030204" pitchFamily="18" charset="0"/>
            </a:endParaRPr>
          </a:p>
        </p:txBody>
      </p:sp>
      <p:pic>
        <p:nvPicPr>
          <p:cNvPr id="4" name="Immagine 3">
            <a:extLst>
              <a:ext uri="{FF2B5EF4-FFF2-40B4-BE49-F238E27FC236}">
                <a16:creationId xmlns:a16="http://schemas.microsoft.com/office/drawing/2014/main" id="{B596EBF2-9CCA-294F-A490-86BE084B7840}"/>
              </a:ext>
            </a:extLst>
          </p:cNvPr>
          <p:cNvPicPr>
            <a:picLocks noChangeAspect="1"/>
          </p:cNvPicPr>
          <p:nvPr/>
        </p:nvPicPr>
        <p:blipFill>
          <a:blip r:embed="rId2"/>
          <a:stretch>
            <a:fillRect/>
          </a:stretch>
        </p:blipFill>
        <p:spPr>
          <a:xfrm>
            <a:off x="3878372" y="50104"/>
            <a:ext cx="8313628" cy="6757792"/>
          </a:xfrm>
          <a:prstGeom prst="rect">
            <a:avLst/>
          </a:prstGeom>
        </p:spPr>
      </p:pic>
    </p:spTree>
    <p:extLst>
      <p:ext uri="{BB962C8B-B14F-4D97-AF65-F5344CB8AC3E}">
        <p14:creationId xmlns:p14="http://schemas.microsoft.com/office/powerpoint/2010/main" val="55419891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48793237-E8BD-0B49-B4AF-C304B64BF703}"/>
              </a:ext>
            </a:extLst>
          </p:cNvPr>
          <p:cNvSpPr>
            <a:spLocks noGrp="1"/>
          </p:cNvSpPr>
          <p:nvPr>
            <p:ph type="title"/>
          </p:nvPr>
        </p:nvSpPr>
        <p:spPr>
          <a:xfrm>
            <a:off x="838200" y="174625"/>
            <a:ext cx="10515600" cy="1325563"/>
          </a:xfrm>
        </p:spPr>
        <p:txBody>
          <a:bodyPr>
            <a:normAutofit/>
          </a:bodyPr>
          <a:lstStyle/>
          <a:p>
            <a:pPr algn="ctr"/>
            <a:r>
              <a:rPr lang="it-IT" sz="2800" dirty="0">
                <a:solidFill>
                  <a:srgbClr val="6B0002"/>
                </a:solidFill>
                <a:latin typeface="Cambria" panose="02040503050406030204" pitchFamily="18" charset="0"/>
              </a:rPr>
              <a:t>Ospedale </a:t>
            </a:r>
            <a:r>
              <a:rPr lang="it-IT" sz="2800" dirty="0" err="1">
                <a:solidFill>
                  <a:srgbClr val="6B0002"/>
                </a:solidFill>
                <a:latin typeface="Cambria" panose="02040503050406030204" pitchFamily="18" charset="0"/>
              </a:rPr>
              <a:t>Levyj</a:t>
            </a:r>
            <a:r>
              <a:rPr lang="it-IT" sz="2800" dirty="0">
                <a:solidFill>
                  <a:srgbClr val="6B0002"/>
                </a:solidFill>
                <a:latin typeface="Cambria" panose="02040503050406030204" pitchFamily="18" charset="0"/>
              </a:rPr>
              <a:t> </a:t>
            </a:r>
            <a:r>
              <a:rPr lang="it-IT" sz="2800" dirty="0" err="1">
                <a:solidFill>
                  <a:srgbClr val="6B0002"/>
                </a:solidFill>
                <a:latin typeface="Cambria" panose="02040503050406030204" pitchFamily="18" charset="0"/>
              </a:rPr>
              <a:t>bereg</a:t>
            </a:r>
            <a:r>
              <a:rPr lang="it-IT" sz="2800" dirty="0">
                <a:solidFill>
                  <a:srgbClr val="6B0002"/>
                </a:solidFill>
                <a:latin typeface="Cambria" panose="02040503050406030204" pitchFamily="18" charset="0"/>
              </a:rPr>
              <a:t> (La riva sinistra)</a:t>
            </a:r>
          </a:p>
        </p:txBody>
      </p:sp>
      <p:pic>
        <p:nvPicPr>
          <p:cNvPr id="2050" name="Picture 2" descr="Больница. Левый берег">
            <a:extLst>
              <a:ext uri="{FF2B5EF4-FFF2-40B4-BE49-F238E27FC236}">
                <a16:creationId xmlns:a16="http://schemas.microsoft.com/office/drawing/2014/main" id="{0C6FD4A2-11A9-E241-9D1D-94F1102F531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30139" y="1384300"/>
            <a:ext cx="9519504" cy="490934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1469951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66A096E2-EEDB-0C44-B37C-C24A61539111}"/>
              </a:ext>
            </a:extLst>
          </p:cNvPr>
          <p:cNvSpPr>
            <a:spLocks noGrp="1"/>
          </p:cNvSpPr>
          <p:nvPr>
            <p:ph type="title"/>
          </p:nvPr>
        </p:nvSpPr>
        <p:spPr>
          <a:xfrm>
            <a:off x="838200" y="149225"/>
            <a:ext cx="10515600" cy="1325563"/>
          </a:xfrm>
        </p:spPr>
        <p:txBody>
          <a:bodyPr>
            <a:normAutofit/>
          </a:bodyPr>
          <a:lstStyle/>
          <a:p>
            <a:pPr algn="ctr"/>
            <a:r>
              <a:rPr lang="it-IT" sz="4000" dirty="0">
                <a:solidFill>
                  <a:srgbClr val="6B0002"/>
                </a:solidFill>
                <a:latin typeface="Cambria" panose="02040503050406030204" pitchFamily="18" charset="0"/>
              </a:rPr>
              <a:t>La rinascita della parola poetica</a:t>
            </a:r>
          </a:p>
        </p:txBody>
      </p:sp>
      <p:sp>
        <p:nvSpPr>
          <p:cNvPr id="3" name="Segnaposto contenuto 2">
            <a:extLst>
              <a:ext uri="{FF2B5EF4-FFF2-40B4-BE49-F238E27FC236}">
                <a16:creationId xmlns:a16="http://schemas.microsoft.com/office/drawing/2014/main" id="{D6DF64FE-B530-1A4B-BB59-5E86AF1DB389}"/>
              </a:ext>
            </a:extLst>
          </p:cNvPr>
          <p:cNvSpPr>
            <a:spLocks noGrp="1"/>
          </p:cNvSpPr>
          <p:nvPr>
            <p:ph idx="1"/>
          </p:nvPr>
        </p:nvSpPr>
        <p:spPr/>
        <p:txBody>
          <a:bodyPr>
            <a:normAutofit fontScale="92500" lnSpcReduction="10000"/>
          </a:bodyPr>
          <a:lstStyle/>
          <a:p>
            <a:pPr algn="just">
              <a:lnSpc>
                <a:spcPct val="110000"/>
              </a:lnSpc>
            </a:pPr>
            <a:r>
              <a:rPr lang="it-IT" sz="2000" dirty="0">
                <a:latin typeface="Cambria" panose="02040503050406030204" pitchFamily="18" charset="0"/>
              </a:rPr>
              <a:t>da </a:t>
            </a:r>
            <a:r>
              <a:rPr lang="it-IT" sz="2000" i="1" dirty="0">
                <a:latin typeface="Cambria" panose="02040503050406030204" pitchFamily="18" charset="0"/>
              </a:rPr>
              <a:t>Sentenza</a:t>
            </a:r>
            <a:r>
              <a:rPr lang="it-IT" sz="2000" dirty="0">
                <a:latin typeface="Cambria" panose="02040503050406030204" pitchFamily="18" charset="0"/>
              </a:rPr>
              <a:t> [</a:t>
            </a:r>
            <a:r>
              <a:rPr lang="it-IT" sz="2000" dirty="0" err="1">
                <a:latin typeface="Cambria" panose="02040503050406030204" pitchFamily="18" charset="0"/>
              </a:rPr>
              <a:t>Sentencija</a:t>
            </a:r>
            <a:r>
              <a:rPr lang="it-IT" sz="2000" dirty="0">
                <a:latin typeface="Cambria" panose="02040503050406030204" pitchFamily="18" charset="0"/>
              </a:rPr>
              <a:t>]</a:t>
            </a:r>
          </a:p>
          <a:p>
            <a:pPr algn="just">
              <a:lnSpc>
                <a:spcPct val="110000"/>
              </a:lnSpc>
            </a:pPr>
            <a:r>
              <a:rPr lang="it-IT" sz="2000" dirty="0">
                <a:latin typeface="Cambria" panose="02040503050406030204" pitchFamily="18" charset="0"/>
              </a:rPr>
              <a:t>da </a:t>
            </a:r>
            <a:r>
              <a:rPr lang="it-IT" sz="2000" i="1" dirty="0" err="1">
                <a:latin typeface="Cambria" panose="02040503050406030204" pitchFamily="18" charset="0"/>
              </a:rPr>
              <a:t>Afinskie</a:t>
            </a:r>
            <a:r>
              <a:rPr lang="it-IT" sz="2000" i="1" dirty="0">
                <a:latin typeface="Cambria" panose="02040503050406030204" pitchFamily="18" charset="0"/>
              </a:rPr>
              <a:t> </a:t>
            </a:r>
            <a:r>
              <a:rPr lang="it-IT" sz="2000" i="1" dirty="0" err="1">
                <a:latin typeface="Cambria" panose="02040503050406030204" pitchFamily="18" charset="0"/>
              </a:rPr>
              <a:t>noči</a:t>
            </a:r>
            <a:r>
              <a:rPr lang="it-IT" sz="2000" i="1" dirty="0">
                <a:latin typeface="Cambria" panose="02040503050406030204" pitchFamily="18" charset="0"/>
              </a:rPr>
              <a:t> </a:t>
            </a:r>
            <a:r>
              <a:rPr lang="it-IT" sz="2000" dirty="0">
                <a:latin typeface="Cambria" panose="02040503050406030204" pitchFamily="18" charset="0"/>
              </a:rPr>
              <a:t>[Le notti ateniesi]</a:t>
            </a:r>
          </a:p>
          <a:p>
            <a:pPr algn="just">
              <a:lnSpc>
                <a:spcPct val="110000"/>
              </a:lnSpc>
            </a:pPr>
            <a:r>
              <a:rPr lang="it-IT" sz="2000" cap="small" dirty="0">
                <a:latin typeface="Cambria" panose="02040503050406030204" pitchFamily="18" charset="0"/>
              </a:rPr>
              <a:t>«T</a:t>
            </a:r>
            <a:r>
              <a:rPr lang="it-IT" sz="2000" dirty="0">
                <a:latin typeface="Cambria" panose="02040503050406030204" pitchFamily="18" charset="0"/>
              </a:rPr>
              <a:t>rascorsero molti giorni prima che imparassi a richiamare dalle profondità del mio cervello sempre nuove parole, parole diverse, una dopo l’altra. Ogni parola tornava a fatica, ogni parola emergeva all’improvviso, per conto suo. Non era un flusso di pensieri e parole. Ognuna di esse tornava solitaria senza la scorta di altre parole conosciute, e nasceva prima dalla lingua che dal cervello».</a:t>
            </a:r>
          </a:p>
          <a:p>
            <a:pPr algn="just">
              <a:lnSpc>
                <a:spcPct val="110000"/>
              </a:lnSpc>
            </a:pPr>
            <a:r>
              <a:rPr lang="it-IT" sz="2000" dirty="0">
                <a:latin typeface="Cambria" panose="02040503050406030204" pitchFamily="18" charset="0"/>
              </a:rPr>
              <a:t>«Questo quinto senso o sentimento umano è il bisogno di poesia. Scopro che ogni infermiere che sa leggere e scrivere, ogni collega in quell’inferno, possiede un blocco per appunti, sul quale annota, con casuali inchiostri di vario colore, versi: non citazioni tratte da </a:t>
            </a:r>
            <a:r>
              <a:rPr lang="it-IT" sz="2000" dirty="0" err="1">
                <a:latin typeface="Cambria" panose="02040503050406030204" pitchFamily="18" charset="0"/>
              </a:rPr>
              <a:t>Hegel</a:t>
            </a:r>
            <a:r>
              <a:rPr lang="it-IT" sz="2000" dirty="0">
                <a:latin typeface="Cambria" panose="02040503050406030204" pitchFamily="18" charset="0"/>
              </a:rPr>
              <a:t> o dal Vangelo, ma precisamente versi. Ecco l’esigenza che a quanto pare si manifesta oltre alla fame, al desiderio sessuale e alle funzioni corporali. Il bisogno di ascoltare versi, trascurato da Thomas More. E tutti ne hanno una scorta personale».</a:t>
            </a:r>
          </a:p>
        </p:txBody>
      </p:sp>
    </p:spTree>
    <p:extLst>
      <p:ext uri="{BB962C8B-B14F-4D97-AF65-F5344CB8AC3E}">
        <p14:creationId xmlns:p14="http://schemas.microsoft.com/office/powerpoint/2010/main" val="295096545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66A096E2-EEDB-0C44-B37C-C24A61539111}"/>
              </a:ext>
            </a:extLst>
          </p:cNvPr>
          <p:cNvSpPr>
            <a:spLocks noGrp="1"/>
          </p:cNvSpPr>
          <p:nvPr>
            <p:ph type="title"/>
          </p:nvPr>
        </p:nvSpPr>
        <p:spPr>
          <a:xfrm>
            <a:off x="838200" y="149225"/>
            <a:ext cx="10515600" cy="1325563"/>
          </a:xfrm>
        </p:spPr>
        <p:txBody>
          <a:bodyPr>
            <a:normAutofit/>
          </a:bodyPr>
          <a:lstStyle/>
          <a:p>
            <a:pPr algn="ctr"/>
            <a:r>
              <a:rPr lang="it-IT" sz="4000" dirty="0">
                <a:solidFill>
                  <a:srgbClr val="6B0002"/>
                </a:solidFill>
                <a:latin typeface="Cambria" panose="02040503050406030204" pitchFamily="18" charset="0"/>
              </a:rPr>
              <a:t>La rinascita della parola poetica</a:t>
            </a:r>
          </a:p>
        </p:txBody>
      </p:sp>
      <p:sp>
        <p:nvSpPr>
          <p:cNvPr id="3" name="Segnaposto contenuto 2">
            <a:extLst>
              <a:ext uri="{FF2B5EF4-FFF2-40B4-BE49-F238E27FC236}">
                <a16:creationId xmlns:a16="http://schemas.microsoft.com/office/drawing/2014/main" id="{D6DF64FE-B530-1A4B-BB59-5E86AF1DB389}"/>
              </a:ext>
            </a:extLst>
          </p:cNvPr>
          <p:cNvSpPr>
            <a:spLocks noGrp="1"/>
          </p:cNvSpPr>
          <p:nvPr>
            <p:ph idx="1"/>
          </p:nvPr>
        </p:nvSpPr>
        <p:spPr/>
        <p:txBody>
          <a:bodyPr>
            <a:normAutofit/>
          </a:bodyPr>
          <a:lstStyle/>
          <a:p>
            <a:pPr marL="0" indent="0" algn="just">
              <a:lnSpc>
                <a:spcPct val="110000"/>
              </a:lnSpc>
              <a:buNone/>
            </a:pPr>
            <a:r>
              <a:rPr lang="it-IT" sz="2000" dirty="0">
                <a:latin typeface="Cambria" panose="02040503050406030204" pitchFamily="18" charset="0"/>
              </a:rPr>
              <a:t>«Dopo la mia resurrezione, incessanti come se la penna scrivesse da sé, i versi fluivano, spia della mia vita interiore, su un quaderno di ruvida carta da imballaggio, sgorgavano, scritti con l’inchiostro, a volte anche a matita, versi senza alcun valore artistico, ma indissolubilmente legati alla mia resurrezione, alla mia trasformazione, alla mia rinascita. In questi numerosi quaderni non c’erano ancora versi autentici. Ogni giorno uscivo sul ghiaccio della sorgente </a:t>
            </a:r>
            <a:r>
              <a:rPr lang="it-IT" sz="2000" dirty="0" err="1">
                <a:latin typeface="Cambria" panose="02040503050406030204" pitchFamily="18" charset="0"/>
              </a:rPr>
              <a:t>Duskan’ja</a:t>
            </a:r>
            <a:r>
              <a:rPr lang="it-IT" sz="2000" dirty="0">
                <a:latin typeface="Cambria" panose="02040503050406030204" pitchFamily="18" charset="0"/>
              </a:rPr>
              <a:t> e con la mano intirizzita dal gelo facevo in tempo a scrivere, abbozzare su brandelli di giornali, su un quaderno lacero sempre nuovi versi, sempre nuove poesie. Erano poesie mediocri. L’esigenza di scrivere versi era incredibile. Ogni avvenimento della mia vita trovava espressione nel metro, e così ogni immagine della natura. In questo flusso lirico non c’era ancora una voce autentica, ultimamente mia»</a:t>
            </a:r>
          </a:p>
          <a:p>
            <a:pPr marL="0" indent="0" algn="r">
              <a:lnSpc>
                <a:spcPct val="110000"/>
              </a:lnSpc>
              <a:buNone/>
            </a:pPr>
            <a:r>
              <a:rPr lang="it-IT" sz="2000" dirty="0">
                <a:latin typeface="Cambria" panose="02040503050406030204" pitchFamily="18" charset="0"/>
              </a:rPr>
              <a:t>da </a:t>
            </a:r>
            <a:r>
              <a:rPr lang="it-IT" sz="2000" i="1" dirty="0" err="1">
                <a:latin typeface="Cambria" panose="02040503050406030204" pitchFamily="18" charset="0"/>
              </a:rPr>
              <a:t>Poet</a:t>
            </a:r>
            <a:r>
              <a:rPr lang="it-IT" sz="2000" i="1" dirty="0">
                <a:latin typeface="Cambria" panose="02040503050406030204" pitchFamily="18" charset="0"/>
              </a:rPr>
              <a:t> </a:t>
            </a:r>
            <a:r>
              <a:rPr lang="it-IT" sz="2000" i="1" dirty="0" err="1">
                <a:latin typeface="Cambria" panose="02040503050406030204" pitchFamily="18" charset="0"/>
              </a:rPr>
              <a:t>iznutri</a:t>
            </a:r>
            <a:endParaRPr lang="it-IT" sz="2000" i="1" dirty="0">
              <a:latin typeface="Cambria" panose="02040503050406030204" pitchFamily="18" charset="0"/>
            </a:endParaRPr>
          </a:p>
        </p:txBody>
      </p:sp>
    </p:spTree>
    <p:extLst>
      <p:ext uri="{BB962C8B-B14F-4D97-AF65-F5344CB8AC3E}">
        <p14:creationId xmlns:p14="http://schemas.microsoft.com/office/powerpoint/2010/main" val="282030334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1" name="Due linee di ricerca:…"/>
          <p:cNvSpPr txBox="1"/>
          <p:nvPr/>
        </p:nvSpPr>
        <p:spPr>
          <a:xfrm>
            <a:off x="2459767" y="327388"/>
            <a:ext cx="7051198" cy="1600438"/>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25400" tIns="25400" rIns="25400" bIns="25400" anchor="ctr">
            <a:spAutoFit/>
          </a:bodyPr>
          <a:lstStyle/>
          <a:p>
            <a:pPr algn="ctr">
              <a:spcBef>
                <a:spcPts val="1000"/>
              </a:spcBef>
              <a:defRPr sz="4500" spc="-90">
                <a:solidFill>
                  <a:schemeClr val="accent1">
                    <a:hueOff val="54750"/>
                    <a:satOff val="-1697"/>
                    <a:lumOff val="-18038"/>
                  </a:schemeClr>
                </a:solidFill>
                <a:latin typeface="+mn-lt"/>
                <a:ea typeface="+mn-ea"/>
                <a:cs typeface="+mn-cs"/>
                <a:sym typeface="Didot"/>
              </a:defRPr>
            </a:pPr>
            <a:r>
              <a:rPr sz="2800" noProof="1">
                <a:solidFill>
                  <a:srgbClr val="6B0002"/>
                </a:solidFill>
                <a:latin typeface="Cambria" panose="02040503050406030204" pitchFamily="18" charset="0"/>
                <a:ea typeface="Times New Roman"/>
                <a:cs typeface="Times New Roman" panose="02020603050405020304" pitchFamily="18" charset="0"/>
                <a:sym typeface="Times New Roman"/>
              </a:rPr>
              <a:t>“</a:t>
            </a:r>
            <a:r>
              <a:rPr lang="ru-RU" sz="2800" spc="-45" noProof="1">
                <a:solidFill>
                  <a:srgbClr val="6B0002"/>
                </a:solidFill>
                <a:latin typeface="Cambria" panose="02040503050406030204" pitchFamily="18" charset="0"/>
                <a:cs typeface="Times New Roman" panose="02020603050405020304" pitchFamily="18" charset="0"/>
                <a:sym typeface="Didot"/>
              </a:rPr>
              <a:t>Разговоры о самом главном</a:t>
            </a:r>
            <a:r>
              <a:rPr sz="2800" noProof="1">
                <a:solidFill>
                  <a:srgbClr val="6B0002"/>
                </a:solidFill>
                <a:latin typeface="Cambria" panose="02040503050406030204" pitchFamily="18" charset="0"/>
                <a:ea typeface="Times New Roman"/>
                <a:cs typeface="Times New Roman"/>
                <a:sym typeface="Times New Roman"/>
              </a:rPr>
              <a:t>”</a:t>
            </a:r>
            <a:endParaRPr lang="it-IT" sz="2800" noProof="1">
              <a:solidFill>
                <a:srgbClr val="6B0002"/>
              </a:solidFill>
              <a:latin typeface="Cambria" panose="02040503050406030204" pitchFamily="18" charset="0"/>
              <a:ea typeface="Times New Roman"/>
              <a:cs typeface="Times New Roman"/>
              <a:sym typeface="Times New Roman"/>
            </a:endParaRPr>
          </a:p>
          <a:p>
            <a:pPr algn="ctr">
              <a:spcBef>
                <a:spcPts val="1000"/>
              </a:spcBef>
              <a:defRPr sz="4500" spc="-90">
                <a:solidFill>
                  <a:schemeClr val="accent1">
                    <a:hueOff val="54750"/>
                    <a:satOff val="-1697"/>
                    <a:lumOff val="-18038"/>
                  </a:schemeClr>
                </a:solidFill>
                <a:latin typeface="+mn-lt"/>
                <a:ea typeface="+mn-ea"/>
                <a:cs typeface="+mn-cs"/>
                <a:sym typeface="Didot"/>
              </a:defRPr>
            </a:pPr>
            <a:r>
              <a:rPr sz="2800" noProof="1">
                <a:solidFill>
                  <a:srgbClr val="6B0002"/>
                </a:solidFill>
                <a:latin typeface="Cambria" panose="02040503050406030204" pitchFamily="18" charset="0"/>
                <a:ea typeface="Times New Roman"/>
                <a:cs typeface="Times New Roman"/>
                <a:sym typeface="Times New Roman"/>
              </a:rPr>
              <a:t> </a:t>
            </a:r>
            <a:r>
              <a:rPr lang="it-IT" sz="2800" noProof="1">
                <a:solidFill>
                  <a:srgbClr val="6B0002"/>
                </a:solidFill>
                <a:latin typeface="Cambria" panose="02040503050406030204" pitchFamily="18" charset="0"/>
                <a:ea typeface="Times New Roman"/>
                <a:cs typeface="Times New Roman"/>
                <a:sym typeface="Times New Roman"/>
              </a:rPr>
              <a:t>I</a:t>
            </a:r>
            <a:r>
              <a:rPr sz="2800" noProof="1">
                <a:solidFill>
                  <a:srgbClr val="6B0002"/>
                </a:solidFill>
                <a:latin typeface="Cambria" panose="02040503050406030204" pitchFamily="18" charset="0"/>
                <a:ea typeface="Times New Roman"/>
                <a:cs typeface="Times New Roman"/>
                <a:sym typeface="Times New Roman"/>
              </a:rPr>
              <a:t>l legame con </a:t>
            </a:r>
            <a:r>
              <a:rPr lang="it-IT" sz="2800" noProof="1">
                <a:solidFill>
                  <a:srgbClr val="6B0002"/>
                </a:solidFill>
                <a:latin typeface="Cambria" panose="02040503050406030204" pitchFamily="18" charset="0"/>
                <a:ea typeface="Times New Roman"/>
                <a:cs typeface="Times New Roman"/>
                <a:sym typeface="Times New Roman"/>
              </a:rPr>
              <a:t>Boris </a:t>
            </a:r>
            <a:r>
              <a:rPr sz="2800" noProof="1">
                <a:solidFill>
                  <a:srgbClr val="6B0002"/>
                </a:solidFill>
                <a:latin typeface="Cambria" panose="02040503050406030204" pitchFamily="18" charset="0"/>
              </a:rPr>
              <a:t>Pasternak</a:t>
            </a:r>
            <a:endParaRPr lang="it-IT" noProof="1">
              <a:solidFill>
                <a:srgbClr val="6B0002"/>
              </a:solidFill>
              <a:latin typeface="Cambria" panose="02040503050406030204" pitchFamily="18" charset="0"/>
            </a:endParaRPr>
          </a:p>
          <a:p>
            <a:pPr>
              <a:spcBef>
                <a:spcPts val="1000"/>
              </a:spcBef>
              <a:defRPr sz="4500" spc="-90">
                <a:solidFill>
                  <a:schemeClr val="accent1">
                    <a:hueOff val="54750"/>
                    <a:satOff val="-1697"/>
                    <a:lumOff val="-18038"/>
                  </a:schemeClr>
                </a:solidFill>
                <a:latin typeface="+mn-lt"/>
                <a:ea typeface="+mn-ea"/>
                <a:cs typeface="+mn-cs"/>
                <a:sym typeface="Didot"/>
              </a:defRPr>
            </a:pPr>
            <a:endParaRPr sz="2800" noProof="1">
              <a:solidFill>
                <a:srgbClr val="6B0002"/>
              </a:solidFill>
              <a:latin typeface="Cambria" panose="02040503050406030204" pitchFamily="18" charset="0"/>
            </a:endParaRPr>
          </a:p>
        </p:txBody>
      </p:sp>
      <p:pic>
        <p:nvPicPr>
          <p:cNvPr id="165" name="Immagine" descr="Immagine"/>
          <p:cNvPicPr>
            <a:picLocks noChangeAspect="1"/>
          </p:cNvPicPr>
          <p:nvPr/>
        </p:nvPicPr>
        <p:blipFill>
          <a:blip r:embed="rId3"/>
          <a:stretch>
            <a:fillRect/>
          </a:stretch>
        </p:blipFill>
        <p:spPr>
          <a:xfrm>
            <a:off x="7260396" y="1679921"/>
            <a:ext cx="3146574" cy="4273890"/>
          </a:xfrm>
          <a:prstGeom prst="rect">
            <a:avLst/>
          </a:prstGeom>
          <a:ln w="12700">
            <a:miter lim="400000"/>
          </a:ln>
        </p:spPr>
      </p:pic>
      <p:sp>
        <p:nvSpPr>
          <p:cNvPr id="166" name="Pasternak a Peredelkino, 1948"/>
          <p:cNvSpPr txBox="1"/>
          <p:nvPr/>
        </p:nvSpPr>
        <p:spPr>
          <a:xfrm>
            <a:off x="7848600" y="6156407"/>
            <a:ext cx="3324730" cy="282129"/>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25400" tIns="25400" rIns="25400" bIns="25400" anchor="ctr">
            <a:spAutoFit/>
          </a:bodyPr>
          <a:lstStyle>
            <a:lvl1pPr>
              <a:defRPr sz="3000"/>
            </a:lvl1pPr>
          </a:lstStyle>
          <a:p>
            <a:r>
              <a:rPr sz="1500" dirty="0">
                <a:latin typeface="Cambria" panose="02040503050406030204" pitchFamily="18" charset="0"/>
              </a:rPr>
              <a:t>Pasternak a </a:t>
            </a:r>
            <a:r>
              <a:rPr sz="1500" dirty="0" err="1">
                <a:latin typeface="Cambria" panose="02040503050406030204" pitchFamily="18" charset="0"/>
              </a:rPr>
              <a:t>Peredelkino</a:t>
            </a:r>
            <a:r>
              <a:rPr sz="1500" dirty="0">
                <a:latin typeface="Cambria" panose="02040503050406030204" pitchFamily="18" charset="0"/>
              </a:rPr>
              <a:t>, 1948</a:t>
            </a:r>
          </a:p>
        </p:txBody>
      </p:sp>
      <p:pic>
        <p:nvPicPr>
          <p:cNvPr id="167" name="Immagine" descr="Immagine"/>
          <p:cNvPicPr>
            <a:picLocks noChangeAspect="1"/>
          </p:cNvPicPr>
          <p:nvPr/>
        </p:nvPicPr>
        <p:blipFill>
          <a:blip r:embed="rId4"/>
          <a:stretch>
            <a:fillRect/>
          </a:stretch>
        </p:blipFill>
        <p:spPr>
          <a:xfrm>
            <a:off x="1785030" y="1679921"/>
            <a:ext cx="3103216" cy="4273890"/>
          </a:xfrm>
          <a:prstGeom prst="rect">
            <a:avLst/>
          </a:prstGeom>
          <a:ln w="12700">
            <a:miter lim="400000"/>
          </a:ln>
        </p:spPr>
      </p:pic>
      <p:sp>
        <p:nvSpPr>
          <p:cNvPr id="168" name="Varlam Šalamov, 1952"/>
          <p:cNvSpPr txBox="1"/>
          <p:nvPr/>
        </p:nvSpPr>
        <p:spPr>
          <a:xfrm>
            <a:off x="2303914" y="6077113"/>
            <a:ext cx="1862113" cy="282129"/>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25400" tIns="25400" rIns="25400" bIns="25400" anchor="ctr">
            <a:spAutoFit/>
          </a:bodyPr>
          <a:lstStyle>
            <a:lvl1pPr>
              <a:defRPr sz="3000"/>
            </a:lvl1pPr>
          </a:lstStyle>
          <a:p>
            <a:r>
              <a:rPr lang="it-IT" sz="1500" dirty="0" err="1">
                <a:latin typeface="Cambria" panose="02040503050406030204" pitchFamily="18" charset="0"/>
              </a:rPr>
              <a:t>Varlam</a:t>
            </a:r>
            <a:r>
              <a:rPr lang="it-IT" sz="1500" dirty="0">
                <a:latin typeface="Cambria" panose="02040503050406030204" pitchFamily="18" charset="0"/>
              </a:rPr>
              <a:t> Šalamov, 1952</a:t>
            </a:r>
            <a:endParaRPr sz="1500" dirty="0">
              <a:latin typeface="Cambria" panose="02040503050406030204" pitchFamily="18" charset="0"/>
            </a:endParaRPr>
          </a:p>
        </p:txBody>
      </p:sp>
    </p:spTree>
  </p:cSld>
  <p:clrMapOvr>
    <a:masterClrMapping/>
  </p:clrMapOvr>
</p:sld>
</file>

<file path=ppt/theme/theme1.xml><?xml version="1.0" encoding="utf-8"?>
<a:theme xmlns:a="http://schemas.openxmlformats.org/drawingml/2006/main" name="Tema di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ema di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428</TotalTime>
  <Words>2502</Words>
  <Application>Microsoft Macintosh PowerPoint</Application>
  <PresentationFormat>Widescreen</PresentationFormat>
  <Paragraphs>254</Paragraphs>
  <Slides>28</Slides>
  <Notes>4</Notes>
  <HiddenSlides>0</HiddenSlides>
  <MMClips>0</MMClips>
  <ScaleCrop>false</ScaleCrop>
  <HeadingPairs>
    <vt:vector size="6" baseType="variant">
      <vt:variant>
        <vt:lpstr>Caratteri utilizzati</vt:lpstr>
      </vt:variant>
      <vt:variant>
        <vt:i4>4</vt:i4>
      </vt:variant>
      <vt:variant>
        <vt:lpstr>Tema</vt:lpstr>
      </vt:variant>
      <vt:variant>
        <vt:i4>1</vt:i4>
      </vt:variant>
      <vt:variant>
        <vt:lpstr>Titoli diapositive</vt:lpstr>
      </vt:variant>
      <vt:variant>
        <vt:i4>28</vt:i4>
      </vt:variant>
    </vt:vector>
  </HeadingPairs>
  <TitlesOfParts>
    <vt:vector size="33" baseType="lpstr">
      <vt:lpstr>Arial</vt:lpstr>
      <vt:lpstr>Calibri</vt:lpstr>
      <vt:lpstr>Calibri Light</vt:lpstr>
      <vt:lpstr>Cambria</vt:lpstr>
      <vt:lpstr>Tema di Office</vt:lpstr>
      <vt:lpstr>Varlam Šalamov</vt:lpstr>
      <vt:lpstr>Presentazione standard di PowerPoint</vt:lpstr>
      <vt:lpstr>Presentazione standard di PowerPoint</vt:lpstr>
      <vt:lpstr>Cronologia</vt:lpstr>
      <vt:lpstr>Presentazione standard di PowerPoint</vt:lpstr>
      <vt:lpstr>Ospedale Levyj bereg (La riva sinistra)</vt:lpstr>
      <vt:lpstr>La rinascita della parola poetica</vt:lpstr>
      <vt:lpstr>La rinascita della parola poetica</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I quaderni di Kolyma 1837-1956</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Varlam Šalamov</dc:title>
  <dc:creator>De Ponti Anna (anna.deponti)</dc:creator>
  <cp:lastModifiedBy>De Ponti Anna (anna.deponti)</cp:lastModifiedBy>
  <cp:revision>37</cp:revision>
  <dcterms:created xsi:type="dcterms:W3CDTF">2022-02-16T09:30:29Z</dcterms:created>
  <dcterms:modified xsi:type="dcterms:W3CDTF">2022-02-17T14:17:47Z</dcterms:modified>
</cp:coreProperties>
</file>