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2" r:id="rId4"/>
    <p:sldMasterId id="2147483822" r:id="rId5"/>
  </p:sldMasterIdLst>
  <p:notesMasterIdLst>
    <p:notesMasterId r:id="rId48"/>
  </p:notesMasterIdLst>
  <p:handoutMasterIdLst>
    <p:handoutMasterId r:id="rId49"/>
  </p:handoutMasterIdLst>
  <p:sldIdLst>
    <p:sldId id="321" r:id="rId6"/>
    <p:sldId id="275" r:id="rId7"/>
    <p:sldId id="257" r:id="rId8"/>
    <p:sldId id="270" r:id="rId9"/>
    <p:sldId id="263" r:id="rId10"/>
    <p:sldId id="293" r:id="rId11"/>
    <p:sldId id="294" r:id="rId12"/>
    <p:sldId id="298" r:id="rId13"/>
    <p:sldId id="318" r:id="rId14"/>
    <p:sldId id="317" r:id="rId15"/>
    <p:sldId id="316" r:id="rId16"/>
    <p:sldId id="273" r:id="rId17"/>
    <p:sldId id="261" r:id="rId18"/>
    <p:sldId id="262" r:id="rId19"/>
    <p:sldId id="326" r:id="rId20"/>
    <p:sldId id="327" r:id="rId21"/>
    <p:sldId id="258" r:id="rId22"/>
    <p:sldId id="259" r:id="rId23"/>
    <p:sldId id="260" r:id="rId24"/>
    <p:sldId id="319" r:id="rId25"/>
    <p:sldId id="296" r:id="rId26"/>
    <p:sldId id="297" r:id="rId27"/>
    <p:sldId id="301" r:id="rId28"/>
    <p:sldId id="303" r:id="rId29"/>
    <p:sldId id="304" r:id="rId30"/>
    <p:sldId id="305" r:id="rId31"/>
    <p:sldId id="328" r:id="rId32"/>
    <p:sldId id="307" r:id="rId33"/>
    <p:sldId id="320" r:id="rId34"/>
    <p:sldId id="264" r:id="rId35"/>
    <p:sldId id="308" r:id="rId36"/>
    <p:sldId id="302" r:id="rId37"/>
    <p:sldId id="309" r:id="rId38"/>
    <p:sldId id="310" r:id="rId39"/>
    <p:sldId id="311" r:id="rId40"/>
    <p:sldId id="315" r:id="rId41"/>
    <p:sldId id="312" r:id="rId42"/>
    <p:sldId id="329" r:id="rId43"/>
    <p:sldId id="322" r:id="rId44"/>
    <p:sldId id="330" r:id="rId45"/>
    <p:sldId id="324" r:id="rId46"/>
    <p:sldId id="323" r:id="rId47"/>
  </p:sldIdLst>
  <p:sldSz cx="12192000" cy="6858000"/>
  <p:notesSz cx="6858000" cy="9144000"/>
  <p:defaultTextStyle>
    <a:defPPr rtl="0">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5" orient="horz" pos="360" userDrawn="1">
          <p15:clr>
            <a:srgbClr val="A4A3A4"/>
          </p15:clr>
        </p15:guide>
        <p15:guide id="6"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3DB3"/>
    <a:srgbClr val="F2B077"/>
    <a:srgbClr val="0EABB7"/>
    <a:srgbClr val="000000"/>
    <a:srgbClr val="637FE9"/>
    <a:srgbClr val="F2D0E3"/>
    <a:srgbClr val="172DA6"/>
    <a:srgbClr val="4868E5"/>
    <a:srgbClr val="1D2670"/>
    <a:srgbClr val="12217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A36D62-D44E-4463-BF25-EBC7AF47643E}" v="19" dt="2022-02-07T12:14:51.2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2941" autoAdjust="0"/>
  </p:normalViewPr>
  <p:slideViewPr>
    <p:cSldViewPr snapToGrid="0" showGuides="1">
      <p:cViewPr varScale="1">
        <p:scale>
          <a:sx n="114" d="100"/>
          <a:sy n="114" d="100"/>
        </p:scale>
        <p:origin x="414" y="102"/>
      </p:cViewPr>
      <p:guideLst>
        <p:guide orient="horz" pos="360"/>
        <p:guide pos="3840"/>
      </p:guideLst>
    </p:cSldViewPr>
  </p:slideViewPr>
  <p:outlineViewPr>
    <p:cViewPr>
      <p:scale>
        <a:sx n="33" d="100"/>
        <a:sy n="33" d="100"/>
      </p:scale>
      <p:origin x="0" y="-3254"/>
    </p:cViewPr>
  </p:outlineViewPr>
  <p:notesTextViewPr>
    <p:cViewPr>
      <p:scale>
        <a:sx n="1" d="1"/>
        <a:sy n="1" d="1"/>
      </p:scale>
      <p:origin x="0" y="0"/>
    </p:cViewPr>
  </p:notesTextViewPr>
  <p:notesViewPr>
    <p:cSldViewPr snapToGrid="0" showGuides="1">
      <p:cViewPr varScale="1">
        <p:scale>
          <a:sx n="96" d="100"/>
          <a:sy n="96" d="100"/>
        </p:scale>
        <p:origin x="2892"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a:extLst>
              <a:ext uri="{FF2B5EF4-FFF2-40B4-BE49-F238E27FC236}">
                <a16:creationId xmlns:a16="http://schemas.microsoft.com/office/drawing/2014/main" id="{32AC31C6-86CC-4986-9D57-FEB82248594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a:p>
        </p:txBody>
      </p:sp>
      <p:sp>
        <p:nvSpPr>
          <p:cNvPr id="3" name="Segnaposto data 2">
            <a:extLst>
              <a:ext uri="{FF2B5EF4-FFF2-40B4-BE49-F238E27FC236}">
                <a16:creationId xmlns:a16="http://schemas.microsoft.com/office/drawing/2014/main" id="{243EA96D-B685-4DB8-AAAD-03DBC19CE57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D2DC0AB4-C808-47E2-ACAA-4A52A4DDCB45}" type="datetime1">
              <a:rPr lang="it-IT" smtClean="0"/>
              <a:t>28/02/2022</a:t>
            </a:fld>
            <a:endParaRPr lang="it-IT"/>
          </a:p>
        </p:txBody>
      </p:sp>
      <p:sp>
        <p:nvSpPr>
          <p:cNvPr id="4" name="Segnaposto piè di pagina 3">
            <a:extLst>
              <a:ext uri="{FF2B5EF4-FFF2-40B4-BE49-F238E27FC236}">
                <a16:creationId xmlns:a16="http://schemas.microsoft.com/office/drawing/2014/main" id="{2CF58A3E-1629-48A9-846F-958A6CCD590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a:p>
        </p:txBody>
      </p:sp>
      <p:sp>
        <p:nvSpPr>
          <p:cNvPr id="5" name="Segnaposto numero diapositiva 4">
            <a:extLst>
              <a:ext uri="{FF2B5EF4-FFF2-40B4-BE49-F238E27FC236}">
                <a16:creationId xmlns:a16="http://schemas.microsoft.com/office/drawing/2014/main" id="{7F26046E-95E6-4E03-8C52-6AD379D673D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F9F05E45-3CC1-48B0-9200-3FE6BFCCC6FF}" type="slidenum">
              <a:rPr lang="it-IT" smtClean="0"/>
              <a:t>‹N›</a:t>
            </a:fld>
            <a:endParaRPr lang="it-IT"/>
          </a:p>
        </p:txBody>
      </p:sp>
    </p:spTree>
    <p:extLst>
      <p:ext uri="{BB962C8B-B14F-4D97-AF65-F5344CB8AC3E}">
        <p14:creationId xmlns:p14="http://schemas.microsoft.com/office/powerpoint/2010/main" val="260367006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it-IT" noProof="0"/>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E2ECD0-8284-42EE-A1CF-ECF26BFB17B3}" type="datetime1">
              <a:rPr lang="it-IT" smtClean="0"/>
              <a:pPr/>
              <a:t>28/02/2022</a:t>
            </a:fld>
            <a:endParaRPr lang="it-IT" dirty="0"/>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it-IT" noProof="0"/>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it-IT" noProof="0"/>
              <a:t>Fare clic per modificare gli stili del testo dello schema</a:t>
            </a:r>
          </a:p>
          <a:p>
            <a:pPr lvl="1" rtl="0"/>
            <a:r>
              <a:rPr lang="it-IT" noProof="0"/>
              <a:t>Secondo livello</a:t>
            </a:r>
          </a:p>
          <a:p>
            <a:pPr lvl="2" rtl="0"/>
            <a:r>
              <a:rPr lang="it-IT" noProof="0"/>
              <a:t>Terzo livello</a:t>
            </a:r>
          </a:p>
          <a:p>
            <a:pPr lvl="3" rtl="0"/>
            <a:r>
              <a:rPr lang="it-IT" noProof="0"/>
              <a:t>Quarto livello</a:t>
            </a:r>
          </a:p>
          <a:p>
            <a:pPr lvl="4" rtl="0"/>
            <a:r>
              <a:rPr lang="it-IT" noProof="0"/>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it-IT" noProof="0"/>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5A2B4267-FD12-436C-A400-74799FCF0CD5}" type="slidenum">
              <a:rPr lang="it-IT" noProof="0" smtClean="0"/>
              <a:t>‹N›</a:t>
            </a:fld>
            <a:endParaRPr lang="it-IT" noProof="0"/>
          </a:p>
        </p:txBody>
      </p:sp>
    </p:spTree>
    <p:extLst>
      <p:ext uri="{BB962C8B-B14F-4D97-AF65-F5344CB8AC3E}">
        <p14:creationId xmlns:p14="http://schemas.microsoft.com/office/powerpoint/2010/main" val="3688907426"/>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5A2B4267-FD12-436C-A400-74799FCF0CD5}" type="slidenum">
              <a:rPr lang="it-IT" smtClean="0"/>
              <a:t>6</a:t>
            </a:fld>
            <a:endParaRPr lang="it-IT"/>
          </a:p>
        </p:txBody>
      </p:sp>
    </p:spTree>
    <p:extLst>
      <p:ext uri="{BB962C8B-B14F-4D97-AF65-F5344CB8AC3E}">
        <p14:creationId xmlns:p14="http://schemas.microsoft.com/office/powerpoint/2010/main" val="8659533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pPr rtl="0"/>
            <a:fld id="{5A2B4267-FD12-436C-A400-74799FCF0CD5}" type="slidenum">
              <a:rPr lang="it-IT" smtClean="0"/>
              <a:t>8</a:t>
            </a:fld>
            <a:endParaRPr lang="it-IT"/>
          </a:p>
        </p:txBody>
      </p:sp>
    </p:spTree>
    <p:extLst>
      <p:ext uri="{BB962C8B-B14F-4D97-AF65-F5344CB8AC3E}">
        <p14:creationId xmlns:p14="http://schemas.microsoft.com/office/powerpoint/2010/main" val="8659533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tto">
    <p:spTree>
      <p:nvGrpSpPr>
        <p:cNvPr id="1" name=""/>
        <p:cNvGrpSpPr/>
        <p:nvPr/>
      </p:nvGrpSpPr>
      <p:grpSpPr>
        <a:xfrm>
          <a:off x="0" y="0"/>
          <a:ext cx="0" cy="0"/>
          <a:chOff x="0" y="0"/>
          <a:chExt cx="0" cy="0"/>
        </a:xfrm>
      </p:grpSpPr>
      <p:sp>
        <p:nvSpPr>
          <p:cNvPr id="43" name="Segnaposto immagine 34">
            <a:extLst>
              <a:ext uri="{FF2B5EF4-FFF2-40B4-BE49-F238E27FC236}">
                <a16:creationId xmlns:a16="http://schemas.microsoft.com/office/drawing/2014/main" id="{2D1EF856-2381-405C-A913-80809E59AAB1}"/>
              </a:ext>
            </a:extLst>
          </p:cNvPr>
          <p:cNvSpPr>
            <a:spLocks noGrp="1"/>
          </p:cNvSpPr>
          <p:nvPr>
            <p:ph type="pic" sz="quarter" idx="11" hasCustomPrompt="1"/>
          </p:nvPr>
        </p:nvSpPr>
        <p:spPr>
          <a:xfrm>
            <a:off x="8655566" y="2453724"/>
            <a:ext cx="887413" cy="889000"/>
          </a:xfrm>
        </p:spPr>
        <p:txBody>
          <a:bodyPr rtlCol="0">
            <a:normAutofit/>
          </a:bodyPr>
          <a:lstStyle>
            <a:lvl1pPr marL="0" indent="0">
              <a:buNone/>
              <a:defRPr sz="1000"/>
            </a:lvl1pPr>
          </a:lstStyle>
          <a:p>
            <a:pPr rtl="0"/>
            <a:r>
              <a:rPr lang="it-IT" noProof="0"/>
              <a:t>ICONA</a:t>
            </a:r>
          </a:p>
        </p:txBody>
      </p:sp>
      <p:sp>
        <p:nvSpPr>
          <p:cNvPr id="44" name="Segnaposto testo 39">
            <a:extLst>
              <a:ext uri="{FF2B5EF4-FFF2-40B4-BE49-F238E27FC236}">
                <a16:creationId xmlns:a16="http://schemas.microsoft.com/office/drawing/2014/main" id="{34FBB9E9-CEBE-45B8-BF68-9E764AEF4CBC}"/>
              </a:ext>
            </a:extLst>
          </p:cNvPr>
          <p:cNvSpPr>
            <a:spLocks noGrp="1"/>
          </p:cNvSpPr>
          <p:nvPr>
            <p:ph type="body" sz="quarter" idx="14" hasCustomPrompt="1"/>
          </p:nvPr>
        </p:nvSpPr>
        <p:spPr>
          <a:xfrm>
            <a:off x="9710761" y="4641488"/>
            <a:ext cx="2138339" cy="601662"/>
          </a:xfrm>
        </p:spPr>
        <p:txBody>
          <a:bodyPr rtlCol="0">
            <a:noAutofit/>
          </a:bodyPr>
          <a:lstStyle>
            <a:lvl1pPr marL="0" indent="0" algn="l">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rtl="0"/>
            <a:r>
              <a:rPr lang="it-IT" noProof="0"/>
              <a:t>Fare clic per modificare lo stile del titolo</a:t>
            </a:r>
          </a:p>
        </p:txBody>
      </p:sp>
      <p:sp>
        <p:nvSpPr>
          <p:cNvPr id="45" name="Segnaposto testo 46">
            <a:extLst>
              <a:ext uri="{FF2B5EF4-FFF2-40B4-BE49-F238E27FC236}">
                <a16:creationId xmlns:a16="http://schemas.microsoft.com/office/drawing/2014/main" id="{55B6C77E-DBDB-42A4-9B9B-3F2CF47584F0}"/>
              </a:ext>
            </a:extLst>
          </p:cNvPr>
          <p:cNvSpPr>
            <a:spLocks noGrp="1"/>
          </p:cNvSpPr>
          <p:nvPr>
            <p:ph type="body" sz="quarter" idx="18"/>
          </p:nvPr>
        </p:nvSpPr>
        <p:spPr>
          <a:xfrm>
            <a:off x="9710761" y="4240861"/>
            <a:ext cx="2138339" cy="299767"/>
          </a:xfrm>
        </p:spPr>
        <p:txBody>
          <a:bodyPr rtlCol="0">
            <a:noAutofit/>
          </a:bodyPr>
          <a:lstStyle>
            <a:lvl1pPr marL="0" indent="0" algn="l">
              <a:lnSpc>
                <a:spcPct val="100000"/>
              </a:lnSpc>
              <a:spcBef>
                <a:spcPts val="0"/>
              </a:spcBef>
              <a:buNone/>
              <a:defRPr sz="1800" b="1">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rtl="0"/>
            <a:r>
              <a:rPr lang="it-IT" noProof="0"/>
              <a:t>Fare clic per modificare gli stili del testo dello schema</a:t>
            </a:r>
          </a:p>
        </p:txBody>
      </p:sp>
      <p:sp>
        <p:nvSpPr>
          <p:cNvPr id="46" name="Segnaposto immagine 34">
            <a:extLst>
              <a:ext uri="{FF2B5EF4-FFF2-40B4-BE49-F238E27FC236}">
                <a16:creationId xmlns:a16="http://schemas.microsoft.com/office/drawing/2014/main" id="{55DF7ED3-48B8-48C6-A240-C3F0AF040540}"/>
              </a:ext>
            </a:extLst>
          </p:cNvPr>
          <p:cNvSpPr>
            <a:spLocks noGrp="1"/>
          </p:cNvSpPr>
          <p:nvPr>
            <p:ph type="pic" sz="quarter" idx="19" hasCustomPrompt="1"/>
          </p:nvPr>
        </p:nvSpPr>
        <p:spPr>
          <a:xfrm>
            <a:off x="5103465" y="2453724"/>
            <a:ext cx="887413" cy="889000"/>
          </a:xfrm>
        </p:spPr>
        <p:txBody>
          <a:bodyPr rtlCol="0">
            <a:normAutofit/>
          </a:bodyPr>
          <a:lstStyle>
            <a:lvl1pPr marL="0" indent="0">
              <a:buNone/>
              <a:defRPr sz="1000"/>
            </a:lvl1pPr>
          </a:lstStyle>
          <a:p>
            <a:pPr rtl="0"/>
            <a:r>
              <a:rPr lang="it-IT" noProof="0"/>
              <a:t>ICONA</a:t>
            </a:r>
          </a:p>
        </p:txBody>
      </p:sp>
      <p:sp>
        <p:nvSpPr>
          <p:cNvPr id="47" name="Segnaposto immagine 34">
            <a:extLst>
              <a:ext uri="{FF2B5EF4-FFF2-40B4-BE49-F238E27FC236}">
                <a16:creationId xmlns:a16="http://schemas.microsoft.com/office/drawing/2014/main" id="{C38ECA3B-7319-4FDB-BCA5-42DE903E763C}"/>
              </a:ext>
            </a:extLst>
          </p:cNvPr>
          <p:cNvSpPr>
            <a:spLocks noGrp="1"/>
          </p:cNvSpPr>
          <p:nvPr>
            <p:ph type="pic" sz="quarter" idx="20" hasCustomPrompt="1"/>
          </p:nvPr>
        </p:nvSpPr>
        <p:spPr>
          <a:xfrm>
            <a:off x="1551364" y="2453724"/>
            <a:ext cx="887413" cy="889000"/>
          </a:xfrm>
        </p:spPr>
        <p:txBody>
          <a:bodyPr rtlCol="0">
            <a:normAutofit/>
          </a:bodyPr>
          <a:lstStyle>
            <a:lvl1pPr marL="0" indent="0">
              <a:buNone/>
              <a:defRPr sz="1000"/>
            </a:lvl1pPr>
          </a:lstStyle>
          <a:p>
            <a:pPr rtl="0"/>
            <a:r>
              <a:rPr lang="it-IT" noProof="0"/>
              <a:t>ICONA</a:t>
            </a:r>
          </a:p>
        </p:txBody>
      </p:sp>
      <p:sp>
        <p:nvSpPr>
          <p:cNvPr id="52" name="Segnaposto immagine 34">
            <a:extLst>
              <a:ext uri="{FF2B5EF4-FFF2-40B4-BE49-F238E27FC236}">
                <a16:creationId xmlns:a16="http://schemas.microsoft.com/office/drawing/2014/main" id="{90EC8BEC-DD26-4CF5-9BA3-62FB1DE4E8F3}"/>
              </a:ext>
            </a:extLst>
          </p:cNvPr>
          <p:cNvSpPr>
            <a:spLocks noGrp="1"/>
          </p:cNvSpPr>
          <p:nvPr>
            <p:ph type="pic" sz="quarter" idx="21" hasCustomPrompt="1"/>
          </p:nvPr>
        </p:nvSpPr>
        <p:spPr>
          <a:xfrm>
            <a:off x="8655566" y="4186831"/>
            <a:ext cx="887413" cy="889000"/>
          </a:xfrm>
        </p:spPr>
        <p:txBody>
          <a:bodyPr rtlCol="0">
            <a:normAutofit/>
          </a:bodyPr>
          <a:lstStyle>
            <a:lvl1pPr marL="0" indent="0">
              <a:buNone/>
              <a:defRPr sz="1000"/>
            </a:lvl1pPr>
          </a:lstStyle>
          <a:p>
            <a:pPr rtl="0"/>
            <a:r>
              <a:rPr lang="it-IT" noProof="0"/>
              <a:t>ICONA</a:t>
            </a:r>
          </a:p>
        </p:txBody>
      </p:sp>
      <p:sp>
        <p:nvSpPr>
          <p:cNvPr id="53" name="Segnaposto immagine 34">
            <a:extLst>
              <a:ext uri="{FF2B5EF4-FFF2-40B4-BE49-F238E27FC236}">
                <a16:creationId xmlns:a16="http://schemas.microsoft.com/office/drawing/2014/main" id="{65A0AFA3-6580-43C1-B098-2C7BCA9F6C75}"/>
              </a:ext>
            </a:extLst>
          </p:cNvPr>
          <p:cNvSpPr>
            <a:spLocks noGrp="1"/>
          </p:cNvSpPr>
          <p:nvPr>
            <p:ph type="pic" sz="quarter" idx="22" hasCustomPrompt="1"/>
          </p:nvPr>
        </p:nvSpPr>
        <p:spPr>
          <a:xfrm>
            <a:off x="5103465" y="4186831"/>
            <a:ext cx="887413" cy="889000"/>
          </a:xfrm>
        </p:spPr>
        <p:txBody>
          <a:bodyPr rtlCol="0">
            <a:normAutofit/>
          </a:bodyPr>
          <a:lstStyle>
            <a:lvl1pPr marL="0" indent="0">
              <a:buNone/>
              <a:defRPr sz="1000"/>
            </a:lvl1pPr>
          </a:lstStyle>
          <a:p>
            <a:pPr rtl="0"/>
            <a:r>
              <a:rPr lang="it-IT" noProof="0"/>
              <a:t>ICONA</a:t>
            </a:r>
          </a:p>
        </p:txBody>
      </p:sp>
      <p:sp>
        <p:nvSpPr>
          <p:cNvPr id="54" name="Segnaposto immagine 34">
            <a:extLst>
              <a:ext uri="{FF2B5EF4-FFF2-40B4-BE49-F238E27FC236}">
                <a16:creationId xmlns:a16="http://schemas.microsoft.com/office/drawing/2014/main" id="{633BE360-454A-4A5C-9104-60910DAB61B5}"/>
              </a:ext>
            </a:extLst>
          </p:cNvPr>
          <p:cNvSpPr>
            <a:spLocks noGrp="1"/>
          </p:cNvSpPr>
          <p:nvPr>
            <p:ph type="pic" sz="quarter" idx="23" hasCustomPrompt="1"/>
          </p:nvPr>
        </p:nvSpPr>
        <p:spPr>
          <a:xfrm>
            <a:off x="1551364" y="4186831"/>
            <a:ext cx="887413" cy="889000"/>
          </a:xfrm>
        </p:spPr>
        <p:txBody>
          <a:bodyPr rtlCol="0">
            <a:normAutofit/>
          </a:bodyPr>
          <a:lstStyle>
            <a:lvl1pPr marL="0" indent="0">
              <a:buNone/>
              <a:defRPr sz="1000"/>
            </a:lvl1pPr>
          </a:lstStyle>
          <a:p>
            <a:pPr rtl="0"/>
            <a:r>
              <a:rPr lang="it-IT" noProof="0"/>
              <a:t>ICONA</a:t>
            </a:r>
          </a:p>
        </p:txBody>
      </p:sp>
      <p:sp>
        <p:nvSpPr>
          <p:cNvPr id="59" name="Segnaposto immagine 34">
            <a:extLst>
              <a:ext uri="{FF2B5EF4-FFF2-40B4-BE49-F238E27FC236}">
                <a16:creationId xmlns:a16="http://schemas.microsoft.com/office/drawing/2014/main" id="{E846108A-BBFA-4FDA-9BAA-78AA09FEF2B1}"/>
              </a:ext>
            </a:extLst>
          </p:cNvPr>
          <p:cNvSpPr>
            <a:spLocks noGrp="1"/>
          </p:cNvSpPr>
          <p:nvPr>
            <p:ph type="pic" sz="quarter" idx="24" hasCustomPrompt="1"/>
          </p:nvPr>
        </p:nvSpPr>
        <p:spPr>
          <a:xfrm>
            <a:off x="762501" y="306053"/>
            <a:ext cx="887413" cy="889000"/>
          </a:xfrm>
        </p:spPr>
        <p:txBody>
          <a:bodyPr rtlCol="0">
            <a:normAutofit/>
          </a:bodyPr>
          <a:lstStyle>
            <a:lvl1pPr marL="0" indent="0">
              <a:buNone/>
              <a:defRPr sz="1000"/>
            </a:lvl1pPr>
          </a:lstStyle>
          <a:p>
            <a:pPr rtl="0"/>
            <a:r>
              <a:rPr lang="it-IT" noProof="0"/>
              <a:t>ICONA</a:t>
            </a:r>
          </a:p>
        </p:txBody>
      </p:sp>
      <p:sp>
        <p:nvSpPr>
          <p:cNvPr id="60" name="Segnaposto immagine 34">
            <a:extLst>
              <a:ext uri="{FF2B5EF4-FFF2-40B4-BE49-F238E27FC236}">
                <a16:creationId xmlns:a16="http://schemas.microsoft.com/office/drawing/2014/main" id="{06FACEF4-EC76-40B1-ABAB-DFB9AB1C6F8C}"/>
              </a:ext>
            </a:extLst>
          </p:cNvPr>
          <p:cNvSpPr>
            <a:spLocks noGrp="1"/>
          </p:cNvSpPr>
          <p:nvPr>
            <p:ph type="pic" sz="quarter" idx="25" hasCustomPrompt="1"/>
          </p:nvPr>
        </p:nvSpPr>
        <p:spPr>
          <a:xfrm>
            <a:off x="5103465" y="5749817"/>
            <a:ext cx="887413" cy="889000"/>
          </a:xfrm>
        </p:spPr>
        <p:txBody>
          <a:bodyPr rtlCol="0">
            <a:normAutofit/>
          </a:bodyPr>
          <a:lstStyle>
            <a:lvl1pPr marL="0" indent="0">
              <a:buNone/>
              <a:defRPr sz="1000"/>
            </a:lvl1pPr>
          </a:lstStyle>
          <a:p>
            <a:pPr rtl="0"/>
            <a:r>
              <a:rPr lang="it-IT" noProof="0"/>
              <a:t>ICONA</a:t>
            </a:r>
          </a:p>
        </p:txBody>
      </p:sp>
      <p:sp>
        <p:nvSpPr>
          <p:cNvPr id="77" name="Segnaposto testo 39">
            <a:extLst>
              <a:ext uri="{FF2B5EF4-FFF2-40B4-BE49-F238E27FC236}">
                <a16:creationId xmlns:a16="http://schemas.microsoft.com/office/drawing/2014/main" id="{F9B127AA-A9E2-41AB-8FAE-D787CE0242BD}"/>
              </a:ext>
            </a:extLst>
          </p:cNvPr>
          <p:cNvSpPr>
            <a:spLocks noGrp="1"/>
          </p:cNvSpPr>
          <p:nvPr>
            <p:ph type="body" sz="quarter" idx="26" hasCustomPrompt="1"/>
          </p:nvPr>
        </p:nvSpPr>
        <p:spPr>
          <a:xfrm>
            <a:off x="9710761" y="2877635"/>
            <a:ext cx="2138339" cy="601662"/>
          </a:xfrm>
        </p:spPr>
        <p:txBody>
          <a:bodyPr rtlCol="0">
            <a:noAutofit/>
          </a:bodyPr>
          <a:lstStyle>
            <a:lvl1pPr marL="0" indent="0" algn="l">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rtl="0"/>
            <a:r>
              <a:rPr lang="it-IT" noProof="0"/>
              <a:t>Fare clic per modificare lo stile del titolo</a:t>
            </a:r>
          </a:p>
        </p:txBody>
      </p:sp>
      <p:sp>
        <p:nvSpPr>
          <p:cNvPr id="78" name="Segnaposto testo 46">
            <a:extLst>
              <a:ext uri="{FF2B5EF4-FFF2-40B4-BE49-F238E27FC236}">
                <a16:creationId xmlns:a16="http://schemas.microsoft.com/office/drawing/2014/main" id="{716BD719-7234-4908-ABBF-43004C9CA957}"/>
              </a:ext>
            </a:extLst>
          </p:cNvPr>
          <p:cNvSpPr>
            <a:spLocks noGrp="1"/>
          </p:cNvSpPr>
          <p:nvPr>
            <p:ph type="body" sz="quarter" idx="27"/>
          </p:nvPr>
        </p:nvSpPr>
        <p:spPr>
          <a:xfrm>
            <a:off x="9710761" y="2477008"/>
            <a:ext cx="2138339" cy="299767"/>
          </a:xfrm>
        </p:spPr>
        <p:txBody>
          <a:bodyPr rtlCol="0">
            <a:noAutofit/>
          </a:bodyPr>
          <a:lstStyle>
            <a:lvl1pPr marL="0" indent="0" algn="l">
              <a:lnSpc>
                <a:spcPct val="100000"/>
              </a:lnSpc>
              <a:spcBef>
                <a:spcPts val="0"/>
              </a:spcBef>
              <a:buNone/>
              <a:defRPr sz="1800" b="1">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rtl="0"/>
            <a:r>
              <a:rPr lang="it-IT" noProof="0"/>
              <a:t>Fare clic per modificare gli stili del testo dello schema</a:t>
            </a:r>
          </a:p>
        </p:txBody>
      </p:sp>
      <p:sp>
        <p:nvSpPr>
          <p:cNvPr id="79" name="Segnaposto testo 39">
            <a:extLst>
              <a:ext uri="{FF2B5EF4-FFF2-40B4-BE49-F238E27FC236}">
                <a16:creationId xmlns:a16="http://schemas.microsoft.com/office/drawing/2014/main" id="{626608D9-0200-4530-A392-8778E0D04406}"/>
              </a:ext>
            </a:extLst>
          </p:cNvPr>
          <p:cNvSpPr>
            <a:spLocks noGrp="1"/>
          </p:cNvSpPr>
          <p:nvPr>
            <p:ph type="body" sz="quarter" idx="28" hasCustomPrompt="1"/>
          </p:nvPr>
        </p:nvSpPr>
        <p:spPr>
          <a:xfrm>
            <a:off x="6116956" y="4641488"/>
            <a:ext cx="2138339" cy="601662"/>
          </a:xfrm>
        </p:spPr>
        <p:txBody>
          <a:bodyPr rtlCol="0">
            <a:noAutofit/>
          </a:bodyPr>
          <a:lstStyle>
            <a:lvl1pPr marL="0" indent="0" algn="l">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rtl="0"/>
            <a:r>
              <a:rPr lang="it-IT" noProof="0"/>
              <a:t>Fare clic per modificare lo stile del titolo</a:t>
            </a:r>
          </a:p>
        </p:txBody>
      </p:sp>
      <p:sp>
        <p:nvSpPr>
          <p:cNvPr id="80" name="Segnaposto testo 46">
            <a:extLst>
              <a:ext uri="{FF2B5EF4-FFF2-40B4-BE49-F238E27FC236}">
                <a16:creationId xmlns:a16="http://schemas.microsoft.com/office/drawing/2014/main" id="{752DFA8A-D6FA-4ECD-9E35-F71EA4E99C77}"/>
              </a:ext>
            </a:extLst>
          </p:cNvPr>
          <p:cNvSpPr>
            <a:spLocks noGrp="1"/>
          </p:cNvSpPr>
          <p:nvPr>
            <p:ph type="body" sz="quarter" idx="29"/>
          </p:nvPr>
        </p:nvSpPr>
        <p:spPr>
          <a:xfrm>
            <a:off x="6116956" y="4240861"/>
            <a:ext cx="2138339" cy="299767"/>
          </a:xfrm>
        </p:spPr>
        <p:txBody>
          <a:bodyPr rtlCol="0">
            <a:noAutofit/>
          </a:bodyPr>
          <a:lstStyle>
            <a:lvl1pPr marL="0" indent="0" algn="l">
              <a:lnSpc>
                <a:spcPct val="100000"/>
              </a:lnSpc>
              <a:spcBef>
                <a:spcPts val="0"/>
              </a:spcBef>
              <a:buNone/>
              <a:defRPr sz="1800" b="1">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rtl="0"/>
            <a:r>
              <a:rPr lang="it-IT" noProof="0"/>
              <a:t>Fare clic per modificare gli stili del testo dello schema</a:t>
            </a:r>
          </a:p>
        </p:txBody>
      </p:sp>
      <p:sp>
        <p:nvSpPr>
          <p:cNvPr id="81" name="Segnaposto testo 39">
            <a:extLst>
              <a:ext uri="{FF2B5EF4-FFF2-40B4-BE49-F238E27FC236}">
                <a16:creationId xmlns:a16="http://schemas.microsoft.com/office/drawing/2014/main" id="{CF686D19-A348-4080-A966-C34BC802E272}"/>
              </a:ext>
            </a:extLst>
          </p:cNvPr>
          <p:cNvSpPr>
            <a:spLocks noGrp="1"/>
          </p:cNvSpPr>
          <p:nvPr>
            <p:ph type="body" sz="quarter" idx="30" hasCustomPrompt="1"/>
          </p:nvPr>
        </p:nvSpPr>
        <p:spPr>
          <a:xfrm>
            <a:off x="6116956" y="2877635"/>
            <a:ext cx="2138339" cy="601662"/>
          </a:xfrm>
        </p:spPr>
        <p:txBody>
          <a:bodyPr rtlCol="0">
            <a:noAutofit/>
          </a:bodyPr>
          <a:lstStyle>
            <a:lvl1pPr marL="0" indent="0" algn="l">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rtl="0"/>
            <a:r>
              <a:rPr lang="it-IT" noProof="0"/>
              <a:t>Fare clic per modificare lo stile del titolo</a:t>
            </a:r>
          </a:p>
        </p:txBody>
      </p:sp>
      <p:sp>
        <p:nvSpPr>
          <p:cNvPr id="82" name="Segnaposto testo 46">
            <a:extLst>
              <a:ext uri="{FF2B5EF4-FFF2-40B4-BE49-F238E27FC236}">
                <a16:creationId xmlns:a16="http://schemas.microsoft.com/office/drawing/2014/main" id="{60735320-27D8-4F8E-A024-598776C9D1C3}"/>
              </a:ext>
            </a:extLst>
          </p:cNvPr>
          <p:cNvSpPr>
            <a:spLocks noGrp="1"/>
          </p:cNvSpPr>
          <p:nvPr>
            <p:ph type="body" sz="quarter" idx="31"/>
          </p:nvPr>
        </p:nvSpPr>
        <p:spPr>
          <a:xfrm>
            <a:off x="6116956" y="2477008"/>
            <a:ext cx="2138339" cy="299767"/>
          </a:xfrm>
        </p:spPr>
        <p:txBody>
          <a:bodyPr rtlCol="0">
            <a:noAutofit/>
          </a:bodyPr>
          <a:lstStyle>
            <a:lvl1pPr marL="0" indent="0" algn="l">
              <a:lnSpc>
                <a:spcPct val="100000"/>
              </a:lnSpc>
              <a:spcBef>
                <a:spcPts val="0"/>
              </a:spcBef>
              <a:buNone/>
              <a:defRPr sz="1800" b="1">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rtl="0"/>
            <a:r>
              <a:rPr lang="it-IT" noProof="0"/>
              <a:t>Fare clic per modificare gli stili del testo dello schema</a:t>
            </a:r>
          </a:p>
        </p:txBody>
      </p:sp>
      <p:sp>
        <p:nvSpPr>
          <p:cNvPr id="83" name="Segnaposto testo 39">
            <a:extLst>
              <a:ext uri="{FF2B5EF4-FFF2-40B4-BE49-F238E27FC236}">
                <a16:creationId xmlns:a16="http://schemas.microsoft.com/office/drawing/2014/main" id="{EAAFD4E3-0D64-4DC4-AC95-C45ABD2AE6F9}"/>
              </a:ext>
            </a:extLst>
          </p:cNvPr>
          <p:cNvSpPr>
            <a:spLocks noGrp="1"/>
          </p:cNvSpPr>
          <p:nvPr>
            <p:ph type="body" sz="quarter" idx="32" hasCustomPrompt="1"/>
          </p:nvPr>
        </p:nvSpPr>
        <p:spPr>
          <a:xfrm>
            <a:off x="6116956" y="6138282"/>
            <a:ext cx="2138339" cy="601662"/>
          </a:xfrm>
        </p:spPr>
        <p:txBody>
          <a:bodyPr rtlCol="0">
            <a:noAutofit/>
          </a:bodyPr>
          <a:lstStyle>
            <a:lvl1pPr marL="0" indent="0" algn="l">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rtl="0"/>
            <a:r>
              <a:rPr lang="it-IT" noProof="0"/>
              <a:t>Fare clic per modificare lo stile del titolo</a:t>
            </a:r>
          </a:p>
        </p:txBody>
      </p:sp>
      <p:sp>
        <p:nvSpPr>
          <p:cNvPr id="84" name="Segnaposto testo 46">
            <a:extLst>
              <a:ext uri="{FF2B5EF4-FFF2-40B4-BE49-F238E27FC236}">
                <a16:creationId xmlns:a16="http://schemas.microsoft.com/office/drawing/2014/main" id="{4E33188F-DB97-4480-8F80-07EABC10A011}"/>
              </a:ext>
            </a:extLst>
          </p:cNvPr>
          <p:cNvSpPr>
            <a:spLocks noGrp="1"/>
          </p:cNvSpPr>
          <p:nvPr>
            <p:ph type="body" sz="quarter" idx="33"/>
          </p:nvPr>
        </p:nvSpPr>
        <p:spPr>
          <a:xfrm>
            <a:off x="6116956" y="5750417"/>
            <a:ext cx="2138339" cy="299767"/>
          </a:xfrm>
        </p:spPr>
        <p:txBody>
          <a:bodyPr rtlCol="0">
            <a:noAutofit/>
          </a:bodyPr>
          <a:lstStyle>
            <a:lvl1pPr marL="0" indent="0" algn="l">
              <a:lnSpc>
                <a:spcPct val="100000"/>
              </a:lnSpc>
              <a:spcBef>
                <a:spcPts val="0"/>
              </a:spcBef>
              <a:buNone/>
              <a:defRPr sz="1800" b="1">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rtl="0"/>
            <a:r>
              <a:rPr lang="it-IT" noProof="0"/>
              <a:t>Fare clic per modificare gli stili del testo dello schema</a:t>
            </a:r>
          </a:p>
        </p:txBody>
      </p:sp>
      <p:sp>
        <p:nvSpPr>
          <p:cNvPr id="85" name="Segnaposto testo 39">
            <a:extLst>
              <a:ext uri="{FF2B5EF4-FFF2-40B4-BE49-F238E27FC236}">
                <a16:creationId xmlns:a16="http://schemas.microsoft.com/office/drawing/2014/main" id="{72308068-AAC7-4C44-AAF1-B2E1EC218C53}"/>
              </a:ext>
            </a:extLst>
          </p:cNvPr>
          <p:cNvSpPr>
            <a:spLocks noGrp="1"/>
          </p:cNvSpPr>
          <p:nvPr>
            <p:ph type="body" sz="quarter" idx="34" hasCustomPrompt="1"/>
          </p:nvPr>
        </p:nvSpPr>
        <p:spPr>
          <a:xfrm>
            <a:off x="2553374" y="2877635"/>
            <a:ext cx="2138339" cy="601662"/>
          </a:xfrm>
        </p:spPr>
        <p:txBody>
          <a:bodyPr rtlCol="0">
            <a:noAutofit/>
          </a:bodyPr>
          <a:lstStyle>
            <a:lvl1pPr marL="0" indent="0" algn="l">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rtl="0"/>
            <a:r>
              <a:rPr lang="it-IT" noProof="0"/>
              <a:t>Fare clic per modificare lo stile del titolo</a:t>
            </a:r>
          </a:p>
        </p:txBody>
      </p:sp>
      <p:sp>
        <p:nvSpPr>
          <p:cNvPr id="86" name="Segnaposto testo 46">
            <a:extLst>
              <a:ext uri="{FF2B5EF4-FFF2-40B4-BE49-F238E27FC236}">
                <a16:creationId xmlns:a16="http://schemas.microsoft.com/office/drawing/2014/main" id="{0601897E-1B17-49DA-9E03-BCE007BD9ACC}"/>
              </a:ext>
            </a:extLst>
          </p:cNvPr>
          <p:cNvSpPr>
            <a:spLocks noGrp="1"/>
          </p:cNvSpPr>
          <p:nvPr>
            <p:ph type="body" sz="quarter" idx="35"/>
          </p:nvPr>
        </p:nvSpPr>
        <p:spPr>
          <a:xfrm>
            <a:off x="2553374" y="2477008"/>
            <a:ext cx="2138339" cy="299767"/>
          </a:xfrm>
        </p:spPr>
        <p:txBody>
          <a:bodyPr rtlCol="0">
            <a:noAutofit/>
          </a:bodyPr>
          <a:lstStyle>
            <a:lvl1pPr marL="0" indent="0" algn="l">
              <a:lnSpc>
                <a:spcPct val="100000"/>
              </a:lnSpc>
              <a:spcBef>
                <a:spcPts val="0"/>
              </a:spcBef>
              <a:buNone/>
              <a:defRPr sz="1800" b="1">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rtl="0"/>
            <a:r>
              <a:rPr lang="it-IT" noProof="0"/>
              <a:t>Fare clic per modificare gli stili del testo dello schema</a:t>
            </a:r>
          </a:p>
        </p:txBody>
      </p:sp>
      <p:sp>
        <p:nvSpPr>
          <p:cNvPr id="87" name="Segnaposto testo 39">
            <a:extLst>
              <a:ext uri="{FF2B5EF4-FFF2-40B4-BE49-F238E27FC236}">
                <a16:creationId xmlns:a16="http://schemas.microsoft.com/office/drawing/2014/main" id="{19CE1DF1-96AA-415F-9715-D5354F419B53}"/>
              </a:ext>
            </a:extLst>
          </p:cNvPr>
          <p:cNvSpPr>
            <a:spLocks noGrp="1"/>
          </p:cNvSpPr>
          <p:nvPr>
            <p:ph type="body" sz="quarter" idx="36" hasCustomPrompt="1"/>
          </p:nvPr>
        </p:nvSpPr>
        <p:spPr>
          <a:xfrm>
            <a:off x="2553374" y="4641488"/>
            <a:ext cx="2138339" cy="601662"/>
          </a:xfrm>
        </p:spPr>
        <p:txBody>
          <a:bodyPr rtlCol="0">
            <a:noAutofit/>
          </a:bodyPr>
          <a:lstStyle>
            <a:lvl1pPr marL="0" indent="0" algn="l">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rtl="0"/>
            <a:r>
              <a:rPr lang="it-IT" noProof="0"/>
              <a:t>Fare clic per modificare lo stile del titolo</a:t>
            </a:r>
          </a:p>
        </p:txBody>
      </p:sp>
      <p:sp>
        <p:nvSpPr>
          <p:cNvPr id="88" name="Segnaposto testo 46">
            <a:extLst>
              <a:ext uri="{FF2B5EF4-FFF2-40B4-BE49-F238E27FC236}">
                <a16:creationId xmlns:a16="http://schemas.microsoft.com/office/drawing/2014/main" id="{9F9535F2-A766-44AF-9AD3-51BA2C6F2ED8}"/>
              </a:ext>
            </a:extLst>
          </p:cNvPr>
          <p:cNvSpPr>
            <a:spLocks noGrp="1"/>
          </p:cNvSpPr>
          <p:nvPr>
            <p:ph type="body" sz="quarter" idx="37"/>
          </p:nvPr>
        </p:nvSpPr>
        <p:spPr>
          <a:xfrm>
            <a:off x="2553374" y="4240861"/>
            <a:ext cx="2138339" cy="299767"/>
          </a:xfrm>
        </p:spPr>
        <p:txBody>
          <a:bodyPr rtlCol="0">
            <a:noAutofit/>
          </a:bodyPr>
          <a:lstStyle>
            <a:lvl1pPr marL="0" indent="0" algn="l">
              <a:lnSpc>
                <a:spcPct val="100000"/>
              </a:lnSpc>
              <a:spcBef>
                <a:spcPts val="0"/>
              </a:spcBef>
              <a:buNone/>
              <a:defRPr sz="1800" b="1">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rtl="0"/>
            <a:r>
              <a:rPr lang="it-IT" noProof="0"/>
              <a:t>Fare clic per modificare gli stili del testo dello schema</a:t>
            </a:r>
          </a:p>
        </p:txBody>
      </p:sp>
      <p:sp>
        <p:nvSpPr>
          <p:cNvPr id="89" name="Segnaposto testo 39">
            <a:extLst>
              <a:ext uri="{FF2B5EF4-FFF2-40B4-BE49-F238E27FC236}">
                <a16:creationId xmlns:a16="http://schemas.microsoft.com/office/drawing/2014/main" id="{15177575-6B71-4584-8E0B-D151D973200D}"/>
              </a:ext>
            </a:extLst>
          </p:cNvPr>
          <p:cNvSpPr>
            <a:spLocks noGrp="1"/>
          </p:cNvSpPr>
          <p:nvPr>
            <p:ph type="body" sz="quarter" idx="38" hasCustomPrompt="1"/>
          </p:nvPr>
        </p:nvSpPr>
        <p:spPr>
          <a:xfrm>
            <a:off x="1749692" y="814919"/>
            <a:ext cx="2138339" cy="601662"/>
          </a:xfrm>
        </p:spPr>
        <p:txBody>
          <a:bodyPr rtlCol="0">
            <a:noAutofit/>
          </a:bodyPr>
          <a:lstStyle>
            <a:lvl1pPr marL="0" indent="0" algn="l">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rtl="0"/>
            <a:r>
              <a:rPr lang="it-IT" noProof="0"/>
              <a:t>Fare clic per modificare lo stile del titolo</a:t>
            </a:r>
          </a:p>
        </p:txBody>
      </p:sp>
      <p:sp>
        <p:nvSpPr>
          <p:cNvPr id="90" name="Segnaposto testo 46">
            <a:extLst>
              <a:ext uri="{FF2B5EF4-FFF2-40B4-BE49-F238E27FC236}">
                <a16:creationId xmlns:a16="http://schemas.microsoft.com/office/drawing/2014/main" id="{FC7F0546-1415-48CA-8E73-91D3480ED57D}"/>
              </a:ext>
            </a:extLst>
          </p:cNvPr>
          <p:cNvSpPr>
            <a:spLocks noGrp="1"/>
          </p:cNvSpPr>
          <p:nvPr>
            <p:ph type="body" sz="quarter" idx="39"/>
          </p:nvPr>
        </p:nvSpPr>
        <p:spPr>
          <a:xfrm>
            <a:off x="1749692" y="411976"/>
            <a:ext cx="2138339" cy="299767"/>
          </a:xfrm>
        </p:spPr>
        <p:txBody>
          <a:bodyPr rtlCol="0">
            <a:noAutofit/>
          </a:bodyPr>
          <a:lstStyle>
            <a:lvl1pPr marL="0" indent="0" algn="l">
              <a:lnSpc>
                <a:spcPct val="100000"/>
              </a:lnSpc>
              <a:spcBef>
                <a:spcPts val="0"/>
              </a:spcBef>
              <a:buNone/>
              <a:defRPr sz="1800" b="1">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rtl="0"/>
            <a:r>
              <a:rPr lang="it-IT" noProof="0"/>
              <a:t>Fare clic per modificare gli stili del testo dello schema</a:t>
            </a:r>
          </a:p>
        </p:txBody>
      </p:sp>
      <p:sp>
        <p:nvSpPr>
          <p:cNvPr id="2" name="Titolo 1">
            <a:extLst>
              <a:ext uri="{FF2B5EF4-FFF2-40B4-BE49-F238E27FC236}">
                <a16:creationId xmlns:a16="http://schemas.microsoft.com/office/drawing/2014/main" id="{AA017577-965B-4F93-A2EE-44D638A8C60A}"/>
              </a:ext>
            </a:extLst>
          </p:cNvPr>
          <p:cNvSpPr>
            <a:spLocks noGrp="1"/>
          </p:cNvSpPr>
          <p:nvPr>
            <p:ph type="title"/>
          </p:nvPr>
        </p:nvSpPr>
        <p:spPr>
          <a:xfrm>
            <a:off x="5753098" y="457200"/>
            <a:ext cx="6096001" cy="601662"/>
          </a:xfrm>
        </p:spPr>
        <p:txBody>
          <a:bodyPr rtlCol="0"/>
          <a:lstStyle>
            <a:lvl1pPr algn="r">
              <a:defRPr/>
            </a:lvl1pPr>
          </a:lstStyle>
          <a:p>
            <a:pPr rtl="0"/>
            <a:r>
              <a:rPr lang="it-IT" noProof="0"/>
              <a:t>Fare clic per modificare lo stile del titolo dello schema</a:t>
            </a:r>
          </a:p>
        </p:txBody>
      </p:sp>
    </p:spTree>
    <p:extLst>
      <p:ext uri="{BB962C8B-B14F-4D97-AF65-F5344CB8AC3E}">
        <p14:creationId xmlns:p14="http://schemas.microsoft.com/office/powerpoint/2010/main" val="1153576"/>
      </p:ext>
    </p:extLst>
  </p:cSld>
  <p:clrMapOvr>
    <a:masterClrMapping/>
  </p:clrMapOvr>
  <p:extLst>
    <p:ext uri="{DCECCB84-F9BA-43D5-87BE-67443E8EF086}">
      <p15:sldGuideLst xmlns:p15="http://schemas.microsoft.com/office/powerpoint/2012/main">
        <p15:guide id="1" pos="1920">
          <p15:clr>
            <a:srgbClr val="FBAE40"/>
          </p15:clr>
        </p15:guide>
        <p15:guide id="2" pos="3840">
          <p15:clr>
            <a:srgbClr val="FBAE40"/>
          </p15:clr>
        </p15:guide>
        <p15:guide id="3" pos="5760">
          <p15:clr>
            <a:srgbClr val="FBAE40"/>
          </p15:clr>
        </p15:guide>
        <p15:guide id="4" pos="3984">
          <p15:clr>
            <a:srgbClr val="5ACBF0"/>
          </p15:clr>
        </p15:guide>
        <p15:guide id="5" pos="3672" userDrawn="1">
          <p15:clr>
            <a:srgbClr val="5ACBF0"/>
          </p15:clr>
        </p15:guide>
        <p15:guide id="6" pos="2064">
          <p15:clr>
            <a:srgbClr val="5ACBF0"/>
          </p15:clr>
        </p15:guide>
        <p15:guide id="7" pos="1776">
          <p15:clr>
            <a:srgbClr val="5ACBF0"/>
          </p15:clr>
        </p15:guide>
        <p15:guide id="8" pos="5616">
          <p15:clr>
            <a:srgbClr val="5ACBF0"/>
          </p15:clr>
        </p15:guide>
        <p15:guide id="9" pos="5928" userDrawn="1">
          <p15:clr>
            <a:srgbClr val="5ACBF0"/>
          </p15:clr>
        </p15:guide>
        <p15:guide id="10" pos="144">
          <p15:clr>
            <a:srgbClr val="5ACBF0"/>
          </p15:clr>
        </p15:guide>
        <p15:guide id="11" orient="horz" pos="4200" userDrawn="1">
          <p15:clr>
            <a:srgbClr val="5ACBF0"/>
          </p15:clr>
        </p15:guide>
        <p15:guide id="12" pos="7536">
          <p15:clr>
            <a:srgbClr val="5ACBF0"/>
          </p15:clr>
        </p15:guide>
        <p15:guide id="13" orient="horz" pos="144">
          <p15:clr>
            <a:srgbClr val="5ACBF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rtl="0"/>
            <a:fld id="{3C05D8BA-C9F3-4BCC-AD16-EBFE5F8FD4D9}" type="datetime1">
              <a:rPr lang="it-IT" noProof="0" smtClean="0"/>
              <a:t>28/02/2022</a:t>
            </a:fld>
            <a:endParaRPr lang="it-IT" noProof="0"/>
          </a:p>
        </p:txBody>
      </p:sp>
      <p:sp>
        <p:nvSpPr>
          <p:cNvPr id="3" name="Footer Placeholder 2"/>
          <p:cNvSpPr>
            <a:spLocks noGrp="1"/>
          </p:cNvSpPr>
          <p:nvPr>
            <p:ph type="ftr" sz="quarter" idx="11"/>
          </p:nvPr>
        </p:nvSpPr>
        <p:spPr/>
        <p:txBody>
          <a:bodyPr/>
          <a:lstStyle/>
          <a:p>
            <a:pPr rtl="0"/>
            <a:endParaRPr lang="it-IT" noProof="0"/>
          </a:p>
        </p:txBody>
      </p:sp>
      <p:sp>
        <p:nvSpPr>
          <p:cNvPr id="4" name="Slide Number Placeholder 3"/>
          <p:cNvSpPr>
            <a:spLocks noGrp="1"/>
          </p:cNvSpPr>
          <p:nvPr>
            <p:ph type="sldNum" sz="quarter" idx="12"/>
          </p:nvPr>
        </p:nvSpPr>
        <p:spPr/>
        <p:txBody>
          <a:bodyPr/>
          <a:lstStyle/>
          <a:p>
            <a:pPr rtl="0"/>
            <a:fld id="{F4DE3823-CC86-4AC6-95C0-DC3ECA80FD88}" type="slidenum">
              <a:rPr lang="it-IT" noProof="0" smtClean="0"/>
              <a:t>‹N›</a:t>
            </a:fld>
            <a:endParaRPr lang="it-IT" noProof="0"/>
          </a:p>
        </p:txBody>
      </p:sp>
    </p:spTree>
    <p:extLst>
      <p:ext uri="{BB962C8B-B14F-4D97-AF65-F5344CB8AC3E}">
        <p14:creationId xmlns:p14="http://schemas.microsoft.com/office/powerpoint/2010/main" val="1477798406"/>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17"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2" name="Title 1"/>
          <p:cNvSpPr>
            <a:spLocks noGrp="1"/>
          </p:cNvSpPr>
          <p:nvPr>
            <p:ph type="title"/>
          </p:nvPr>
        </p:nvSpPr>
        <p:spPr>
          <a:xfrm>
            <a:off x="8337884" y="457199"/>
            <a:ext cx="3092115" cy="1196671"/>
          </a:xfrm>
        </p:spPr>
        <p:txBody>
          <a:bodyPr anchor="b">
            <a:normAutofit/>
          </a:bodyPr>
          <a:lstStyle>
            <a:lvl1pPr>
              <a:lnSpc>
                <a:spcPct val="100000"/>
              </a:lnSpc>
              <a:defRPr sz="1900" b="1" i="0" cap="all" spc="300" baseline="0">
                <a:solidFill>
                  <a:schemeClr val="accent1"/>
                </a:solidFill>
                <a:latin typeface="+mn-lt"/>
              </a:defRPr>
            </a:lvl1pPr>
          </a:lstStyle>
          <a:p>
            <a:r>
              <a:rPr lang="it-IT"/>
              <a:t>Fare clic per modificare lo stile del titolo dello schema</a:t>
            </a:r>
            <a:endParaRPr lang="en-US" dirty="0"/>
          </a:p>
        </p:txBody>
      </p:sp>
      <p:sp>
        <p:nvSpPr>
          <p:cNvPr id="3" name="Content Placeholder 2"/>
          <p:cNvSpPr>
            <a:spLocks noGrp="1"/>
          </p:cNvSpPr>
          <p:nvPr>
            <p:ph idx="1"/>
          </p:nvPr>
        </p:nvSpPr>
        <p:spPr>
          <a:xfrm>
            <a:off x="765051" y="920377"/>
            <a:ext cx="6158418" cy="498512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8337885" y="1741336"/>
            <a:ext cx="3092115"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a:xfrm>
            <a:off x="765051" y="6375679"/>
            <a:ext cx="1233355" cy="348462"/>
          </a:xfrm>
        </p:spPr>
        <p:txBody>
          <a:bodyPr/>
          <a:lstStyle/>
          <a:p>
            <a:pPr rtl="0"/>
            <a:fld id="{3C05D8BA-C9F3-4BCC-AD16-EBFE5F8FD4D9}" type="datetime1">
              <a:rPr lang="it-IT" noProof="0" smtClean="0"/>
              <a:t>28/02/2022</a:t>
            </a:fld>
            <a:endParaRPr lang="it-IT" noProof="0"/>
          </a:p>
        </p:txBody>
      </p:sp>
      <p:sp>
        <p:nvSpPr>
          <p:cNvPr id="6" name="Footer Placeholder 5"/>
          <p:cNvSpPr>
            <a:spLocks noGrp="1"/>
          </p:cNvSpPr>
          <p:nvPr>
            <p:ph type="ftr" sz="quarter" idx="11"/>
          </p:nvPr>
        </p:nvSpPr>
        <p:spPr>
          <a:xfrm>
            <a:off x="2103620" y="6375679"/>
            <a:ext cx="3482179" cy="345796"/>
          </a:xfrm>
        </p:spPr>
        <p:txBody>
          <a:bodyPr/>
          <a:lstStyle/>
          <a:p>
            <a:pPr rtl="0"/>
            <a:endParaRPr lang="it-IT" noProof="0"/>
          </a:p>
        </p:txBody>
      </p:sp>
      <p:sp>
        <p:nvSpPr>
          <p:cNvPr id="7" name="Slide Number Placeholder 6"/>
          <p:cNvSpPr>
            <a:spLocks noGrp="1"/>
          </p:cNvSpPr>
          <p:nvPr>
            <p:ph type="sldNum" sz="quarter" idx="12"/>
          </p:nvPr>
        </p:nvSpPr>
        <p:spPr>
          <a:xfrm>
            <a:off x="5691014" y="6375679"/>
            <a:ext cx="1232456" cy="345796"/>
          </a:xfrm>
        </p:spPr>
        <p:txBody>
          <a:bodyPr/>
          <a:lstStyle/>
          <a:p>
            <a:pPr rtl="0"/>
            <a:fld id="{F4DE3823-CC86-4AC6-95C0-DC3ECA80FD88}" type="slidenum">
              <a:rPr lang="it-IT" noProof="0" smtClean="0"/>
              <a:t>‹N›</a:t>
            </a:fld>
            <a:endParaRPr lang="it-IT" noProof="0"/>
          </a:p>
        </p:txBody>
      </p:sp>
      <p:sp>
        <p:nvSpPr>
          <p:cNvPr id="8" name="Rectangle 7"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158126901"/>
      </p:ext>
    </p:extLst>
  </p:cSld>
  <p:clrMapOvr>
    <a:masterClrMapping/>
  </p:clrMapOvr>
  <p:hf sldNum="0" hdr="0" ftr="0" dt="0"/>
  <p:extLst>
    <p:ext uri="{DCECCB84-F9BA-43D5-87BE-67443E8EF086}">
      <p15:sldGuideLst xmlns:p15="http://schemas.microsoft.com/office/powerpoint/2012/main">
        <p15:guide id="1" orient="horz" pos="69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283464" y="0"/>
            <a:ext cx="7355585"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11" name="Freeform 11" title="right scallop background shape"/>
          <p:cNvSpPr/>
          <p:nvPr/>
        </p:nvSpPr>
        <p:spPr bwMode="auto">
          <a:xfrm>
            <a:off x="7389812" y="0"/>
            <a:ext cx="4802188"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sp>
        <p:nvSpPr>
          <p:cNvPr id="12" name="Rectangle 11" title="left edge border"/>
          <p:cNvSpPr/>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337883" y="457200"/>
            <a:ext cx="3092117" cy="1196670"/>
          </a:xfrm>
        </p:spPr>
        <p:txBody>
          <a:bodyPr anchor="b">
            <a:normAutofit/>
          </a:bodyPr>
          <a:lstStyle>
            <a:lvl1pPr>
              <a:lnSpc>
                <a:spcPct val="100000"/>
              </a:lnSpc>
              <a:defRPr sz="1900" b="1" i="0" spc="300" baseline="0">
                <a:solidFill>
                  <a:schemeClr val="accent1"/>
                </a:solidFill>
                <a:latin typeface="+mn-lt"/>
              </a:defRPr>
            </a:lvl1pPr>
          </a:lstStyle>
          <a:p>
            <a:r>
              <a:rPr lang="it-IT"/>
              <a:t>Fare clic per modificare lo stile del titolo dello schema</a:t>
            </a:r>
            <a:endParaRPr lang="en-US" dirty="0"/>
          </a:p>
        </p:txBody>
      </p:sp>
      <p:sp>
        <p:nvSpPr>
          <p:cNvPr id="4" name="Text Placeholder 3"/>
          <p:cNvSpPr>
            <a:spLocks noGrp="1"/>
          </p:cNvSpPr>
          <p:nvPr>
            <p:ph type="body" sz="half" idx="2"/>
          </p:nvPr>
        </p:nvSpPr>
        <p:spPr>
          <a:xfrm>
            <a:off x="8337883" y="1741336"/>
            <a:ext cx="3092117" cy="4164164"/>
          </a:xfrm>
        </p:spPr>
        <p:txBody>
          <a:bodyPr/>
          <a:lstStyle>
            <a:lvl1pPr marL="0" indent="0">
              <a:lnSpc>
                <a:spcPct val="120000"/>
              </a:lnSpc>
              <a:spcBef>
                <a:spcPts val="1200"/>
              </a:spcBef>
              <a:buNone/>
              <a:defRPr sz="1600" baseline="0">
                <a:solidFill>
                  <a:schemeClr val="bg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a:xfrm>
            <a:off x="765950" y="6375679"/>
            <a:ext cx="1232456" cy="348462"/>
          </a:xfrm>
        </p:spPr>
        <p:txBody>
          <a:bodyPr/>
          <a:lstStyle/>
          <a:p>
            <a:pPr rtl="0"/>
            <a:fld id="{3C05D8BA-C9F3-4BCC-AD16-EBFE5F8FD4D9}" type="datetime1">
              <a:rPr lang="it-IT" noProof="0" smtClean="0"/>
              <a:t>28/02/2022</a:t>
            </a:fld>
            <a:endParaRPr lang="it-IT" noProof="0"/>
          </a:p>
        </p:txBody>
      </p:sp>
      <p:sp>
        <p:nvSpPr>
          <p:cNvPr id="6" name="Footer Placeholder 5"/>
          <p:cNvSpPr>
            <a:spLocks noGrp="1"/>
          </p:cNvSpPr>
          <p:nvPr>
            <p:ph type="ftr" sz="quarter" idx="11"/>
          </p:nvPr>
        </p:nvSpPr>
        <p:spPr>
          <a:xfrm>
            <a:off x="2103621" y="6375679"/>
            <a:ext cx="3482178" cy="345796"/>
          </a:xfrm>
        </p:spPr>
        <p:txBody>
          <a:bodyPr/>
          <a:lstStyle/>
          <a:p>
            <a:endParaRPr lang="en-US" dirty="0"/>
          </a:p>
        </p:txBody>
      </p:sp>
      <p:sp>
        <p:nvSpPr>
          <p:cNvPr id="7" name="Slide Number Placeholder 6"/>
          <p:cNvSpPr>
            <a:spLocks noGrp="1"/>
          </p:cNvSpPr>
          <p:nvPr>
            <p:ph type="sldNum" sz="quarter" idx="12"/>
          </p:nvPr>
        </p:nvSpPr>
        <p:spPr>
          <a:xfrm>
            <a:off x="5687568" y="6375679"/>
            <a:ext cx="1234440" cy="345796"/>
          </a:xfrm>
        </p:spPr>
        <p:txBody>
          <a:bodyPr/>
          <a:lstStyle/>
          <a:p>
            <a:pPr rtl="0"/>
            <a:fld id="{F4DE3823-CC86-4AC6-95C0-DC3ECA80FD88}" type="slidenum">
              <a:rPr lang="it-IT" noProof="0" smtClean="0"/>
              <a:t>‹N›</a:t>
            </a:fld>
            <a:endParaRPr lang="it-IT" noProof="0"/>
          </a:p>
        </p:txBody>
      </p:sp>
    </p:spTree>
    <p:extLst>
      <p:ext uri="{BB962C8B-B14F-4D97-AF65-F5344CB8AC3E}">
        <p14:creationId xmlns:p14="http://schemas.microsoft.com/office/powerpoint/2010/main" val="2073302459"/>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pPr rtl="0"/>
            <a:fld id="{3C05D8BA-C9F3-4BCC-AD16-EBFE5F8FD4D9}" type="datetime1">
              <a:rPr lang="it-IT" noProof="0" smtClean="0"/>
              <a:t>28/02/2022</a:t>
            </a:fld>
            <a:endParaRPr lang="it-IT" noProof="0"/>
          </a:p>
        </p:txBody>
      </p:sp>
      <p:sp>
        <p:nvSpPr>
          <p:cNvPr id="5" name="Footer Placeholder 4"/>
          <p:cNvSpPr>
            <a:spLocks noGrp="1"/>
          </p:cNvSpPr>
          <p:nvPr>
            <p:ph type="ftr" sz="quarter" idx="11"/>
          </p:nvPr>
        </p:nvSpPr>
        <p:spPr/>
        <p:txBody>
          <a:bodyPr/>
          <a:lstStyle/>
          <a:p>
            <a:pPr rtl="0"/>
            <a:endParaRPr lang="it-IT" noProof="0"/>
          </a:p>
        </p:txBody>
      </p:sp>
      <p:sp>
        <p:nvSpPr>
          <p:cNvPr id="6" name="Slide Number Placeholder 5"/>
          <p:cNvSpPr>
            <a:spLocks noGrp="1"/>
          </p:cNvSpPr>
          <p:nvPr>
            <p:ph type="sldNum" sz="quarter" idx="12"/>
          </p:nvPr>
        </p:nvSpPr>
        <p:spPr/>
        <p:txBody>
          <a:bodyPr/>
          <a:lstStyle/>
          <a:p>
            <a:pPr rtl="0"/>
            <a:fld id="{F4DE3823-CC86-4AC6-95C0-DC3ECA80FD88}" type="slidenum">
              <a:rPr lang="it-IT" noProof="0" smtClean="0"/>
              <a:t>‹N›</a:t>
            </a:fld>
            <a:endParaRPr lang="it-IT" noProof="0"/>
          </a:p>
        </p:txBody>
      </p:sp>
    </p:spTree>
    <p:extLst>
      <p:ext uri="{BB962C8B-B14F-4D97-AF65-F5344CB8AC3E}">
        <p14:creationId xmlns:p14="http://schemas.microsoft.com/office/powerpoint/2010/main" val="3058473600"/>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066321" y="382386"/>
            <a:ext cx="1492132" cy="5600404"/>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1257300" y="382385"/>
            <a:ext cx="8392585" cy="560040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pPr rtl="0"/>
            <a:fld id="{3C05D8BA-C9F3-4BCC-AD16-EBFE5F8FD4D9}" type="datetime1">
              <a:rPr lang="it-IT" noProof="0" smtClean="0"/>
              <a:t>28/02/2022</a:t>
            </a:fld>
            <a:endParaRPr lang="it-IT" noProof="0"/>
          </a:p>
        </p:txBody>
      </p:sp>
      <p:sp>
        <p:nvSpPr>
          <p:cNvPr id="5" name="Footer Placeholder 4"/>
          <p:cNvSpPr>
            <a:spLocks noGrp="1"/>
          </p:cNvSpPr>
          <p:nvPr>
            <p:ph type="ftr" sz="quarter" idx="11"/>
          </p:nvPr>
        </p:nvSpPr>
        <p:spPr/>
        <p:txBody>
          <a:bodyPr/>
          <a:lstStyle/>
          <a:p>
            <a:pPr rtl="0"/>
            <a:endParaRPr lang="it-IT" noProof="0"/>
          </a:p>
        </p:txBody>
      </p:sp>
      <p:sp>
        <p:nvSpPr>
          <p:cNvPr id="6" name="Slide Number Placeholder 5"/>
          <p:cNvSpPr>
            <a:spLocks noGrp="1"/>
          </p:cNvSpPr>
          <p:nvPr>
            <p:ph type="sldNum" sz="quarter" idx="12"/>
          </p:nvPr>
        </p:nvSpPr>
        <p:spPr/>
        <p:txBody>
          <a:bodyPr/>
          <a:lstStyle/>
          <a:p>
            <a:pPr rtl="0"/>
            <a:fld id="{F4DE3823-CC86-4AC6-95C0-DC3ECA80FD88}" type="slidenum">
              <a:rPr lang="it-IT" noProof="0" smtClean="0"/>
              <a:t>‹N›</a:t>
            </a:fld>
            <a:endParaRPr lang="it-IT" noProof="0"/>
          </a:p>
        </p:txBody>
      </p:sp>
    </p:spTree>
    <p:extLst>
      <p:ext uri="{BB962C8B-B14F-4D97-AF65-F5344CB8AC3E}">
        <p14:creationId xmlns:p14="http://schemas.microsoft.com/office/powerpoint/2010/main" val="3899409213"/>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Vuoto">
    <p:spTree>
      <p:nvGrpSpPr>
        <p:cNvPr id="1" name=""/>
        <p:cNvGrpSpPr/>
        <p:nvPr/>
      </p:nvGrpSpPr>
      <p:grpSpPr>
        <a:xfrm>
          <a:off x="0" y="0"/>
          <a:ext cx="0" cy="0"/>
          <a:chOff x="0" y="0"/>
          <a:chExt cx="0" cy="0"/>
        </a:xfrm>
      </p:grpSpPr>
      <p:sp>
        <p:nvSpPr>
          <p:cNvPr id="35" name="Segnaposto immagine 34">
            <a:extLst>
              <a:ext uri="{FF2B5EF4-FFF2-40B4-BE49-F238E27FC236}">
                <a16:creationId xmlns:a16="http://schemas.microsoft.com/office/drawing/2014/main" id="{EAA216C1-AB2E-40F5-9FEB-99A051529BBC}"/>
              </a:ext>
            </a:extLst>
          </p:cNvPr>
          <p:cNvSpPr>
            <a:spLocks noGrp="1"/>
          </p:cNvSpPr>
          <p:nvPr>
            <p:ph type="pic" sz="quarter" idx="10" hasCustomPrompt="1"/>
          </p:nvPr>
        </p:nvSpPr>
        <p:spPr>
          <a:xfrm>
            <a:off x="1361591" y="2616354"/>
            <a:ext cx="887413" cy="889000"/>
          </a:xfrm>
        </p:spPr>
        <p:txBody>
          <a:bodyPr rtlCol="0">
            <a:normAutofit/>
          </a:bodyPr>
          <a:lstStyle>
            <a:lvl1pPr marL="0" indent="0">
              <a:buNone/>
              <a:defRPr sz="1000"/>
            </a:lvl1pPr>
          </a:lstStyle>
          <a:p>
            <a:pPr rtl="0"/>
            <a:r>
              <a:rPr lang="it-IT" noProof="0"/>
              <a:t>ICONA</a:t>
            </a:r>
          </a:p>
        </p:txBody>
      </p:sp>
      <p:sp>
        <p:nvSpPr>
          <p:cNvPr id="36" name="Segnaposto immagine 34">
            <a:extLst>
              <a:ext uri="{FF2B5EF4-FFF2-40B4-BE49-F238E27FC236}">
                <a16:creationId xmlns:a16="http://schemas.microsoft.com/office/drawing/2014/main" id="{FAEA8B42-3F7F-41AD-BABE-4EEB23482AE7}"/>
              </a:ext>
            </a:extLst>
          </p:cNvPr>
          <p:cNvSpPr>
            <a:spLocks noGrp="1"/>
          </p:cNvSpPr>
          <p:nvPr>
            <p:ph type="pic" sz="quarter" idx="11" hasCustomPrompt="1"/>
          </p:nvPr>
        </p:nvSpPr>
        <p:spPr>
          <a:xfrm>
            <a:off x="4420929" y="2616354"/>
            <a:ext cx="887413" cy="889000"/>
          </a:xfrm>
        </p:spPr>
        <p:txBody>
          <a:bodyPr rtlCol="0">
            <a:normAutofit/>
          </a:bodyPr>
          <a:lstStyle>
            <a:lvl1pPr marL="0" indent="0">
              <a:buNone/>
              <a:defRPr sz="1000"/>
            </a:lvl1pPr>
          </a:lstStyle>
          <a:p>
            <a:pPr rtl="0"/>
            <a:r>
              <a:rPr lang="it-IT" noProof="0"/>
              <a:t>ICONA</a:t>
            </a:r>
          </a:p>
        </p:txBody>
      </p:sp>
      <p:sp>
        <p:nvSpPr>
          <p:cNvPr id="37" name="Segnaposto immagine 34">
            <a:extLst>
              <a:ext uri="{FF2B5EF4-FFF2-40B4-BE49-F238E27FC236}">
                <a16:creationId xmlns:a16="http://schemas.microsoft.com/office/drawing/2014/main" id="{7567D676-2C80-4141-893B-11FCC59F8435}"/>
              </a:ext>
            </a:extLst>
          </p:cNvPr>
          <p:cNvSpPr>
            <a:spLocks noGrp="1"/>
          </p:cNvSpPr>
          <p:nvPr>
            <p:ph type="pic" sz="quarter" idx="12" hasCustomPrompt="1"/>
          </p:nvPr>
        </p:nvSpPr>
        <p:spPr>
          <a:xfrm>
            <a:off x="7407299" y="2616354"/>
            <a:ext cx="887413" cy="889000"/>
          </a:xfrm>
        </p:spPr>
        <p:txBody>
          <a:bodyPr rtlCol="0">
            <a:normAutofit/>
          </a:bodyPr>
          <a:lstStyle>
            <a:lvl1pPr marL="0" indent="0">
              <a:buNone/>
              <a:defRPr sz="1000"/>
            </a:lvl1pPr>
          </a:lstStyle>
          <a:p>
            <a:pPr rtl="0"/>
            <a:r>
              <a:rPr lang="it-IT" noProof="0"/>
              <a:t>ICONA</a:t>
            </a:r>
          </a:p>
        </p:txBody>
      </p:sp>
      <p:sp>
        <p:nvSpPr>
          <p:cNvPr id="38" name="Segnaposto immagine 34">
            <a:extLst>
              <a:ext uri="{FF2B5EF4-FFF2-40B4-BE49-F238E27FC236}">
                <a16:creationId xmlns:a16="http://schemas.microsoft.com/office/drawing/2014/main" id="{6F952DCC-32A4-47A9-94B1-DD217C6081C8}"/>
              </a:ext>
            </a:extLst>
          </p:cNvPr>
          <p:cNvSpPr>
            <a:spLocks noGrp="1"/>
          </p:cNvSpPr>
          <p:nvPr>
            <p:ph type="pic" sz="quarter" idx="13" hasCustomPrompt="1"/>
          </p:nvPr>
        </p:nvSpPr>
        <p:spPr>
          <a:xfrm>
            <a:off x="10456949" y="2616354"/>
            <a:ext cx="887413" cy="889000"/>
          </a:xfrm>
        </p:spPr>
        <p:txBody>
          <a:bodyPr rtlCol="0">
            <a:normAutofit/>
          </a:bodyPr>
          <a:lstStyle>
            <a:lvl1pPr marL="0" indent="0">
              <a:buNone/>
              <a:defRPr sz="1000"/>
            </a:lvl1pPr>
          </a:lstStyle>
          <a:p>
            <a:pPr rtl="0"/>
            <a:r>
              <a:rPr lang="it-IT" noProof="0"/>
              <a:t>ICONA</a:t>
            </a:r>
          </a:p>
        </p:txBody>
      </p:sp>
      <p:sp>
        <p:nvSpPr>
          <p:cNvPr id="40" name="Segnaposto testo 39">
            <a:extLst>
              <a:ext uri="{FF2B5EF4-FFF2-40B4-BE49-F238E27FC236}">
                <a16:creationId xmlns:a16="http://schemas.microsoft.com/office/drawing/2014/main" id="{26074907-686A-4144-BB8F-791A360F4CA9}"/>
              </a:ext>
            </a:extLst>
          </p:cNvPr>
          <p:cNvSpPr>
            <a:spLocks noGrp="1"/>
          </p:cNvSpPr>
          <p:nvPr>
            <p:ph type="body" sz="quarter" idx="14" hasCustomPrompt="1"/>
          </p:nvPr>
        </p:nvSpPr>
        <p:spPr>
          <a:xfrm>
            <a:off x="439643" y="4491306"/>
            <a:ext cx="2158999" cy="601662"/>
          </a:xfrm>
        </p:spPr>
        <p:txBody>
          <a:bodyPr rtlCol="0">
            <a:noAutofit/>
          </a:bodyPr>
          <a:lstStyle>
            <a:lvl1pPr marL="0" indent="0" algn="ctr">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rtl="0"/>
            <a:r>
              <a:rPr lang="it-IT" noProof="0"/>
              <a:t>Fare clic per modificare lo stile del titolo</a:t>
            </a:r>
          </a:p>
        </p:txBody>
      </p:sp>
      <p:sp>
        <p:nvSpPr>
          <p:cNvPr id="41" name="Segnaposto testo 39">
            <a:extLst>
              <a:ext uri="{FF2B5EF4-FFF2-40B4-BE49-F238E27FC236}">
                <a16:creationId xmlns:a16="http://schemas.microsoft.com/office/drawing/2014/main" id="{008E0623-EC20-45C5-91A6-0F11089BC4D6}"/>
              </a:ext>
            </a:extLst>
          </p:cNvPr>
          <p:cNvSpPr>
            <a:spLocks noGrp="1"/>
          </p:cNvSpPr>
          <p:nvPr>
            <p:ph type="body" sz="quarter" idx="15" hasCustomPrompt="1"/>
          </p:nvPr>
        </p:nvSpPr>
        <p:spPr>
          <a:xfrm>
            <a:off x="3580136" y="4491306"/>
            <a:ext cx="1983726" cy="601662"/>
          </a:xfrm>
        </p:spPr>
        <p:txBody>
          <a:bodyPr rtlCol="0">
            <a:noAutofit/>
          </a:bodyPr>
          <a:lstStyle>
            <a:lvl1pPr marL="0" indent="0" algn="ctr">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rtl="0"/>
            <a:r>
              <a:rPr lang="it-IT" noProof="0"/>
              <a:t>Fare clic per modificare lo stile del titolo</a:t>
            </a:r>
          </a:p>
        </p:txBody>
      </p:sp>
      <p:sp>
        <p:nvSpPr>
          <p:cNvPr id="44" name="Segnaposto testo 39">
            <a:extLst>
              <a:ext uri="{FF2B5EF4-FFF2-40B4-BE49-F238E27FC236}">
                <a16:creationId xmlns:a16="http://schemas.microsoft.com/office/drawing/2014/main" id="{61293D0A-B2E6-4C99-A936-14475FCCE59B}"/>
              </a:ext>
            </a:extLst>
          </p:cNvPr>
          <p:cNvSpPr>
            <a:spLocks noGrp="1"/>
          </p:cNvSpPr>
          <p:nvPr>
            <p:ph type="body" sz="quarter" idx="16" hasCustomPrompt="1"/>
          </p:nvPr>
        </p:nvSpPr>
        <p:spPr>
          <a:xfrm>
            <a:off x="6628138" y="4491306"/>
            <a:ext cx="1983726" cy="601662"/>
          </a:xfrm>
        </p:spPr>
        <p:txBody>
          <a:bodyPr rtlCol="0">
            <a:noAutofit/>
          </a:bodyPr>
          <a:lstStyle>
            <a:lvl1pPr marL="0" indent="0" algn="ctr">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rtl="0"/>
            <a:r>
              <a:rPr lang="it-IT" noProof="0"/>
              <a:t>Fare clic per modificare lo stile del titolo</a:t>
            </a:r>
          </a:p>
        </p:txBody>
      </p:sp>
      <p:sp>
        <p:nvSpPr>
          <p:cNvPr id="45" name="Segnaposto testo 39">
            <a:extLst>
              <a:ext uri="{FF2B5EF4-FFF2-40B4-BE49-F238E27FC236}">
                <a16:creationId xmlns:a16="http://schemas.microsoft.com/office/drawing/2014/main" id="{1527FC22-EC4A-4577-9F30-4B76AC7BCE0A}"/>
              </a:ext>
            </a:extLst>
          </p:cNvPr>
          <p:cNvSpPr>
            <a:spLocks noGrp="1"/>
          </p:cNvSpPr>
          <p:nvPr>
            <p:ph type="body" sz="quarter" idx="17" hasCustomPrompt="1"/>
          </p:nvPr>
        </p:nvSpPr>
        <p:spPr>
          <a:xfrm>
            <a:off x="9676136" y="4491306"/>
            <a:ext cx="1983726" cy="601662"/>
          </a:xfrm>
        </p:spPr>
        <p:txBody>
          <a:bodyPr rtlCol="0">
            <a:noAutofit/>
          </a:bodyPr>
          <a:lstStyle>
            <a:lvl1pPr marL="0" indent="0" algn="ctr">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rtl="0"/>
            <a:r>
              <a:rPr lang="it-IT" noProof="0"/>
              <a:t>Fare clic per modificare lo stile del titolo</a:t>
            </a:r>
          </a:p>
        </p:txBody>
      </p:sp>
      <p:sp>
        <p:nvSpPr>
          <p:cNvPr id="47" name="Segnaposto testo 46">
            <a:extLst>
              <a:ext uri="{FF2B5EF4-FFF2-40B4-BE49-F238E27FC236}">
                <a16:creationId xmlns:a16="http://schemas.microsoft.com/office/drawing/2014/main" id="{ED77457B-088A-4D58-BA8E-B758F3A6A0B0}"/>
              </a:ext>
            </a:extLst>
          </p:cNvPr>
          <p:cNvSpPr>
            <a:spLocks noGrp="1"/>
          </p:cNvSpPr>
          <p:nvPr>
            <p:ph type="body" sz="quarter" idx="18"/>
          </p:nvPr>
        </p:nvSpPr>
        <p:spPr>
          <a:xfrm>
            <a:off x="233457" y="4019516"/>
            <a:ext cx="2585943" cy="369311"/>
          </a:xfrm>
        </p:spPr>
        <p:txBody>
          <a:bodyPr rtlCol="0">
            <a:noAutofit/>
          </a:bodyPr>
          <a:lstStyle>
            <a:lvl1pPr marL="0" indent="0" algn="ctr">
              <a:lnSpc>
                <a:spcPct val="100000"/>
              </a:lnSpc>
              <a:spcBef>
                <a:spcPts val="0"/>
              </a:spcBef>
              <a:buNone/>
              <a:defRPr sz="1800" b="1">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rtl="0"/>
            <a:r>
              <a:rPr lang="it-IT" noProof="0"/>
              <a:t>Fare clic per modificare gli stili del testo dello schema</a:t>
            </a:r>
          </a:p>
        </p:txBody>
      </p:sp>
      <p:sp>
        <p:nvSpPr>
          <p:cNvPr id="48" name="Segnaposto testo 46">
            <a:extLst>
              <a:ext uri="{FF2B5EF4-FFF2-40B4-BE49-F238E27FC236}">
                <a16:creationId xmlns:a16="http://schemas.microsoft.com/office/drawing/2014/main" id="{DD29B92B-5D6C-4077-8F1A-743E03C13A11}"/>
              </a:ext>
            </a:extLst>
          </p:cNvPr>
          <p:cNvSpPr>
            <a:spLocks noGrp="1"/>
          </p:cNvSpPr>
          <p:nvPr>
            <p:ph type="body" sz="quarter" idx="19"/>
          </p:nvPr>
        </p:nvSpPr>
        <p:spPr>
          <a:xfrm>
            <a:off x="3281457" y="4019516"/>
            <a:ext cx="2585943" cy="369311"/>
          </a:xfrm>
        </p:spPr>
        <p:txBody>
          <a:bodyPr rtlCol="0">
            <a:noAutofit/>
          </a:bodyPr>
          <a:lstStyle>
            <a:lvl1pPr marL="0" indent="0" algn="ctr">
              <a:lnSpc>
                <a:spcPct val="100000"/>
              </a:lnSpc>
              <a:spcBef>
                <a:spcPts val="0"/>
              </a:spcBef>
              <a:buNone/>
              <a:defRPr sz="1800" b="1">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rtl="0"/>
            <a:r>
              <a:rPr lang="it-IT" noProof="0"/>
              <a:t>Fare clic per modificare gli stili del testo dello schema</a:t>
            </a:r>
          </a:p>
        </p:txBody>
      </p:sp>
      <p:sp>
        <p:nvSpPr>
          <p:cNvPr id="49" name="Segnaposto testo 46">
            <a:extLst>
              <a:ext uri="{FF2B5EF4-FFF2-40B4-BE49-F238E27FC236}">
                <a16:creationId xmlns:a16="http://schemas.microsoft.com/office/drawing/2014/main" id="{13F3E81B-98F9-43EF-B142-E08146C84EC6}"/>
              </a:ext>
            </a:extLst>
          </p:cNvPr>
          <p:cNvSpPr>
            <a:spLocks noGrp="1"/>
          </p:cNvSpPr>
          <p:nvPr>
            <p:ph type="body" sz="quarter" idx="20"/>
          </p:nvPr>
        </p:nvSpPr>
        <p:spPr>
          <a:xfrm>
            <a:off x="6326144" y="4019516"/>
            <a:ext cx="2585943" cy="369311"/>
          </a:xfrm>
        </p:spPr>
        <p:txBody>
          <a:bodyPr rtlCol="0">
            <a:noAutofit/>
          </a:bodyPr>
          <a:lstStyle>
            <a:lvl1pPr marL="0" indent="0" algn="ctr">
              <a:lnSpc>
                <a:spcPct val="100000"/>
              </a:lnSpc>
              <a:spcBef>
                <a:spcPts val="0"/>
              </a:spcBef>
              <a:buNone/>
              <a:defRPr sz="1800" b="1">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rtl="0"/>
            <a:r>
              <a:rPr lang="it-IT" noProof="0"/>
              <a:t>Fare clic per modificare gli stili del testo dello schema</a:t>
            </a:r>
          </a:p>
        </p:txBody>
      </p:sp>
      <p:sp>
        <p:nvSpPr>
          <p:cNvPr id="50" name="Segnaposto testo 46">
            <a:extLst>
              <a:ext uri="{FF2B5EF4-FFF2-40B4-BE49-F238E27FC236}">
                <a16:creationId xmlns:a16="http://schemas.microsoft.com/office/drawing/2014/main" id="{DBC70D5F-BACB-4A84-A4D0-71ECD4393E28}"/>
              </a:ext>
            </a:extLst>
          </p:cNvPr>
          <p:cNvSpPr>
            <a:spLocks noGrp="1"/>
          </p:cNvSpPr>
          <p:nvPr>
            <p:ph type="body" sz="quarter" idx="21"/>
          </p:nvPr>
        </p:nvSpPr>
        <p:spPr>
          <a:xfrm>
            <a:off x="9374144" y="4019516"/>
            <a:ext cx="2585943" cy="369311"/>
          </a:xfrm>
        </p:spPr>
        <p:txBody>
          <a:bodyPr rtlCol="0">
            <a:noAutofit/>
          </a:bodyPr>
          <a:lstStyle>
            <a:lvl1pPr marL="0" indent="0" algn="ctr">
              <a:lnSpc>
                <a:spcPct val="100000"/>
              </a:lnSpc>
              <a:spcBef>
                <a:spcPts val="0"/>
              </a:spcBef>
              <a:buNone/>
              <a:defRPr sz="1800" b="1">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rtl="0"/>
            <a:r>
              <a:rPr lang="it-IT" noProof="0"/>
              <a:t>Fare clic per modificare gli stili del testo dello schema</a:t>
            </a:r>
          </a:p>
        </p:txBody>
      </p:sp>
      <p:sp>
        <p:nvSpPr>
          <p:cNvPr id="2" name="Titolo 1">
            <a:extLst>
              <a:ext uri="{FF2B5EF4-FFF2-40B4-BE49-F238E27FC236}">
                <a16:creationId xmlns:a16="http://schemas.microsoft.com/office/drawing/2014/main" id="{CDFE23D0-0FF0-42C6-B15F-A719DFDD5264}"/>
              </a:ext>
            </a:extLst>
          </p:cNvPr>
          <p:cNvSpPr>
            <a:spLocks noGrp="1"/>
          </p:cNvSpPr>
          <p:nvPr>
            <p:ph type="title"/>
          </p:nvPr>
        </p:nvSpPr>
        <p:spPr/>
        <p:txBody>
          <a:bodyPr rtlCol="0"/>
          <a:lstStyle/>
          <a:p>
            <a:pPr rtl="0"/>
            <a:r>
              <a:rPr lang="it-IT" noProof="0"/>
              <a:t>Fare clic per modificare lo stile del titolo dello schema</a:t>
            </a:r>
          </a:p>
        </p:txBody>
      </p:sp>
    </p:spTree>
    <p:extLst>
      <p:ext uri="{BB962C8B-B14F-4D97-AF65-F5344CB8AC3E}">
        <p14:creationId xmlns:p14="http://schemas.microsoft.com/office/powerpoint/2010/main" val="3375541169"/>
      </p:ext>
    </p:extLst>
  </p:cSld>
  <p:clrMapOvr>
    <a:masterClrMapping/>
  </p:clrMapOvr>
  <p:extLst>
    <p:ext uri="{DCECCB84-F9BA-43D5-87BE-67443E8EF086}">
      <p15:sldGuideLst xmlns:p15="http://schemas.microsoft.com/office/powerpoint/2012/main">
        <p15:guide id="1" pos="1920">
          <p15:clr>
            <a:srgbClr val="FBAE40"/>
          </p15:clr>
        </p15:guide>
        <p15:guide id="2" pos="3840">
          <p15:clr>
            <a:srgbClr val="FBAE40"/>
          </p15:clr>
        </p15:guide>
        <p15:guide id="3" pos="5760">
          <p15:clr>
            <a:srgbClr val="FBAE40"/>
          </p15:clr>
        </p15:guide>
        <p15:guide id="4" pos="3984">
          <p15:clr>
            <a:srgbClr val="5ACBF0"/>
          </p15:clr>
        </p15:guide>
        <p15:guide id="5" pos="3696">
          <p15:clr>
            <a:srgbClr val="5ACBF0"/>
          </p15:clr>
        </p15:guide>
        <p15:guide id="6" pos="2064">
          <p15:clr>
            <a:srgbClr val="5ACBF0"/>
          </p15:clr>
        </p15:guide>
        <p15:guide id="7" pos="1776">
          <p15:clr>
            <a:srgbClr val="5ACBF0"/>
          </p15:clr>
        </p15:guide>
        <p15:guide id="8" pos="5616">
          <p15:clr>
            <a:srgbClr val="5ACBF0"/>
          </p15:clr>
        </p15:guide>
        <p15:guide id="9" pos="5904">
          <p15:clr>
            <a:srgbClr val="5ACBF0"/>
          </p15:clr>
        </p15:guide>
        <p15:guide id="10" pos="144">
          <p15:clr>
            <a:srgbClr val="5ACBF0"/>
          </p15:clr>
        </p15:guide>
        <p15:guide id="11" orient="horz" pos="4176">
          <p15:clr>
            <a:srgbClr val="5ACBF0"/>
          </p15:clr>
        </p15:guide>
        <p15:guide id="12" pos="7536">
          <p15:clr>
            <a:srgbClr val="5ACBF0"/>
          </p15:clr>
        </p15:guide>
        <p15:guide id="13" orient="horz" pos="144">
          <p15:clr>
            <a:srgbClr val="5ACBF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ei">
    <p:spTree>
      <p:nvGrpSpPr>
        <p:cNvPr id="1" name=""/>
        <p:cNvGrpSpPr/>
        <p:nvPr/>
      </p:nvGrpSpPr>
      <p:grpSpPr>
        <a:xfrm>
          <a:off x="0" y="0"/>
          <a:ext cx="0" cy="0"/>
          <a:chOff x="0" y="0"/>
          <a:chExt cx="0" cy="0"/>
        </a:xfrm>
      </p:grpSpPr>
      <p:sp>
        <p:nvSpPr>
          <p:cNvPr id="40" name="Segnaposto immagine 34">
            <a:extLst>
              <a:ext uri="{FF2B5EF4-FFF2-40B4-BE49-F238E27FC236}">
                <a16:creationId xmlns:a16="http://schemas.microsoft.com/office/drawing/2014/main" id="{EA10837A-18D5-41DD-A066-A079A09D86A7}"/>
              </a:ext>
            </a:extLst>
          </p:cNvPr>
          <p:cNvSpPr>
            <a:spLocks noGrp="1"/>
          </p:cNvSpPr>
          <p:nvPr>
            <p:ph type="pic" sz="quarter" idx="24" hasCustomPrompt="1"/>
          </p:nvPr>
        </p:nvSpPr>
        <p:spPr>
          <a:xfrm>
            <a:off x="1420935" y="466999"/>
            <a:ext cx="887413" cy="889000"/>
          </a:xfrm>
        </p:spPr>
        <p:txBody>
          <a:bodyPr rtlCol="0">
            <a:normAutofit/>
          </a:bodyPr>
          <a:lstStyle>
            <a:lvl1pPr marL="0" indent="0">
              <a:buNone/>
              <a:defRPr sz="1000"/>
            </a:lvl1pPr>
          </a:lstStyle>
          <a:p>
            <a:pPr rtl="0"/>
            <a:r>
              <a:rPr lang="it-IT" noProof="0"/>
              <a:t>ICONA</a:t>
            </a:r>
          </a:p>
        </p:txBody>
      </p:sp>
      <p:sp>
        <p:nvSpPr>
          <p:cNvPr id="41" name="Segnaposto testo 39">
            <a:extLst>
              <a:ext uri="{FF2B5EF4-FFF2-40B4-BE49-F238E27FC236}">
                <a16:creationId xmlns:a16="http://schemas.microsoft.com/office/drawing/2014/main" id="{FD8132DE-D62C-4410-983C-9F458DCEF6DE}"/>
              </a:ext>
            </a:extLst>
          </p:cNvPr>
          <p:cNvSpPr>
            <a:spLocks noGrp="1"/>
          </p:cNvSpPr>
          <p:nvPr>
            <p:ph type="body" sz="quarter" idx="38" hasCustomPrompt="1"/>
          </p:nvPr>
        </p:nvSpPr>
        <p:spPr>
          <a:xfrm>
            <a:off x="2408126" y="930257"/>
            <a:ext cx="2138339" cy="601662"/>
          </a:xfrm>
        </p:spPr>
        <p:txBody>
          <a:bodyPr rtlCol="0">
            <a:noAutofit/>
          </a:bodyPr>
          <a:lstStyle>
            <a:lvl1pPr marL="0" indent="0" algn="l">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rtl="0"/>
            <a:r>
              <a:rPr lang="it-IT" noProof="0"/>
              <a:t>Fare clic per modificare lo stile del titolo</a:t>
            </a:r>
          </a:p>
        </p:txBody>
      </p:sp>
      <p:sp>
        <p:nvSpPr>
          <p:cNvPr id="42" name="Segnaposto testo 46">
            <a:extLst>
              <a:ext uri="{FF2B5EF4-FFF2-40B4-BE49-F238E27FC236}">
                <a16:creationId xmlns:a16="http://schemas.microsoft.com/office/drawing/2014/main" id="{DF68D5C6-4D23-4113-9FFA-AFAAB5A6DA01}"/>
              </a:ext>
            </a:extLst>
          </p:cNvPr>
          <p:cNvSpPr>
            <a:spLocks noGrp="1"/>
          </p:cNvSpPr>
          <p:nvPr>
            <p:ph type="body" sz="quarter" idx="39"/>
          </p:nvPr>
        </p:nvSpPr>
        <p:spPr>
          <a:xfrm>
            <a:off x="2408126" y="527314"/>
            <a:ext cx="2138339" cy="299767"/>
          </a:xfrm>
        </p:spPr>
        <p:txBody>
          <a:bodyPr rtlCol="0">
            <a:noAutofit/>
          </a:bodyPr>
          <a:lstStyle>
            <a:lvl1pPr marL="0" indent="0" algn="l">
              <a:lnSpc>
                <a:spcPct val="100000"/>
              </a:lnSpc>
              <a:spcBef>
                <a:spcPts val="0"/>
              </a:spcBef>
              <a:buNone/>
              <a:defRPr sz="1800" b="1">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rtl="0"/>
            <a:r>
              <a:rPr lang="it-IT" noProof="0"/>
              <a:t>Fare clic per modificare gli stili del testo dello schema</a:t>
            </a:r>
          </a:p>
        </p:txBody>
      </p:sp>
      <p:sp>
        <p:nvSpPr>
          <p:cNvPr id="48" name="Segnaposto immagine 34">
            <a:extLst>
              <a:ext uri="{FF2B5EF4-FFF2-40B4-BE49-F238E27FC236}">
                <a16:creationId xmlns:a16="http://schemas.microsoft.com/office/drawing/2014/main" id="{2B75D755-4972-4E8B-ACD5-FAE778A86273}"/>
              </a:ext>
            </a:extLst>
          </p:cNvPr>
          <p:cNvSpPr>
            <a:spLocks noGrp="1"/>
          </p:cNvSpPr>
          <p:nvPr>
            <p:ph type="pic" sz="quarter" idx="40" hasCustomPrompt="1"/>
          </p:nvPr>
        </p:nvSpPr>
        <p:spPr>
          <a:xfrm>
            <a:off x="3458965" y="2484454"/>
            <a:ext cx="887413" cy="889000"/>
          </a:xfrm>
        </p:spPr>
        <p:txBody>
          <a:bodyPr rtlCol="0">
            <a:normAutofit/>
          </a:bodyPr>
          <a:lstStyle>
            <a:lvl1pPr marL="0" indent="0">
              <a:buNone/>
              <a:defRPr sz="1000"/>
            </a:lvl1pPr>
          </a:lstStyle>
          <a:p>
            <a:pPr rtl="0"/>
            <a:r>
              <a:rPr lang="it-IT" noProof="0"/>
              <a:t>ICONA</a:t>
            </a:r>
          </a:p>
        </p:txBody>
      </p:sp>
      <p:sp>
        <p:nvSpPr>
          <p:cNvPr id="49" name="Segnaposto testo 39">
            <a:extLst>
              <a:ext uri="{FF2B5EF4-FFF2-40B4-BE49-F238E27FC236}">
                <a16:creationId xmlns:a16="http://schemas.microsoft.com/office/drawing/2014/main" id="{0EEE7EDE-175B-450F-B4D2-50D992E53C5E}"/>
              </a:ext>
            </a:extLst>
          </p:cNvPr>
          <p:cNvSpPr>
            <a:spLocks noGrp="1"/>
          </p:cNvSpPr>
          <p:nvPr>
            <p:ph type="body" sz="quarter" idx="41" hasCustomPrompt="1"/>
          </p:nvPr>
        </p:nvSpPr>
        <p:spPr>
          <a:xfrm>
            <a:off x="4446156" y="2947712"/>
            <a:ext cx="2138339" cy="601662"/>
          </a:xfrm>
        </p:spPr>
        <p:txBody>
          <a:bodyPr rtlCol="0">
            <a:noAutofit/>
          </a:bodyPr>
          <a:lstStyle>
            <a:lvl1pPr marL="0" indent="0" algn="l">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rtl="0"/>
            <a:r>
              <a:rPr lang="it-IT" noProof="0"/>
              <a:t>Fare clic per modificare lo stile del titolo</a:t>
            </a:r>
          </a:p>
        </p:txBody>
      </p:sp>
      <p:sp>
        <p:nvSpPr>
          <p:cNvPr id="50" name="Segnaposto testo 46">
            <a:extLst>
              <a:ext uri="{FF2B5EF4-FFF2-40B4-BE49-F238E27FC236}">
                <a16:creationId xmlns:a16="http://schemas.microsoft.com/office/drawing/2014/main" id="{91051322-19B5-41CA-BEAB-A8F1B8CA54ED}"/>
              </a:ext>
            </a:extLst>
          </p:cNvPr>
          <p:cNvSpPr>
            <a:spLocks noGrp="1"/>
          </p:cNvSpPr>
          <p:nvPr>
            <p:ph type="body" sz="quarter" idx="42"/>
          </p:nvPr>
        </p:nvSpPr>
        <p:spPr>
          <a:xfrm>
            <a:off x="4446156" y="2544769"/>
            <a:ext cx="2138339" cy="299767"/>
          </a:xfrm>
        </p:spPr>
        <p:txBody>
          <a:bodyPr rtlCol="0">
            <a:noAutofit/>
          </a:bodyPr>
          <a:lstStyle>
            <a:lvl1pPr marL="0" indent="0" algn="l">
              <a:lnSpc>
                <a:spcPct val="100000"/>
              </a:lnSpc>
              <a:spcBef>
                <a:spcPts val="0"/>
              </a:spcBef>
              <a:buNone/>
              <a:defRPr sz="1800" b="1">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rtl="0"/>
            <a:r>
              <a:rPr lang="it-IT" noProof="0"/>
              <a:t>Fare clic per modificare gli stili del testo dello schema</a:t>
            </a:r>
          </a:p>
        </p:txBody>
      </p:sp>
      <p:sp>
        <p:nvSpPr>
          <p:cNvPr id="51" name="Segnaposto immagine 34">
            <a:extLst>
              <a:ext uri="{FF2B5EF4-FFF2-40B4-BE49-F238E27FC236}">
                <a16:creationId xmlns:a16="http://schemas.microsoft.com/office/drawing/2014/main" id="{966FF594-D5D5-4FD4-A245-AAF0D053095E}"/>
              </a:ext>
            </a:extLst>
          </p:cNvPr>
          <p:cNvSpPr>
            <a:spLocks noGrp="1"/>
          </p:cNvSpPr>
          <p:nvPr>
            <p:ph type="pic" sz="quarter" idx="43" hasCustomPrompt="1"/>
          </p:nvPr>
        </p:nvSpPr>
        <p:spPr>
          <a:xfrm>
            <a:off x="8030968" y="2484454"/>
            <a:ext cx="887413" cy="889000"/>
          </a:xfrm>
        </p:spPr>
        <p:txBody>
          <a:bodyPr rtlCol="0">
            <a:normAutofit/>
          </a:bodyPr>
          <a:lstStyle>
            <a:lvl1pPr marL="0" indent="0">
              <a:buNone/>
              <a:defRPr sz="1000"/>
            </a:lvl1pPr>
          </a:lstStyle>
          <a:p>
            <a:pPr rtl="0"/>
            <a:r>
              <a:rPr lang="it-IT" noProof="0"/>
              <a:t>ICONA</a:t>
            </a:r>
          </a:p>
        </p:txBody>
      </p:sp>
      <p:sp>
        <p:nvSpPr>
          <p:cNvPr id="55" name="Segnaposto testo 39">
            <a:extLst>
              <a:ext uri="{FF2B5EF4-FFF2-40B4-BE49-F238E27FC236}">
                <a16:creationId xmlns:a16="http://schemas.microsoft.com/office/drawing/2014/main" id="{3A5DD9C2-78E8-4416-B2C1-F07A9E25832F}"/>
              </a:ext>
            </a:extLst>
          </p:cNvPr>
          <p:cNvSpPr>
            <a:spLocks noGrp="1"/>
          </p:cNvSpPr>
          <p:nvPr>
            <p:ph type="body" sz="quarter" idx="44" hasCustomPrompt="1"/>
          </p:nvPr>
        </p:nvSpPr>
        <p:spPr>
          <a:xfrm>
            <a:off x="9018159" y="2947712"/>
            <a:ext cx="2138339" cy="601662"/>
          </a:xfrm>
        </p:spPr>
        <p:txBody>
          <a:bodyPr rtlCol="0">
            <a:noAutofit/>
          </a:bodyPr>
          <a:lstStyle>
            <a:lvl1pPr marL="0" indent="0" algn="l">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rtl="0"/>
            <a:r>
              <a:rPr lang="it-IT" noProof="0"/>
              <a:t>Fare clic per modificare lo stile del titolo</a:t>
            </a:r>
          </a:p>
        </p:txBody>
      </p:sp>
      <p:sp>
        <p:nvSpPr>
          <p:cNvPr id="56" name="Segnaposto testo 46">
            <a:extLst>
              <a:ext uri="{FF2B5EF4-FFF2-40B4-BE49-F238E27FC236}">
                <a16:creationId xmlns:a16="http://schemas.microsoft.com/office/drawing/2014/main" id="{D8A4734F-8867-4923-806F-AE04360B226B}"/>
              </a:ext>
            </a:extLst>
          </p:cNvPr>
          <p:cNvSpPr>
            <a:spLocks noGrp="1"/>
          </p:cNvSpPr>
          <p:nvPr>
            <p:ph type="body" sz="quarter" idx="45"/>
          </p:nvPr>
        </p:nvSpPr>
        <p:spPr>
          <a:xfrm>
            <a:off x="9018159" y="2544769"/>
            <a:ext cx="2138339" cy="299767"/>
          </a:xfrm>
        </p:spPr>
        <p:txBody>
          <a:bodyPr rtlCol="0">
            <a:noAutofit/>
          </a:bodyPr>
          <a:lstStyle>
            <a:lvl1pPr marL="0" indent="0" algn="l">
              <a:lnSpc>
                <a:spcPct val="100000"/>
              </a:lnSpc>
              <a:spcBef>
                <a:spcPts val="0"/>
              </a:spcBef>
              <a:buNone/>
              <a:defRPr sz="1800" b="1">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rtl="0"/>
            <a:r>
              <a:rPr lang="it-IT" noProof="0"/>
              <a:t>Fare clic per modificare gli stili del testo dello schema</a:t>
            </a:r>
          </a:p>
        </p:txBody>
      </p:sp>
      <p:sp>
        <p:nvSpPr>
          <p:cNvPr id="57" name="Segnaposto immagine 34">
            <a:extLst>
              <a:ext uri="{FF2B5EF4-FFF2-40B4-BE49-F238E27FC236}">
                <a16:creationId xmlns:a16="http://schemas.microsoft.com/office/drawing/2014/main" id="{B03F66BE-0084-45A8-85FC-1448DEA89D7E}"/>
              </a:ext>
            </a:extLst>
          </p:cNvPr>
          <p:cNvSpPr>
            <a:spLocks noGrp="1"/>
          </p:cNvSpPr>
          <p:nvPr>
            <p:ph type="pic" sz="quarter" idx="46" hasCustomPrompt="1"/>
          </p:nvPr>
        </p:nvSpPr>
        <p:spPr>
          <a:xfrm>
            <a:off x="1586860" y="4201784"/>
            <a:ext cx="887413" cy="889000"/>
          </a:xfrm>
        </p:spPr>
        <p:txBody>
          <a:bodyPr rtlCol="0">
            <a:normAutofit/>
          </a:bodyPr>
          <a:lstStyle>
            <a:lvl1pPr marL="0" indent="0">
              <a:buNone/>
              <a:defRPr sz="1000"/>
            </a:lvl1pPr>
          </a:lstStyle>
          <a:p>
            <a:pPr rtl="0"/>
            <a:r>
              <a:rPr lang="it-IT" noProof="0"/>
              <a:t>ICONA</a:t>
            </a:r>
          </a:p>
        </p:txBody>
      </p:sp>
      <p:sp>
        <p:nvSpPr>
          <p:cNvPr id="58" name="Segnaposto testo 39">
            <a:extLst>
              <a:ext uri="{FF2B5EF4-FFF2-40B4-BE49-F238E27FC236}">
                <a16:creationId xmlns:a16="http://schemas.microsoft.com/office/drawing/2014/main" id="{3F9DA6EE-3DE6-4493-AD6B-BEC7EE858CED}"/>
              </a:ext>
            </a:extLst>
          </p:cNvPr>
          <p:cNvSpPr>
            <a:spLocks noGrp="1"/>
          </p:cNvSpPr>
          <p:nvPr>
            <p:ph type="body" sz="quarter" idx="47" hasCustomPrompt="1"/>
          </p:nvPr>
        </p:nvSpPr>
        <p:spPr>
          <a:xfrm>
            <a:off x="2574051" y="4665042"/>
            <a:ext cx="2138339" cy="601662"/>
          </a:xfrm>
        </p:spPr>
        <p:txBody>
          <a:bodyPr rtlCol="0">
            <a:noAutofit/>
          </a:bodyPr>
          <a:lstStyle>
            <a:lvl1pPr marL="0" indent="0" algn="l">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rtl="0"/>
            <a:r>
              <a:rPr lang="it-IT" noProof="0"/>
              <a:t>Fare clic per modificare lo stile del titolo</a:t>
            </a:r>
          </a:p>
        </p:txBody>
      </p:sp>
      <p:sp>
        <p:nvSpPr>
          <p:cNvPr id="61" name="Segnaposto testo 46">
            <a:extLst>
              <a:ext uri="{FF2B5EF4-FFF2-40B4-BE49-F238E27FC236}">
                <a16:creationId xmlns:a16="http://schemas.microsoft.com/office/drawing/2014/main" id="{DD5495C5-2CD2-4593-BC1F-CF0E7D3601E3}"/>
              </a:ext>
            </a:extLst>
          </p:cNvPr>
          <p:cNvSpPr>
            <a:spLocks noGrp="1"/>
          </p:cNvSpPr>
          <p:nvPr>
            <p:ph type="body" sz="quarter" idx="48"/>
          </p:nvPr>
        </p:nvSpPr>
        <p:spPr>
          <a:xfrm>
            <a:off x="2574051" y="4262099"/>
            <a:ext cx="2138339" cy="299767"/>
          </a:xfrm>
        </p:spPr>
        <p:txBody>
          <a:bodyPr rtlCol="0">
            <a:noAutofit/>
          </a:bodyPr>
          <a:lstStyle>
            <a:lvl1pPr marL="0" indent="0" algn="l">
              <a:lnSpc>
                <a:spcPct val="100000"/>
              </a:lnSpc>
              <a:spcBef>
                <a:spcPts val="0"/>
              </a:spcBef>
              <a:buNone/>
              <a:defRPr sz="1800" b="1">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rtl="0"/>
            <a:r>
              <a:rPr lang="it-IT" noProof="0"/>
              <a:t>Fare clic per modificare gli stili del testo dello schema</a:t>
            </a:r>
          </a:p>
        </p:txBody>
      </p:sp>
      <p:sp>
        <p:nvSpPr>
          <p:cNvPr id="62" name="Segnaposto immagine 34">
            <a:extLst>
              <a:ext uri="{FF2B5EF4-FFF2-40B4-BE49-F238E27FC236}">
                <a16:creationId xmlns:a16="http://schemas.microsoft.com/office/drawing/2014/main" id="{D2B54852-DC63-410D-BE2A-4D723492843F}"/>
              </a:ext>
            </a:extLst>
          </p:cNvPr>
          <p:cNvSpPr>
            <a:spLocks noGrp="1"/>
          </p:cNvSpPr>
          <p:nvPr>
            <p:ph type="pic" sz="quarter" idx="49" hasCustomPrompt="1"/>
          </p:nvPr>
        </p:nvSpPr>
        <p:spPr>
          <a:xfrm>
            <a:off x="5818607" y="4201784"/>
            <a:ext cx="887413" cy="889000"/>
          </a:xfrm>
        </p:spPr>
        <p:txBody>
          <a:bodyPr rtlCol="0">
            <a:normAutofit/>
          </a:bodyPr>
          <a:lstStyle>
            <a:lvl1pPr marL="0" indent="0">
              <a:buNone/>
              <a:defRPr sz="1000"/>
            </a:lvl1pPr>
          </a:lstStyle>
          <a:p>
            <a:pPr rtl="0"/>
            <a:r>
              <a:rPr lang="it-IT" noProof="0"/>
              <a:t>ICONA</a:t>
            </a:r>
          </a:p>
        </p:txBody>
      </p:sp>
      <p:sp>
        <p:nvSpPr>
          <p:cNvPr id="63" name="Segnaposto testo 39">
            <a:extLst>
              <a:ext uri="{FF2B5EF4-FFF2-40B4-BE49-F238E27FC236}">
                <a16:creationId xmlns:a16="http://schemas.microsoft.com/office/drawing/2014/main" id="{13567973-FE07-4747-9500-D565A3EF2869}"/>
              </a:ext>
            </a:extLst>
          </p:cNvPr>
          <p:cNvSpPr>
            <a:spLocks noGrp="1"/>
          </p:cNvSpPr>
          <p:nvPr>
            <p:ph type="body" sz="quarter" idx="50" hasCustomPrompt="1"/>
          </p:nvPr>
        </p:nvSpPr>
        <p:spPr>
          <a:xfrm>
            <a:off x="6805798" y="4665042"/>
            <a:ext cx="2138339" cy="601662"/>
          </a:xfrm>
        </p:spPr>
        <p:txBody>
          <a:bodyPr rtlCol="0">
            <a:noAutofit/>
          </a:bodyPr>
          <a:lstStyle>
            <a:lvl1pPr marL="0" indent="0" algn="l">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rtl="0"/>
            <a:r>
              <a:rPr lang="it-IT" noProof="0"/>
              <a:t>Fare clic per modificare lo stile del titolo</a:t>
            </a:r>
          </a:p>
        </p:txBody>
      </p:sp>
      <p:sp>
        <p:nvSpPr>
          <p:cNvPr id="64" name="Segnaposto testo 46">
            <a:extLst>
              <a:ext uri="{FF2B5EF4-FFF2-40B4-BE49-F238E27FC236}">
                <a16:creationId xmlns:a16="http://schemas.microsoft.com/office/drawing/2014/main" id="{FCE91BB7-DB4C-4F95-ADC1-2757AA689645}"/>
              </a:ext>
            </a:extLst>
          </p:cNvPr>
          <p:cNvSpPr>
            <a:spLocks noGrp="1"/>
          </p:cNvSpPr>
          <p:nvPr>
            <p:ph type="body" sz="quarter" idx="51"/>
          </p:nvPr>
        </p:nvSpPr>
        <p:spPr>
          <a:xfrm>
            <a:off x="6805798" y="4262099"/>
            <a:ext cx="2138339" cy="299767"/>
          </a:xfrm>
        </p:spPr>
        <p:txBody>
          <a:bodyPr rtlCol="0">
            <a:noAutofit/>
          </a:bodyPr>
          <a:lstStyle>
            <a:lvl1pPr marL="0" indent="0" algn="l">
              <a:lnSpc>
                <a:spcPct val="100000"/>
              </a:lnSpc>
              <a:spcBef>
                <a:spcPts val="0"/>
              </a:spcBef>
              <a:buNone/>
              <a:defRPr sz="1800" b="1">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rtl="0"/>
            <a:r>
              <a:rPr lang="it-IT" noProof="0"/>
              <a:t>Fare clic per modificare gli stili del testo dello schema</a:t>
            </a:r>
          </a:p>
        </p:txBody>
      </p:sp>
      <p:sp>
        <p:nvSpPr>
          <p:cNvPr id="65" name="Segnaposto immagine 34">
            <a:extLst>
              <a:ext uri="{FF2B5EF4-FFF2-40B4-BE49-F238E27FC236}">
                <a16:creationId xmlns:a16="http://schemas.microsoft.com/office/drawing/2014/main" id="{7082A562-BADD-429E-BB11-8A40EE253FC4}"/>
              </a:ext>
            </a:extLst>
          </p:cNvPr>
          <p:cNvSpPr>
            <a:spLocks noGrp="1"/>
          </p:cNvSpPr>
          <p:nvPr>
            <p:ph type="pic" sz="quarter" idx="52" hasCustomPrompt="1"/>
          </p:nvPr>
        </p:nvSpPr>
        <p:spPr>
          <a:xfrm>
            <a:off x="8027987" y="5637179"/>
            <a:ext cx="887413" cy="889000"/>
          </a:xfrm>
        </p:spPr>
        <p:txBody>
          <a:bodyPr rtlCol="0">
            <a:normAutofit/>
          </a:bodyPr>
          <a:lstStyle>
            <a:lvl1pPr marL="0" indent="0">
              <a:buNone/>
              <a:defRPr sz="1000"/>
            </a:lvl1pPr>
          </a:lstStyle>
          <a:p>
            <a:pPr rtl="0"/>
            <a:r>
              <a:rPr lang="it-IT" noProof="0"/>
              <a:t>ICONA</a:t>
            </a:r>
          </a:p>
        </p:txBody>
      </p:sp>
      <p:sp>
        <p:nvSpPr>
          <p:cNvPr id="66" name="Segnaposto testo 39">
            <a:extLst>
              <a:ext uri="{FF2B5EF4-FFF2-40B4-BE49-F238E27FC236}">
                <a16:creationId xmlns:a16="http://schemas.microsoft.com/office/drawing/2014/main" id="{C8F3380A-C45C-44C2-BE84-98D3DADAEDA3}"/>
              </a:ext>
            </a:extLst>
          </p:cNvPr>
          <p:cNvSpPr>
            <a:spLocks noGrp="1"/>
          </p:cNvSpPr>
          <p:nvPr>
            <p:ph type="body" sz="quarter" idx="53" hasCustomPrompt="1"/>
          </p:nvPr>
        </p:nvSpPr>
        <p:spPr>
          <a:xfrm>
            <a:off x="9015178" y="6100437"/>
            <a:ext cx="2138339" cy="601662"/>
          </a:xfrm>
        </p:spPr>
        <p:txBody>
          <a:bodyPr rtlCol="0">
            <a:noAutofit/>
          </a:bodyPr>
          <a:lstStyle>
            <a:lvl1pPr marL="0" indent="0" algn="l">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rtl="0"/>
            <a:r>
              <a:rPr lang="it-IT" noProof="0"/>
              <a:t>Fare clic per modificare lo stile del titolo</a:t>
            </a:r>
          </a:p>
        </p:txBody>
      </p:sp>
      <p:sp>
        <p:nvSpPr>
          <p:cNvPr id="67" name="Segnaposto testo 46">
            <a:extLst>
              <a:ext uri="{FF2B5EF4-FFF2-40B4-BE49-F238E27FC236}">
                <a16:creationId xmlns:a16="http://schemas.microsoft.com/office/drawing/2014/main" id="{67C61256-88BA-4ADF-A3CB-77D1B459CAE6}"/>
              </a:ext>
            </a:extLst>
          </p:cNvPr>
          <p:cNvSpPr>
            <a:spLocks noGrp="1"/>
          </p:cNvSpPr>
          <p:nvPr>
            <p:ph type="body" sz="quarter" idx="54"/>
          </p:nvPr>
        </p:nvSpPr>
        <p:spPr>
          <a:xfrm>
            <a:off x="9015178" y="5697494"/>
            <a:ext cx="2138339" cy="299767"/>
          </a:xfrm>
        </p:spPr>
        <p:txBody>
          <a:bodyPr rtlCol="0">
            <a:noAutofit/>
          </a:bodyPr>
          <a:lstStyle>
            <a:lvl1pPr marL="0" indent="0" algn="l">
              <a:lnSpc>
                <a:spcPct val="100000"/>
              </a:lnSpc>
              <a:spcBef>
                <a:spcPts val="0"/>
              </a:spcBef>
              <a:buNone/>
              <a:defRPr sz="1800" b="1">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rtl="0"/>
            <a:r>
              <a:rPr lang="it-IT" noProof="0"/>
              <a:t>Fare clic per modificare gli stili del testo dello schema</a:t>
            </a:r>
          </a:p>
        </p:txBody>
      </p:sp>
      <p:sp>
        <p:nvSpPr>
          <p:cNvPr id="2" name="Titolo 1">
            <a:extLst>
              <a:ext uri="{FF2B5EF4-FFF2-40B4-BE49-F238E27FC236}">
                <a16:creationId xmlns:a16="http://schemas.microsoft.com/office/drawing/2014/main" id="{791D5DA0-8F16-4F11-8B6E-A593133FA159}"/>
              </a:ext>
            </a:extLst>
          </p:cNvPr>
          <p:cNvSpPr>
            <a:spLocks noGrp="1"/>
          </p:cNvSpPr>
          <p:nvPr>
            <p:ph type="title"/>
          </p:nvPr>
        </p:nvSpPr>
        <p:spPr>
          <a:xfrm>
            <a:off x="5753098" y="457200"/>
            <a:ext cx="6096001" cy="601662"/>
          </a:xfrm>
        </p:spPr>
        <p:txBody>
          <a:bodyPr rtlCol="0"/>
          <a:lstStyle>
            <a:lvl1pPr algn="r">
              <a:defRPr/>
            </a:lvl1pPr>
          </a:lstStyle>
          <a:p>
            <a:pPr rtl="0"/>
            <a:r>
              <a:rPr lang="it-IT" noProof="0"/>
              <a:t>Fare clic per modificare lo stile del titolo dello schema</a:t>
            </a:r>
          </a:p>
        </p:txBody>
      </p:sp>
    </p:spTree>
    <p:extLst>
      <p:ext uri="{BB962C8B-B14F-4D97-AF65-F5344CB8AC3E}">
        <p14:creationId xmlns:p14="http://schemas.microsoft.com/office/powerpoint/2010/main" val="796885844"/>
      </p:ext>
    </p:extLst>
  </p:cSld>
  <p:clrMapOvr>
    <a:masterClrMapping/>
  </p:clrMapOvr>
  <p:extLst>
    <p:ext uri="{DCECCB84-F9BA-43D5-87BE-67443E8EF086}">
      <p15:sldGuideLst xmlns:p15="http://schemas.microsoft.com/office/powerpoint/2012/main">
        <p15:guide id="1" pos="1920">
          <p15:clr>
            <a:srgbClr val="FBAE40"/>
          </p15:clr>
        </p15:guide>
        <p15:guide id="2" pos="3840">
          <p15:clr>
            <a:srgbClr val="FBAE40"/>
          </p15:clr>
        </p15:guide>
        <p15:guide id="3" pos="5760">
          <p15:clr>
            <a:srgbClr val="FBAE40"/>
          </p15:clr>
        </p15:guide>
        <p15:guide id="4" pos="3984">
          <p15:clr>
            <a:srgbClr val="5ACBF0"/>
          </p15:clr>
        </p15:guide>
        <p15:guide id="5" pos="3672">
          <p15:clr>
            <a:srgbClr val="5ACBF0"/>
          </p15:clr>
        </p15:guide>
        <p15:guide id="6" pos="2064">
          <p15:clr>
            <a:srgbClr val="5ACBF0"/>
          </p15:clr>
        </p15:guide>
        <p15:guide id="7" pos="1776">
          <p15:clr>
            <a:srgbClr val="5ACBF0"/>
          </p15:clr>
        </p15:guide>
        <p15:guide id="8" pos="5616">
          <p15:clr>
            <a:srgbClr val="5ACBF0"/>
          </p15:clr>
        </p15:guide>
        <p15:guide id="9" pos="5928">
          <p15:clr>
            <a:srgbClr val="5ACBF0"/>
          </p15:clr>
        </p15:guide>
        <p15:guide id="10" pos="144">
          <p15:clr>
            <a:srgbClr val="5ACBF0"/>
          </p15:clr>
        </p15:guide>
        <p15:guide id="11" orient="horz" pos="4200">
          <p15:clr>
            <a:srgbClr val="5ACBF0"/>
          </p15:clr>
        </p15:guide>
        <p15:guide id="12" pos="7536">
          <p15:clr>
            <a:srgbClr val="5ACBF0"/>
          </p15:clr>
        </p15:guide>
        <p15:guide id="13" orient="horz" pos="144">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Vuoto">
    <p:spTree>
      <p:nvGrpSpPr>
        <p:cNvPr id="1" name=""/>
        <p:cNvGrpSpPr/>
        <p:nvPr/>
      </p:nvGrpSpPr>
      <p:grpSpPr>
        <a:xfrm>
          <a:off x="0" y="0"/>
          <a:ext cx="0" cy="0"/>
          <a:chOff x="0" y="0"/>
          <a:chExt cx="0" cy="0"/>
        </a:xfrm>
      </p:grpSpPr>
      <p:sp>
        <p:nvSpPr>
          <p:cNvPr id="35" name="Segnaposto immagine 34">
            <a:extLst>
              <a:ext uri="{FF2B5EF4-FFF2-40B4-BE49-F238E27FC236}">
                <a16:creationId xmlns:a16="http://schemas.microsoft.com/office/drawing/2014/main" id="{EAA216C1-AB2E-40F5-9FEB-99A051529BBC}"/>
              </a:ext>
            </a:extLst>
          </p:cNvPr>
          <p:cNvSpPr>
            <a:spLocks noGrp="1"/>
          </p:cNvSpPr>
          <p:nvPr>
            <p:ph type="pic" sz="quarter" idx="10" hasCustomPrompt="1"/>
          </p:nvPr>
        </p:nvSpPr>
        <p:spPr>
          <a:xfrm>
            <a:off x="1361591" y="2616354"/>
            <a:ext cx="887413" cy="889000"/>
          </a:xfrm>
        </p:spPr>
        <p:txBody>
          <a:bodyPr rtlCol="0">
            <a:normAutofit/>
          </a:bodyPr>
          <a:lstStyle>
            <a:lvl1pPr marL="0" indent="0">
              <a:buNone/>
              <a:defRPr sz="1000"/>
            </a:lvl1pPr>
          </a:lstStyle>
          <a:p>
            <a:pPr rtl="0"/>
            <a:r>
              <a:rPr lang="it-IT" noProof="0"/>
              <a:t>ICONA</a:t>
            </a:r>
          </a:p>
        </p:txBody>
      </p:sp>
      <p:sp>
        <p:nvSpPr>
          <p:cNvPr id="36" name="Segnaposto immagine 34">
            <a:extLst>
              <a:ext uri="{FF2B5EF4-FFF2-40B4-BE49-F238E27FC236}">
                <a16:creationId xmlns:a16="http://schemas.microsoft.com/office/drawing/2014/main" id="{FAEA8B42-3F7F-41AD-BABE-4EEB23482AE7}"/>
              </a:ext>
            </a:extLst>
          </p:cNvPr>
          <p:cNvSpPr>
            <a:spLocks noGrp="1"/>
          </p:cNvSpPr>
          <p:nvPr>
            <p:ph type="pic" sz="quarter" idx="11" hasCustomPrompt="1"/>
          </p:nvPr>
        </p:nvSpPr>
        <p:spPr>
          <a:xfrm>
            <a:off x="4420929" y="2616354"/>
            <a:ext cx="887413" cy="889000"/>
          </a:xfrm>
        </p:spPr>
        <p:txBody>
          <a:bodyPr rtlCol="0">
            <a:normAutofit/>
          </a:bodyPr>
          <a:lstStyle>
            <a:lvl1pPr marL="0" indent="0">
              <a:buNone/>
              <a:defRPr sz="1000"/>
            </a:lvl1pPr>
          </a:lstStyle>
          <a:p>
            <a:pPr rtl="0"/>
            <a:r>
              <a:rPr lang="it-IT" noProof="0"/>
              <a:t>ICONA</a:t>
            </a:r>
          </a:p>
        </p:txBody>
      </p:sp>
      <p:sp>
        <p:nvSpPr>
          <p:cNvPr id="37" name="Segnaposto immagine 34">
            <a:extLst>
              <a:ext uri="{FF2B5EF4-FFF2-40B4-BE49-F238E27FC236}">
                <a16:creationId xmlns:a16="http://schemas.microsoft.com/office/drawing/2014/main" id="{7567D676-2C80-4141-893B-11FCC59F8435}"/>
              </a:ext>
            </a:extLst>
          </p:cNvPr>
          <p:cNvSpPr>
            <a:spLocks noGrp="1"/>
          </p:cNvSpPr>
          <p:nvPr>
            <p:ph type="pic" sz="quarter" idx="12" hasCustomPrompt="1"/>
          </p:nvPr>
        </p:nvSpPr>
        <p:spPr>
          <a:xfrm>
            <a:off x="7407299" y="2616354"/>
            <a:ext cx="887413" cy="889000"/>
          </a:xfrm>
        </p:spPr>
        <p:txBody>
          <a:bodyPr rtlCol="0">
            <a:normAutofit/>
          </a:bodyPr>
          <a:lstStyle>
            <a:lvl1pPr marL="0" indent="0">
              <a:buNone/>
              <a:defRPr sz="1000"/>
            </a:lvl1pPr>
          </a:lstStyle>
          <a:p>
            <a:pPr rtl="0"/>
            <a:r>
              <a:rPr lang="it-IT" noProof="0"/>
              <a:t>ICONA</a:t>
            </a:r>
          </a:p>
        </p:txBody>
      </p:sp>
      <p:sp>
        <p:nvSpPr>
          <p:cNvPr id="38" name="Segnaposto immagine 34">
            <a:extLst>
              <a:ext uri="{FF2B5EF4-FFF2-40B4-BE49-F238E27FC236}">
                <a16:creationId xmlns:a16="http://schemas.microsoft.com/office/drawing/2014/main" id="{6F952DCC-32A4-47A9-94B1-DD217C6081C8}"/>
              </a:ext>
            </a:extLst>
          </p:cNvPr>
          <p:cNvSpPr>
            <a:spLocks noGrp="1"/>
          </p:cNvSpPr>
          <p:nvPr>
            <p:ph type="pic" sz="quarter" idx="13" hasCustomPrompt="1"/>
          </p:nvPr>
        </p:nvSpPr>
        <p:spPr>
          <a:xfrm>
            <a:off x="10456949" y="2616354"/>
            <a:ext cx="887413" cy="889000"/>
          </a:xfrm>
        </p:spPr>
        <p:txBody>
          <a:bodyPr rtlCol="0">
            <a:normAutofit/>
          </a:bodyPr>
          <a:lstStyle>
            <a:lvl1pPr marL="0" indent="0">
              <a:buNone/>
              <a:defRPr sz="1000"/>
            </a:lvl1pPr>
          </a:lstStyle>
          <a:p>
            <a:pPr rtl="0"/>
            <a:r>
              <a:rPr lang="it-IT" noProof="0"/>
              <a:t>ICONA</a:t>
            </a:r>
          </a:p>
        </p:txBody>
      </p:sp>
      <p:sp>
        <p:nvSpPr>
          <p:cNvPr id="40" name="Segnaposto testo 39">
            <a:extLst>
              <a:ext uri="{FF2B5EF4-FFF2-40B4-BE49-F238E27FC236}">
                <a16:creationId xmlns:a16="http://schemas.microsoft.com/office/drawing/2014/main" id="{26074907-686A-4144-BB8F-791A360F4CA9}"/>
              </a:ext>
            </a:extLst>
          </p:cNvPr>
          <p:cNvSpPr>
            <a:spLocks noGrp="1"/>
          </p:cNvSpPr>
          <p:nvPr>
            <p:ph type="body" sz="quarter" idx="14" hasCustomPrompt="1"/>
          </p:nvPr>
        </p:nvSpPr>
        <p:spPr>
          <a:xfrm>
            <a:off x="439643" y="4491306"/>
            <a:ext cx="2158999" cy="601662"/>
          </a:xfrm>
        </p:spPr>
        <p:txBody>
          <a:bodyPr rtlCol="0">
            <a:noAutofit/>
          </a:bodyPr>
          <a:lstStyle>
            <a:lvl1pPr marL="0" indent="0" algn="ctr">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rtl="0"/>
            <a:r>
              <a:rPr lang="it-IT" noProof="0"/>
              <a:t>Fare clic per modificare lo stile del titolo</a:t>
            </a:r>
          </a:p>
        </p:txBody>
      </p:sp>
      <p:sp>
        <p:nvSpPr>
          <p:cNvPr id="41" name="Segnaposto testo 39">
            <a:extLst>
              <a:ext uri="{FF2B5EF4-FFF2-40B4-BE49-F238E27FC236}">
                <a16:creationId xmlns:a16="http://schemas.microsoft.com/office/drawing/2014/main" id="{008E0623-EC20-45C5-91A6-0F11089BC4D6}"/>
              </a:ext>
            </a:extLst>
          </p:cNvPr>
          <p:cNvSpPr>
            <a:spLocks noGrp="1"/>
          </p:cNvSpPr>
          <p:nvPr>
            <p:ph type="body" sz="quarter" idx="15" hasCustomPrompt="1"/>
          </p:nvPr>
        </p:nvSpPr>
        <p:spPr>
          <a:xfrm>
            <a:off x="3580136" y="4491306"/>
            <a:ext cx="1983726" cy="601662"/>
          </a:xfrm>
        </p:spPr>
        <p:txBody>
          <a:bodyPr rtlCol="0">
            <a:noAutofit/>
          </a:bodyPr>
          <a:lstStyle>
            <a:lvl1pPr marL="0" indent="0" algn="ctr">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rtl="0"/>
            <a:r>
              <a:rPr lang="it-IT" noProof="0"/>
              <a:t>Fare clic per modificare lo stile del titolo</a:t>
            </a:r>
          </a:p>
        </p:txBody>
      </p:sp>
      <p:sp>
        <p:nvSpPr>
          <p:cNvPr id="44" name="Segnaposto testo 39">
            <a:extLst>
              <a:ext uri="{FF2B5EF4-FFF2-40B4-BE49-F238E27FC236}">
                <a16:creationId xmlns:a16="http://schemas.microsoft.com/office/drawing/2014/main" id="{61293D0A-B2E6-4C99-A936-14475FCCE59B}"/>
              </a:ext>
            </a:extLst>
          </p:cNvPr>
          <p:cNvSpPr>
            <a:spLocks noGrp="1"/>
          </p:cNvSpPr>
          <p:nvPr>
            <p:ph type="body" sz="quarter" idx="16" hasCustomPrompt="1"/>
          </p:nvPr>
        </p:nvSpPr>
        <p:spPr>
          <a:xfrm>
            <a:off x="6628138" y="4491306"/>
            <a:ext cx="1983726" cy="601662"/>
          </a:xfrm>
        </p:spPr>
        <p:txBody>
          <a:bodyPr rtlCol="0">
            <a:noAutofit/>
          </a:bodyPr>
          <a:lstStyle>
            <a:lvl1pPr marL="0" indent="0" algn="ctr">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rtl="0"/>
            <a:r>
              <a:rPr lang="it-IT" noProof="0"/>
              <a:t>Fare clic per modificare lo stile del titolo</a:t>
            </a:r>
          </a:p>
        </p:txBody>
      </p:sp>
      <p:sp>
        <p:nvSpPr>
          <p:cNvPr id="45" name="Segnaposto testo 39">
            <a:extLst>
              <a:ext uri="{FF2B5EF4-FFF2-40B4-BE49-F238E27FC236}">
                <a16:creationId xmlns:a16="http://schemas.microsoft.com/office/drawing/2014/main" id="{1527FC22-EC4A-4577-9F30-4B76AC7BCE0A}"/>
              </a:ext>
            </a:extLst>
          </p:cNvPr>
          <p:cNvSpPr>
            <a:spLocks noGrp="1"/>
          </p:cNvSpPr>
          <p:nvPr>
            <p:ph type="body" sz="quarter" idx="17" hasCustomPrompt="1"/>
          </p:nvPr>
        </p:nvSpPr>
        <p:spPr>
          <a:xfrm>
            <a:off x="9676136" y="4491306"/>
            <a:ext cx="1983726" cy="601662"/>
          </a:xfrm>
        </p:spPr>
        <p:txBody>
          <a:bodyPr rtlCol="0">
            <a:noAutofit/>
          </a:bodyPr>
          <a:lstStyle>
            <a:lvl1pPr marL="0" indent="0" algn="ctr">
              <a:buNone/>
              <a:defRPr sz="1100">
                <a:solidFill>
                  <a:schemeClr val="tx1"/>
                </a:solidFill>
              </a:defRPr>
            </a:lvl1pPr>
            <a:lvl2pPr marL="457200" indent="0">
              <a:buNone/>
              <a:defRPr sz="1100"/>
            </a:lvl2pPr>
            <a:lvl3pPr marL="914400" indent="0">
              <a:buNone/>
              <a:defRPr sz="1100"/>
            </a:lvl3pPr>
            <a:lvl4pPr marL="1371600" indent="0">
              <a:buNone/>
              <a:defRPr sz="1100"/>
            </a:lvl4pPr>
            <a:lvl5pPr marL="1828800" indent="0">
              <a:buNone/>
              <a:defRPr sz="1100"/>
            </a:lvl5pPr>
          </a:lstStyle>
          <a:p>
            <a:pPr lvl="0" rtl="0"/>
            <a:r>
              <a:rPr lang="it-IT" noProof="0"/>
              <a:t>Fare clic per modificare lo stile del titolo</a:t>
            </a:r>
          </a:p>
        </p:txBody>
      </p:sp>
      <p:sp>
        <p:nvSpPr>
          <p:cNvPr id="47" name="Segnaposto testo 46">
            <a:extLst>
              <a:ext uri="{FF2B5EF4-FFF2-40B4-BE49-F238E27FC236}">
                <a16:creationId xmlns:a16="http://schemas.microsoft.com/office/drawing/2014/main" id="{ED77457B-088A-4D58-BA8E-B758F3A6A0B0}"/>
              </a:ext>
            </a:extLst>
          </p:cNvPr>
          <p:cNvSpPr>
            <a:spLocks noGrp="1"/>
          </p:cNvSpPr>
          <p:nvPr>
            <p:ph type="body" sz="quarter" idx="18"/>
          </p:nvPr>
        </p:nvSpPr>
        <p:spPr>
          <a:xfrm>
            <a:off x="233457" y="4019516"/>
            <a:ext cx="2585943" cy="369311"/>
          </a:xfrm>
        </p:spPr>
        <p:txBody>
          <a:bodyPr rtlCol="0">
            <a:noAutofit/>
          </a:bodyPr>
          <a:lstStyle>
            <a:lvl1pPr marL="0" indent="0" algn="ctr">
              <a:lnSpc>
                <a:spcPct val="100000"/>
              </a:lnSpc>
              <a:spcBef>
                <a:spcPts val="0"/>
              </a:spcBef>
              <a:buNone/>
              <a:defRPr sz="1800" b="1">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rtl="0"/>
            <a:r>
              <a:rPr lang="it-IT" noProof="0"/>
              <a:t>Fare clic per modificare gli stili del testo dello schema</a:t>
            </a:r>
          </a:p>
        </p:txBody>
      </p:sp>
      <p:sp>
        <p:nvSpPr>
          <p:cNvPr id="48" name="Segnaposto testo 46">
            <a:extLst>
              <a:ext uri="{FF2B5EF4-FFF2-40B4-BE49-F238E27FC236}">
                <a16:creationId xmlns:a16="http://schemas.microsoft.com/office/drawing/2014/main" id="{DD29B92B-5D6C-4077-8F1A-743E03C13A11}"/>
              </a:ext>
            </a:extLst>
          </p:cNvPr>
          <p:cNvSpPr>
            <a:spLocks noGrp="1"/>
          </p:cNvSpPr>
          <p:nvPr>
            <p:ph type="body" sz="quarter" idx="19"/>
          </p:nvPr>
        </p:nvSpPr>
        <p:spPr>
          <a:xfrm>
            <a:off x="3281457" y="4019516"/>
            <a:ext cx="2585943" cy="369311"/>
          </a:xfrm>
        </p:spPr>
        <p:txBody>
          <a:bodyPr rtlCol="0">
            <a:noAutofit/>
          </a:bodyPr>
          <a:lstStyle>
            <a:lvl1pPr marL="0" indent="0" algn="ctr">
              <a:lnSpc>
                <a:spcPct val="100000"/>
              </a:lnSpc>
              <a:spcBef>
                <a:spcPts val="0"/>
              </a:spcBef>
              <a:buNone/>
              <a:defRPr sz="1800" b="1">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rtl="0"/>
            <a:r>
              <a:rPr lang="it-IT" noProof="0"/>
              <a:t>Fare clic per modificare gli stili del testo dello schema</a:t>
            </a:r>
          </a:p>
        </p:txBody>
      </p:sp>
      <p:sp>
        <p:nvSpPr>
          <p:cNvPr id="49" name="Segnaposto testo 46">
            <a:extLst>
              <a:ext uri="{FF2B5EF4-FFF2-40B4-BE49-F238E27FC236}">
                <a16:creationId xmlns:a16="http://schemas.microsoft.com/office/drawing/2014/main" id="{13F3E81B-98F9-43EF-B142-E08146C84EC6}"/>
              </a:ext>
            </a:extLst>
          </p:cNvPr>
          <p:cNvSpPr>
            <a:spLocks noGrp="1"/>
          </p:cNvSpPr>
          <p:nvPr>
            <p:ph type="body" sz="quarter" idx="20"/>
          </p:nvPr>
        </p:nvSpPr>
        <p:spPr>
          <a:xfrm>
            <a:off x="6326144" y="4019516"/>
            <a:ext cx="2585943" cy="369311"/>
          </a:xfrm>
        </p:spPr>
        <p:txBody>
          <a:bodyPr rtlCol="0">
            <a:noAutofit/>
          </a:bodyPr>
          <a:lstStyle>
            <a:lvl1pPr marL="0" indent="0" algn="ctr">
              <a:lnSpc>
                <a:spcPct val="100000"/>
              </a:lnSpc>
              <a:spcBef>
                <a:spcPts val="0"/>
              </a:spcBef>
              <a:buNone/>
              <a:defRPr sz="1800" b="1">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rtl="0"/>
            <a:r>
              <a:rPr lang="it-IT" noProof="0"/>
              <a:t>Fare clic per modificare gli stili del testo dello schema</a:t>
            </a:r>
          </a:p>
        </p:txBody>
      </p:sp>
      <p:sp>
        <p:nvSpPr>
          <p:cNvPr id="50" name="Segnaposto testo 46">
            <a:extLst>
              <a:ext uri="{FF2B5EF4-FFF2-40B4-BE49-F238E27FC236}">
                <a16:creationId xmlns:a16="http://schemas.microsoft.com/office/drawing/2014/main" id="{DBC70D5F-BACB-4A84-A4D0-71ECD4393E28}"/>
              </a:ext>
            </a:extLst>
          </p:cNvPr>
          <p:cNvSpPr>
            <a:spLocks noGrp="1"/>
          </p:cNvSpPr>
          <p:nvPr>
            <p:ph type="body" sz="quarter" idx="21"/>
          </p:nvPr>
        </p:nvSpPr>
        <p:spPr>
          <a:xfrm>
            <a:off x="9374144" y="4019516"/>
            <a:ext cx="2585943" cy="369311"/>
          </a:xfrm>
        </p:spPr>
        <p:txBody>
          <a:bodyPr rtlCol="0">
            <a:noAutofit/>
          </a:bodyPr>
          <a:lstStyle>
            <a:lvl1pPr marL="0" indent="0" algn="ctr">
              <a:lnSpc>
                <a:spcPct val="100000"/>
              </a:lnSpc>
              <a:spcBef>
                <a:spcPts val="0"/>
              </a:spcBef>
              <a:buNone/>
              <a:defRPr sz="1800" b="1">
                <a:latin typeface="+mj-lt"/>
              </a:defRPr>
            </a:lvl1pPr>
            <a:lvl2pPr marL="457200" indent="0">
              <a:buNone/>
              <a:defRPr sz="1800"/>
            </a:lvl2pPr>
            <a:lvl3pPr marL="914400" indent="0">
              <a:buNone/>
              <a:defRPr sz="1800"/>
            </a:lvl3pPr>
            <a:lvl4pPr marL="1371600" indent="0">
              <a:buNone/>
              <a:defRPr sz="1800"/>
            </a:lvl4pPr>
            <a:lvl5pPr marL="1828800" indent="0">
              <a:buNone/>
              <a:defRPr sz="1800"/>
            </a:lvl5pPr>
          </a:lstStyle>
          <a:p>
            <a:pPr lvl="0" rtl="0"/>
            <a:r>
              <a:rPr lang="it-IT" noProof="0"/>
              <a:t>Fare clic per modificare gli stili del testo dello schema</a:t>
            </a:r>
          </a:p>
        </p:txBody>
      </p:sp>
      <p:sp>
        <p:nvSpPr>
          <p:cNvPr id="2" name="Titolo 1">
            <a:extLst>
              <a:ext uri="{FF2B5EF4-FFF2-40B4-BE49-F238E27FC236}">
                <a16:creationId xmlns:a16="http://schemas.microsoft.com/office/drawing/2014/main" id="{CDFE23D0-0FF0-42C6-B15F-A719DFDD5264}"/>
              </a:ext>
            </a:extLst>
          </p:cNvPr>
          <p:cNvSpPr>
            <a:spLocks noGrp="1"/>
          </p:cNvSpPr>
          <p:nvPr>
            <p:ph type="title"/>
          </p:nvPr>
        </p:nvSpPr>
        <p:spPr/>
        <p:txBody>
          <a:bodyPr rtlCol="0"/>
          <a:lstStyle/>
          <a:p>
            <a:pPr rtl="0"/>
            <a:r>
              <a:rPr lang="it-IT" noProof="0"/>
              <a:t>Fare clic per modificare lo stile del titolo dello schema</a:t>
            </a:r>
          </a:p>
        </p:txBody>
      </p:sp>
    </p:spTree>
    <p:extLst>
      <p:ext uri="{BB962C8B-B14F-4D97-AF65-F5344CB8AC3E}">
        <p14:creationId xmlns:p14="http://schemas.microsoft.com/office/powerpoint/2010/main" val="1999402510"/>
      </p:ext>
    </p:extLst>
  </p:cSld>
  <p:clrMapOvr>
    <a:masterClrMapping/>
  </p:clrMapOvr>
  <p:extLst>
    <p:ext uri="{DCECCB84-F9BA-43D5-87BE-67443E8EF086}">
      <p15:sldGuideLst xmlns:p15="http://schemas.microsoft.com/office/powerpoint/2012/main">
        <p15:guide id="1" pos="1920">
          <p15:clr>
            <a:srgbClr val="FBAE40"/>
          </p15:clr>
        </p15:guide>
        <p15:guide id="2" pos="3840">
          <p15:clr>
            <a:srgbClr val="FBAE40"/>
          </p15:clr>
        </p15:guide>
        <p15:guide id="3" pos="5760">
          <p15:clr>
            <a:srgbClr val="FBAE40"/>
          </p15:clr>
        </p15:guide>
        <p15:guide id="4" pos="3984">
          <p15:clr>
            <a:srgbClr val="5ACBF0"/>
          </p15:clr>
        </p15:guide>
        <p15:guide id="5" pos="3696">
          <p15:clr>
            <a:srgbClr val="5ACBF0"/>
          </p15:clr>
        </p15:guide>
        <p15:guide id="6" pos="2064">
          <p15:clr>
            <a:srgbClr val="5ACBF0"/>
          </p15:clr>
        </p15:guide>
        <p15:guide id="7" pos="1776">
          <p15:clr>
            <a:srgbClr val="5ACBF0"/>
          </p15:clr>
        </p15:guide>
        <p15:guide id="8" pos="5616">
          <p15:clr>
            <a:srgbClr val="5ACBF0"/>
          </p15:clr>
        </p15:guide>
        <p15:guide id="9" pos="5904">
          <p15:clr>
            <a:srgbClr val="5ACBF0"/>
          </p15:clr>
        </p15:guide>
        <p15:guide id="10" pos="144">
          <p15:clr>
            <a:srgbClr val="5ACBF0"/>
          </p15:clr>
        </p15:guide>
        <p15:guide id="11" orient="horz" pos="4176">
          <p15:clr>
            <a:srgbClr val="5ACBF0"/>
          </p15:clr>
        </p15:guide>
        <p15:guide id="12" pos="7536">
          <p15:clr>
            <a:srgbClr val="5ACBF0"/>
          </p15:clr>
        </p15:guide>
        <p15:guide id="13" orient="horz" pos="144">
          <p15:clr>
            <a:srgbClr val="5ACBF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bg>
      <p:bgPr>
        <a:solidFill>
          <a:schemeClr val="accent1"/>
        </a:solidFill>
        <a:effectLst/>
      </p:bgPr>
    </p:bg>
    <p:spTree>
      <p:nvGrpSpPr>
        <p:cNvPr id="1" name=""/>
        <p:cNvGrpSpPr/>
        <p:nvPr/>
      </p:nvGrpSpPr>
      <p:grpSpPr>
        <a:xfrm>
          <a:off x="0" y="0"/>
          <a:ext cx="0" cy="0"/>
          <a:chOff x="0" y="0"/>
          <a:chExt cx="0" cy="0"/>
        </a:xfrm>
      </p:grpSpPr>
      <p:sp>
        <p:nvSpPr>
          <p:cNvPr id="11" name="Freeform 6" title="scalloped circle"/>
          <p:cNvSpPr/>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sp>
      <p:sp>
        <p:nvSpPr>
          <p:cNvPr id="2" name="Title 1"/>
          <p:cNvSpPr>
            <a:spLocks noGrp="1"/>
          </p:cNvSpPr>
          <p:nvPr>
            <p:ph type="ctrTitle"/>
          </p:nvPr>
        </p:nvSpPr>
        <p:spPr>
          <a:xfrm>
            <a:off x="1078523" y="1098388"/>
            <a:ext cx="10318418" cy="4394988"/>
          </a:xfrm>
        </p:spPr>
        <p:txBody>
          <a:bodyPr anchor="ctr">
            <a:noAutofit/>
          </a:bodyPr>
          <a:lstStyle>
            <a:lvl1pPr algn="ctr">
              <a:defRPr sz="10000" spc="800" baseline="0"/>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2215045" y="5979196"/>
            <a:ext cx="8045373" cy="742279"/>
          </a:xfrm>
        </p:spPr>
        <p:txBody>
          <a:bodyPr anchor="t">
            <a:normAutofit/>
          </a:bodyPr>
          <a:lstStyle>
            <a:lvl1pPr marL="0" indent="0" algn="ctr">
              <a:lnSpc>
                <a:spcPct val="100000"/>
              </a:lnSpc>
              <a:buNone/>
              <a:defRPr sz="2000" b="1" i="0" cap="all" spc="400"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a:xfrm>
            <a:off x="1078523" y="6375679"/>
            <a:ext cx="2329722" cy="348462"/>
          </a:xfrm>
        </p:spPr>
        <p:txBody>
          <a:bodyPr/>
          <a:lstStyle>
            <a:lvl1pPr>
              <a:defRPr baseline="0">
                <a:solidFill>
                  <a:schemeClr val="accent1">
                    <a:lumMod val="50000"/>
                  </a:schemeClr>
                </a:solidFill>
              </a:defRPr>
            </a:lvl1pPr>
          </a:lstStyle>
          <a:p>
            <a:pPr rtl="0"/>
            <a:fld id="{3C05D8BA-C9F3-4BCC-AD16-EBFE5F8FD4D9}" type="datetime1">
              <a:rPr lang="it-IT" noProof="0" smtClean="0"/>
              <a:t>28/02/2022</a:t>
            </a:fld>
            <a:endParaRPr lang="it-IT" noProof="0"/>
          </a:p>
        </p:txBody>
      </p:sp>
      <p:sp>
        <p:nvSpPr>
          <p:cNvPr id="5" name="Footer Placeholder 4"/>
          <p:cNvSpPr>
            <a:spLocks noGrp="1"/>
          </p:cNvSpPr>
          <p:nvPr>
            <p:ph type="ftr" sz="quarter" idx="11"/>
          </p:nvPr>
        </p:nvSpPr>
        <p:spPr>
          <a:xfrm>
            <a:off x="4180332" y="6375679"/>
            <a:ext cx="4114800" cy="345796"/>
          </a:xfrm>
        </p:spPr>
        <p:txBody>
          <a:bodyPr/>
          <a:lstStyle>
            <a:lvl1pPr>
              <a:defRPr baseline="0">
                <a:solidFill>
                  <a:schemeClr val="accent1">
                    <a:lumMod val="50000"/>
                  </a:schemeClr>
                </a:solidFill>
              </a:defRPr>
            </a:lvl1pPr>
          </a:lstStyle>
          <a:p>
            <a:pPr rtl="0"/>
            <a:endParaRPr lang="it-IT" noProof="0"/>
          </a:p>
        </p:txBody>
      </p:sp>
      <p:sp>
        <p:nvSpPr>
          <p:cNvPr id="6" name="Slide Number Placeholder 5"/>
          <p:cNvSpPr>
            <a:spLocks noGrp="1"/>
          </p:cNvSpPr>
          <p:nvPr>
            <p:ph type="sldNum" sz="quarter" idx="12"/>
          </p:nvPr>
        </p:nvSpPr>
        <p:spPr>
          <a:xfrm>
            <a:off x="9067218" y="6375679"/>
            <a:ext cx="2329723" cy="345796"/>
          </a:xfrm>
        </p:spPr>
        <p:txBody>
          <a:bodyPr/>
          <a:lstStyle>
            <a:lvl1pPr>
              <a:defRPr baseline="0">
                <a:solidFill>
                  <a:schemeClr val="accent1">
                    <a:lumMod val="50000"/>
                  </a:schemeClr>
                </a:solidFill>
              </a:defRPr>
            </a:lvl1pPr>
          </a:lstStyle>
          <a:p>
            <a:pPr rtl="0"/>
            <a:fld id="{F4DE3823-CC86-4AC6-95C0-DC3ECA80FD88}" type="slidenum">
              <a:rPr lang="it-IT" noProof="0" smtClean="0"/>
              <a:t>‹N›</a:t>
            </a:fld>
            <a:endParaRPr lang="it-IT" noProof="0"/>
          </a:p>
        </p:txBody>
      </p:sp>
      <p:sp>
        <p:nvSpPr>
          <p:cNvPr id="13" name="Rectangle 12" title="left edge border"/>
          <p:cNvSpPr/>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458154519"/>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pPr rtl="0"/>
            <a:fld id="{3C05D8BA-C9F3-4BCC-AD16-EBFE5F8FD4D9}" type="datetime1">
              <a:rPr lang="it-IT" noProof="0" smtClean="0"/>
              <a:t>28/02/2022</a:t>
            </a:fld>
            <a:endParaRPr lang="it-IT" noProof="0"/>
          </a:p>
        </p:txBody>
      </p:sp>
      <p:sp>
        <p:nvSpPr>
          <p:cNvPr id="5" name="Footer Placeholder 4"/>
          <p:cNvSpPr>
            <a:spLocks noGrp="1"/>
          </p:cNvSpPr>
          <p:nvPr>
            <p:ph type="ftr" sz="quarter" idx="11"/>
          </p:nvPr>
        </p:nvSpPr>
        <p:spPr/>
        <p:txBody>
          <a:bodyPr/>
          <a:lstStyle/>
          <a:p>
            <a:pPr rtl="0"/>
            <a:endParaRPr lang="it-IT" noProof="0"/>
          </a:p>
        </p:txBody>
      </p:sp>
      <p:sp>
        <p:nvSpPr>
          <p:cNvPr id="6" name="Slide Number Placeholder 5"/>
          <p:cNvSpPr>
            <a:spLocks noGrp="1"/>
          </p:cNvSpPr>
          <p:nvPr>
            <p:ph type="sldNum" sz="quarter" idx="12"/>
          </p:nvPr>
        </p:nvSpPr>
        <p:spPr/>
        <p:txBody>
          <a:bodyPr/>
          <a:lstStyle/>
          <a:p>
            <a:pPr rtl="0"/>
            <a:fld id="{F4DE3823-CC86-4AC6-95C0-DC3ECA80FD88}" type="slidenum">
              <a:rPr lang="it-IT" noProof="0" smtClean="0"/>
              <a:t>‹N›</a:t>
            </a:fld>
            <a:endParaRPr lang="it-IT" noProof="0"/>
          </a:p>
        </p:txBody>
      </p:sp>
    </p:spTree>
    <p:extLst>
      <p:ext uri="{BB962C8B-B14F-4D97-AF65-F5344CB8AC3E}">
        <p14:creationId xmlns:p14="http://schemas.microsoft.com/office/powerpoint/2010/main" val="132960088"/>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2929" y="1073888"/>
            <a:ext cx="8187071" cy="4064627"/>
          </a:xfrm>
        </p:spPr>
        <p:txBody>
          <a:bodyPr anchor="b">
            <a:normAutofit/>
          </a:bodyPr>
          <a:lstStyle>
            <a:lvl1pPr>
              <a:defRPr sz="8400" spc="800" baseline="0">
                <a:solidFill>
                  <a:schemeClr val="tx2"/>
                </a:solidFill>
              </a:defRPr>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3242930" y="5159781"/>
            <a:ext cx="7017488" cy="951135"/>
          </a:xfrm>
        </p:spPr>
        <p:txBody>
          <a:bodyPr>
            <a:normAutofit/>
          </a:bodyPr>
          <a:lstStyle>
            <a:lvl1pPr marL="0" indent="0">
              <a:lnSpc>
                <a:spcPct val="100000"/>
              </a:lnSpc>
              <a:buNone/>
              <a:defRPr sz="2000" b="1" i="0" cap="all" spc="400" baseline="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Date Placeholder 3"/>
          <p:cNvSpPr>
            <a:spLocks noGrp="1"/>
          </p:cNvSpPr>
          <p:nvPr>
            <p:ph type="dt" sz="half" idx="10"/>
          </p:nvPr>
        </p:nvSpPr>
        <p:spPr>
          <a:xfrm>
            <a:off x="3236546" y="6375679"/>
            <a:ext cx="1493947" cy="348462"/>
          </a:xfrm>
        </p:spPr>
        <p:txBody>
          <a:bodyPr/>
          <a:lstStyle>
            <a:lvl1pPr>
              <a:defRPr baseline="0">
                <a:solidFill>
                  <a:schemeClr val="tx2"/>
                </a:solidFill>
              </a:defRPr>
            </a:lvl1pPr>
          </a:lstStyle>
          <a:p>
            <a:pPr rtl="0"/>
            <a:fld id="{3C05D8BA-C9F3-4BCC-AD16-EBFE5F8FD4D9}" type="datetime1">
              <a:rPr lang="it-IT" noProof="0" smtClean="0"/>
              <a:t>28/02/2022</a:t>
            </a:fld>
            <a:endParaRPr lang="it-IT" noProof="0"/>
          </a:p>
        </p:txBody>
      </p:sp>
      <p:sp>
        <p:nvSpPr>
          <p:cNvPr id="5" name="Footer Placeholder 4"/>
          <p:cNvSpPr>
            <a:spLocks noGrp="1"/>
          </p:cNvSpPr>
          <p:nvPr>
            <p:ph type="ftr" sz="quarter" idx="11"/>
          </p:nvPr>
        </p:nvSpPr>
        <p:spPr>
          <a:xfrm>
            <a:off x="5279064" y="6375679"/>
            <a:ext cx="4114800" cy="345796"/>
          </a:xfrm>
        </p:spPr>
        <p:txBody>
          <a:bodyPr/>
          <a:lstStyle>
            <a:lvl1pPr>
              <a:defRPr baseline="0">
                <a:solidFill>
                  <a:schemeClr val="tx2"/>
                </a:solidFill>
              </a:defRPr>
            </a:lvl1pPr>
          </a:lstStyle>
          <a:p>
            <a:pPr rtl="0"/>
            <a:endParaRPr lang="it-IT" noProof="0"/>
          </a:p>
        </p:txBody>
      </p:sp>
      <p:sp>
        <p:nvSpPr>
          <p:cNvPr id="6" name="Slide Number Placeholder 5"/>
          <p:cNvSpPr>
            <a:spLocks noGrp="1"/>
          </p:cNvSpPr>
          <p:nvPr>
            <p:ph type="sldNum" sz="quarter" idx="12"/>
          </p:nvPr>
        </p:nvSpPr>
        <p:spPr>
          <a:xfrm>
            <a:off x="9942434" y="6375679"/>
            <a:ext cx="1487566" cy="345796"/>
          </a:xfrm>
        </p:spPr>
        <p:txBody>
          <a:bodyPr/>
          <a:lstStyle>
            <a:lvl1pPr>
              <a:defRPr baseline="0">
                <a:solidFill>
                  <a:schemeClr val="tx2"/>
                </a:solidFill>
              </a:defRPr>
            </a:lvl1pPr>
          </a:lstStyle>
          <a:p>
            <a:pPr rtl="0"/>
            <a:fld id="{F4DE3823-CC86-4AC6-95C0-DC3ECA80FD88}" type="slidenum">
              <a:rPr lang="it-IT" noProof="0" smtClean="0"/>
              <a:t>‹N›</a:t>
            </a:fld>
            <a:endParaRPr lang="it-IT" noProof="0"/>
          </a:p>
        </p:txBody>
      </p:sp>
      <p:grpSp>
        <p:nvGrpSpPr>
          <p:cNvPr id="7" name="Group 6" title="left scallop shape"/>
          <p:cNvGrpSpPr/>
          <p:nvPr/>
        </p:nvGrpSpPr>
        <p:grpSpPr>
          <a:xfrm>
            <a:off x="0" y="0"/>
            <a:ext cx="2814638" cy="6858000"/>
            <a:chOff x="0" y="0"/>
            <a:chExt cx="2814638" cy="6858000"/>
          </a:xfrm>
        </p:grpSpPr>
        <p:sp>
          <p:nvSpPr>
            <p:cNvPr id="11" name="Freeform 6" title="left scallop shape"/>
            <p:cNvSpPr/>
            <p:nvPr/>
          </p:nvSpPr>
          <p:spPr bwMode="auto">
            <a:xfrm>
              <a:off x="0" y="0"/>
              <a:ext cx="2814638" cy="6858000"/>
            </a:xfrm>
            <a:custGeom>
              <a:avLst/>
              <a:gdLst/>
              <a:ahLst/>
              <a:cxnLst/>
              <a:rect l="0" t="0" r="r" b="b"/>
              <a:pathLst>
                <a:path w="1773" h="4320">
                  <a:moveTo>
                    <a:pt x="0" y="0"/>
                  </a:moveTo>
                  <a:lnTo>
                    <a:pt x="891" y="0"/>
                  </a:lnTo>
                  <a:lnTo>
                    <a:pt x="906" y="56"/>
                  </a:lnTo>
                  <a:lnTo>
                    <a:pt x="921" y="111"/>
                  </a:lnTo>
                  <a:lnTo>
                    <a:pt x="938" y="165"/>
                  </a:lnTo>
                  <a:lnTo>
                    <a:pt x="957" y="217"/>
                  </a:lnTo>
                  <a:lnTo>
                    <a:pt x="980" y="266"/>
                  </a:lnTo>
                  <a:lnTo>
                    <a:pt x="1007" y="312"/>
                  </a:lnTo>
                  <a:lnTo>
                    <a:pt x="1036" y="351"/>
                  </a:lnTo>
                  <a:lnTo>
                    <a:pt x="1069" y="387"/>
                  </a:lnTo>
                  <a:lnTo>
                    <a:pt x="1105" y="422"/>
                  </a:lnTo>
                  <a:lnTo>
                    <a:pt x="1145" y="456"/>
                  </a:lnTo>
                  <a:lnTo>
                    <a:pt x="1185" y="487"/>
                  </a:lnTo>
                  <a:lnTo>
                    <a:pt x="1227" y="520"/>
                  </a:lnTo>
                  <a:lnTo>
                    <a:pt x="1270" y="551"/>
                  </a:lnTo>
                  <a:lnTo>
                    <a:pt x="1311" y="584"/>
                  </a:lnTo>
                  <a:lnTo>
                    <a:pt x="1352" y="617"/>
                  </a:lnTo>
                  <a:lnTo>
                    <a:pt x="1390" y="651"/>
                  </a:lnTo>
                  <a:lnTo>
                    <a:pt x="1425" y="687"/>
                  </a:lnTo>
                  <a:lnTo>
                    <a:pt x="1456" y="725"/>
                  </a:lnTo>
                  <a:lnTo>
                    <a:pt x="1484" y="765"/>
                  </a:lnTo>
                  <a:lnTo>
                    <a:pt x="1505" y="808"/>
                  </a:lnTo>
                  <a:lnTo>
                    <a:pt x="1521" y="856"/>
                  </a:lnTo>
                  <a:lnTo>
                    <a:pt x="1530" y="907"/>
                  </a:lnTo>
                  <a:lnTo>
                    <a:pt x="1534" y="960"/>
                  </a:lnTo>
                  <a:lnTo>
                    <a:pt x="1534" y="1013"/>
                  </a:lnTo>
                  <a:lnTo>
                    <a:pt x="1530" y="1068"/>
                  </a:lnTo>
                  <a:lnTo>
                    <a:pt x="1523" y="1125"/>
                  </a:lnTo>
                  <a:lnTo>
                    <a:pt x="1515" y="1181"/>
                  </a:lnTo>
                  <a:lnTo>
                    <a:pt x="1508" y="1237"/>
                  </a:lnTo>
                  <a:lnTo>
                    <a:pt x="1501" y="1293"/>
                  </a:lnTo>
                  <a:lnTo>
                    <a:pt x="1496" y="1350"/>
                  </a:lnTo>
                  <a:lnTo>
                    <a:pt x="1494" y="1405"/>
                  </a:lnTo>
                  <a:lnTo>
                    <a:pt x="1497" y="1458"/>
                  </a:lnTo>
                  <a:lnTo>
                    <a:pt x="1504" y="1511"/>
                  </a:lnTo>
                  <a:lnTo>
                    <a:pt x="1517" y="1560"/>
                  </a:lnTo>
                  <a:lnTo>
                    <a:pt x="1535" y="1610"/>
                  </a:lnTo>
                  <a:lnTo>
                    <a:pt x="1557" y="1659"/>
                  </a:lnTo>
                  <a:lnTo>
                    <a:pt x="1583" y="1708"/>
                  </a:lnTo>
                  <a:lnTo>
                    <a:pt x="1611" y="1757"/>
                  </a:lnTo>
                  <a:lnTo>
                    <a:pt x="1640" y="1807"/>
                  </a:lnTo>
                  <a:lnTo>
                    <a:pt x="1669" y="1855"/>
                  </a:lnTo>
                  <a:lnTo>
                    <a:pt x="1696" y="1905"/>
                  </a:lnTo>
                  <a:lnTo>
                    <a:pt x="1721" y="1954"/>
                  </a:lnTo>
                  <a:lnTo>
                    <a:pt x="1742" y="2006"/>
                  </a:lnTo>
                  <a:lnTo>
                    <a:pt x="1759" y="2057"/>
                  </a:lnTo>
                  <a:lnTo>
                    <a:pt x="1769" y="2108"/>
                  </a:lnTo>
                  <a:lnTo>
                    <a:pt x="1773" y="2160"/>
                  </a:lnTo>
                  <a:lnTo>
                    <a:pt x="1769" y="2212"/>
                  </a:lnTo>
                  <a:lnTo>
                    <a:pt x="1759" y="2263"/>
                  </a:lnTo>
                  <a:lnTo>
                    <a:pt x="1742" y="2314"/>
                  </a:lnTo>
                  <a:lnTo>
                    <a:pt x="1721" y="2366"/>
                  </a:lnTo>
                  <a:lnTo>
                    <a:pt x="1696" y="2415"/>
                  </a:lnTo>
                  <a:lnTo>
                    <a:pt x="1669" y="2465"/>
                  </a:lnTo>
                  <a:lnTo>
                    <a:pt x="1640" y="2513"/>
                  </a:lnTo>
                  <a:lnTo>
                    <a:pt x="1611" y="2563"/>
                  </a:lnTo>
                  <a:lnTo>
                    <a:pt x="1583" y="2612"/>
                  </a:lnTo>
                  <a:lnTo>
                    <a:pt x="1557" y="2661"/>
                  </a:lnTo>
                  <a:lnTo>
                    <a:pt x="1535" y="2710"/>
                  </a:lnTo>
                  <a:lnTo>
                    <a:pt x="1517" y="2760"/>
                  </a:lnTo>
                  <a:lnTo>
                    <a:pt x="1504" y="2809"/>
                  </a:lnTo>
                  <a:lnTo>
                    <a:pt x="1497" y="2862"/>
                  </a:lnTo>
                  <a:lnTo>
                    <a:pt x="1494" y="2915"/>
                  </a:lnTo>
                  <a:lnTo>
                    <a:pt x="1496" y="2970"/>
                  </a:lnTo>
                  <a:lnTo>
                    <a:pt x="1501" y="3027"/>
                  </a:lnTo>
                  <a:lnTo>
                    <a:pt x="1508" y="3083"/>
                  </a:lnTo>
                  <a:lnTo>
                    <a:pt x="1515" y="3139"/>
                  </a:lnTo>
                  <a:lnTo>
                    <a:pt x="1523" y="3195"/>
                  </a:lnTo>
                  <a:lnTo>
                    <a:pt x="1530" y="3252"/>
                  </a:lnTo>
                  <a:lnTo>
                    <a:pt x="1534" y="3307"/>
                  </a:lnTo>
                  <a:lnTo>
                    <a:pt x="1534" y="3360"/>
                  </a:lnTo>
                  <a:lnTo>
                    <a:pt x="1530" y="3413"/>
                  </a:lnTo>
                  <a:lnTo>
                    <a:pt x="1521" y="3464"/>
                  </a:lnTo>
                  <a:lnTo>
                    <a:pt x="1505" y="3512"/>
                  </a:lnTo>
                  <a:lnTo>
                    <a:pt x="1484" y="3555"/>
                  </a:lnTo>
                  <a:lnTo>
                    <a:pt x="1456" y="3595"/>
                  </a:lnTo>
                  <a:lnTo>
                    <a:pt x="1425" y="3633"/>
                  </a:lnTo>
                  <a:lnTo>
                    <a:pt x="1390" y="3669"/>
                  </a:lnTo>
                  <a:lnTo>
                    <a:pt x="1352" y="3703"/>
                  </a:lnTo>
                  <a:lnTo>
                    <a:pt x="1311" y="3736"/>
                  </a:lnTo>
                  <a:lnTo>
                    <a:pt x="1270" y="3769"/>
                  </a:lnTo>
                  <a:lnTo>
                    <a:pt x="1227" y="3800"/>
                  </a:lnTo>
                  <a:lnTo>
                    <a:pt x="1185" y="3833"/>
                  </a:lnTo>
                  <a:lnTo>
                    <a:pt x="1145" y="3864"/>
                  </a:lnTo>
                  <a:lnTo>
                    <a:pt x="1105" y="3898"/>
                  </a:lnTo>
                  <a:lnTo>
                    <a:pt x="1069" y="3933"/>
                  </a:lnTo>
                  <a:lnTo>
                    <a:pt x="1036" y="3969"/>
                  </a:lnTo>
                  <a:lnTo>
                    <a:pt x="1007" y="4008"/>
                  </a:lnTo>
                  <a:lnTo>
                    <a:pt x="980" y="4054"/>
                  </a:lnTo>
                  <a:lnTo>
                    <a:pt x="957" y="4103"/>
                  </a:lnTo>
                  <a:lnTo>
                    <a:pt x="938" y="4155"/>
                  </a:lnTo>
                  <a:lnTo>
                    <a:pt x="921" y="4209"/>
                  </a:lnTo>
                  <a:lnTo>
                    <a:pt x="906" y="4264"/>
                  </a:lnTo>
                  <a:lnTo>
                    <a:pt x="891" y="4320"/>
                  </a:lnTo>
                  <a:lnTo>
                    <a:pt x="0" y="4320"/>
                  </a:lnTo>
                  <a:lnTo>
                    <a:pt x="0" y="0"/>
                  </a:lnTo>
                  <a:close/>
                </a:path>
              </a:pathLst>
            </a:custGeom>
            <a:solidFill>
              <a:schemeClr val="tx2"/>
            </a:solidFill>
            <a:ln w="0">
              <a:noFill/>
              <a:prstDash val="solid"/>
              <a:round/>
              <a:headEnd/>
              <a:tailEnd/>
            </a:ln>
          </p:spPr>
        </p:sp>
        <p:sp>
          <p:nvSpPr>
            <p:cNvPr id="16" name="Freeform 11" title="left scallop inline"/>
            <p:cNvSpPr/>
            <p:nvPr/>
          </p:nvSpPr>
          <p:spPr bwMode="auto">
            <a:xfrm>
              <a:off x="874382" y="0"/>
              <a:ext cx="1646238" cy="6858000"/>
            </a:xfrm>
            <a:custGeom>
              <a:avLst/>
              <a:gdLst/>
              <a:ahLst/>
              <a:cxnLst/>
              <a:rect l="0" t="0" r="r" b="b"/>
              <a:pathLst>
                <a:path w="1037" h="4320">
                  <a:moveTo>
                    <a:pt x="0" y="0"/>
                  </a:moveTo>
                  <a:lnTo>
                    <a:pt x="171" y="0"/>
                  </a:lnTo>
                  <a:lnTo>
                    <a:pt x="188" y="55"/>
                  </a:lnTo>
                  <a:lnTo>
                    <a:pt x="204" y="110"/>
                  </a:lnTo>
                  <a:lnTo>
                    <a:pt x="220" y="166"/>
                  </a:lnTo>
                  <a:lnTo>
                    <a:pt x="234" y="223"/>
                  </a:lnTo>
                  <a:lnTo>
                    <a:pt x="251" y="278"/>
                  </a:lnTo>
                  <a:lnTo>
                    <a:pt x="269" y="331"/>
                  </a:lnTo>
                  <a:lnTo>
                    <a:pt x="292" y="381"/>
                  </a:lnTo>
                  <a:lnTo>
                    <a:pt x="319" y="427"/>
                  </a:lnTo>
                  <a:lnTo>
                    <a:pt x="349" y="466"/>
                  </a:lnTo>
                  <a:lnTo>
                    <a:pt x="382" y="503"/>
                  </a:lnTo>
                  <a:lnTo>
                    <a:pt x="420" y="537"/>
                  </a:lnTo>
                  <a:lnTo>
                    <a:pt x="460" y="571"/>
                  </a:lnTo>
                  <a:lnTo>
                    <a:pt x="502" y="603"/>
                  </a:lnTo>
                  <a:lnTo>
                    <a:pt x="544" y="635"/>
                  </a:lnTo>
                  <a:lnTo>
                    <a:pt x="587" y="668"/>
                  </a:lnTo>
                  <a:lnTo>
                    <a:pt x="628" y="700"/>
                  </a:lnTo>
                  <a:lnTo>
                    <a:pt x="667" y="734"/>
                  </a:lnTo>
                  <a:lnTo>
                    <a:pt x="703" y="771"/>
                  </a:lnTo>
                  <a:lnTo>
                    <a:pt x="736" y="808"/>
                  </a:lnTo>
                  <a:lnTo>
                    <a:pt x="763" y="848"/>
                  </a:lnTo>
                  <a:lnTo>
                    <a:pt x="786" y="893"/>
                  </a:lnTo>
                  <a:lnTo>
                    <a:pt x="800" y="937"/>
                  </a:lnTo>
                  <a:lnTo>
                    <a:pt x="809" y="986"/>
                  </a:lnTo>
                  <a:lnTo>
                    <a:pt x="813" y="1034"/>
                  </a:lnTo>
                  <a:lnTo>
                    <a:pt x="812" y="1085"/>
                  </a:lnTo>
                  <a:lnTo>
                    <a:pt x="808" y="1136"/>
                  </a:lnTo>
                  <a:lnTo>
                    <a:pt x="803" y="1189"/>
                  </a:lnTo>
                  <a:lnTo>
                    <a:pt x="796" y="1242"/>
                  </a:lnTo>
                  <a:lnTo>
                    <a:pt x="788" y="1295"/>
                  </a:lnTo>
                  <a:lnTo>
                    <a:pt x="782" y="1348"/>
                  </a:lnTo>
                  <a:lnTo>
                    <a:pt x="778" y="1401"/>
                  </a:lnTo>
                  <a:lnTo>
                    <a:pt x="775" y="1452"/>
                  </a:lnTo>
                  <a:lnTo>
                    <a:pt x="778" y="1502"/>
                  </a:lnTo>
                  <a:lnTo>
                    <a:pt x="784" y="1551"/>
                  </a:lnTo>
                  <a:lnTo>
                    <a:pt x="797" y="1602"/>
                  </a:lnTo>
                  <a:lnTo>
                    <a:pt x="817" y="1652"/>
                  </a:lnTo>
                  <a:lnTo>
                    <a:pt x="841" y="1702"/>
                  </a:lnTo>
                  <a:lnTo>
                    <a:pt x="868" y="1752"/>
                  </a:lnTo>
                  <a:lnTo>
                    <a:pt x="896" y="1801"/>
                  </a:lnTo>
                  <a:lnTo>
                    <a:pt x="926" y="1851"/>
                  </a:lnTo>
                  <a:lnTo>
                    <a:pt x="953" y="1901"/>
                  </a:lnTo>
                  <a:lnTo>
                    <a:pt x="980" y="1952"/>
                  </a:lnTo>
                  <a:lnTo>
                    <a:pt x="1003" y="2003"/>
                  </a:lnTo>
                  <a:lnTo>
                    <a:pt x="1021" y="2054"/>
                  </a:lnTo>
                  <a:lnTo>
                    <a:pt x="1031" y="2106"/>
                  </a:lnTo>
                  <a:lnTo>
                    <a:pt x="1037" y="2160"/>
                  </a:lnTo>
                  <a:lnTo>
                    <a:pt x="1031" y="2214"/>
                  </a:lnTo>
                  <a:lnTo>
                    <a:pt x="1021" y="2266"/>
                  </a:lnTo>
                  <a:lnTo>
                    <a:pt x="1003" y="2317"/>
                  </a:lnTo>
                  <a:lnTo>
                    <a:pt x="980" y="2368"/>
                  </a:lnTo>
                  <a:lnTo>
                    <a:pt x="953" y="2419"/>
                  </a:lnTo>
                  <a:lnTo>
                    <a:pt x="926" y="2469"/>
                  </a:lnTo>
                  <a:lnTo>
                    <a:pt x="896" y="2519"/>
                  </a:lnTo>
                  <a:lnTo>
                    <a:pt x="868" y="2568"/>
                  </a:lnTo>
                  <a:lnTo>
                    <a:pt x="841" y="2618"/>
                  </a:lnTo>
                  <a:lnTo>
                    <a:pt x="817" y="2668"/>
                  </a:lnTo>
                  <a:lnTo>
                    <a:pt x="797" y="2718"/>
                  </a:lnTo>
                  <a:lnTo>
                    <a:pt x="784" y="2769"/>
                  </a:lnTo>
                  <a:lnTo>
                    <a:pt x="778" y="2818"/>
                  </a:lnTo>
                  <a:lnTo>
                    <a:pt x="775" y="2868"/>
                  </a:lnTo>
                  <a:lnTo>
                    <a:pt x="778" y="2919"/>
                  </a:lnTo>
                  <a:lnTo>
                    <a:pt x="782" y="2972"/>
                  </a:lnTo>
                  <a:lnTo>
                    <a:pt x="788" y="3025"/>
                  </a:lnTo>
                  <a:lnTo>
                    <a:pt x="796" y="3078"/>
                  </a:lnTo>
                  <a:lnTo>
                    <a:pt x="803" y="3131"/>
                  </a:lnTo>
                  <a:lnTo>
                    <a:pt x="808" y="3184"/>
                  </a:lnTo>
                  <a:lnTo>
                    <a:pt x="812" y="3235"/>
                  </a:lnTo>
                  <a:lnTo>
                    <a:pt x="813" y="3286"/>
                  </a:lnTo>
                  <a:lnTo>
                    <a:pt x="809" y="3334"/>
                  </a:lnTo>
                  <a:lnTo>
                    <a:pt x="800" y="3383"/>
                  </a:lnTo>
                  <a:lnTo>
                    <a:pt x="786" y="3427"/>
                  </a:lnTo>
                  <a:lnTo>
                    <a:pt x="763" y="3472"/>
                  </a:lnTo>
                  <a:lnTo>
                    <a:pt x="736" y="3512"/>
                  </a:lnTo>
                  <a:lnTo>
                    <a:pt x="703" y="3549"/>
                  </a:lnTo>
                  <a:lnTo>
                    <a:pt x="667" y="3586"/>
                  </a:lnTo>
                  <a:lnTo>
                    <a:pt x="628" y="3620"/>
                  </a:lnTo>
                  <a:lnTo>
                    <a:pt x="587" y="3652"/>
                  </a:lnTo>
                  <a:lnTo>
                    <a:pt x="544" y="3685"/>
                  </a:lnTo>
                  <a:lnTo>
                    <a:pt x="502" y="3717"/>
                  </a:lnTo>
                  <a:lnTo>
                    <a:pt x="460" y="3749"/>
                  </a:lnTo>
                  <a:lnTo>
                    <a:pt x="420" y="3783"/>
                  </a:lnTo>
                  <a:lnTo>
                    <a:pt x="382" y="3817"/>
                  </a:lnTo>
                  <a:lnTo>
                    <a:pt x="349" y="3854"/>
                  </a:lnTo>
                  <a:lnTo>
                    <a:pt x="319" y="3893"/>
                  </a:lnTo>
                  <a:lnTo>
                    <a:pt x="292" y="3939"/>
                  </a:lnTo>
                  <a:lnTo>
                    <a:pt x="269" y="3989"/>
                  </a:lnTo>
                  <a:lnTo>
                    <a:pt x="251" y="4042"/>
                  </a:lnTo>
                  <a:lnTo>
                    <a:pt x="234" y="4097"/>
                  </a:lnTo>
                  <a:lnTo>
                    <a:pt x="220" y="4154"/>
                  </a:lnTo>
                  <a:lnTo>
                    <a:pt x="204" y="4210"/>
                  </a:lnTo>
                  <a:lnTo>
                    <a:pt x="188" y="4265"/>
                  </a:lnTo>
                  <a:lnTo>
                    <a:pt x="171" y="4320"/>
                  </a:lnTo>
                  <a:lnTo>
                    <a:pt x="0" y="4320"/>
                  </a:lnTo>
                  <a:lnTo>
                    <a:pt x="17" y="4278"/>
                  </a:lnTo>
                  <a:lnTo>
                    <a:pt x="33" y="4232"/>
                  </a:lnTo>
                  <a:lnTo>
                    <a:pt x="46" y="4183"/>
                  </a:lnTo>
                  <a:lnTo>
                    <a:pt x="60" y="4131"/>
                  </a:lnTo>
                  <a:lnTo>
                    <a:pt x="75" y="4075"/>
                  </a:lnTo>
                  <a:lnTo>
                    <a:pt x="90" y="4019"/>
                  </a:lnTo>
                  <a:lnTo>
                    <a:pt x="109" y="3964"/>
                  </a:lnTo>
                  <a:lnTo>
                    <a:pt x="129" y="3909"/>
                  </a:lnTo>
                  <a:lnTo>
                    <a:pt x="156" y="3855"/>
                  </a:lnTo>
                  <a:lnTo>
                    <a:pt x="186" y="3804"/>
                  </a:lnTo>
                  <a:lnTo>
                    <a:pt x="222" y="3756"/>
                  </a:lnTo>
                  <a:lnTo>
                    <a:pt x="261" y="3713"/>
                  </a:lnTo>
                  <a:lnTo>
                    <a:pt x="303" y="3672"/>
                  </a:lnTo>
                  <a:lnTo>
                    <a:pt x="348" y="3634"/>
                  </a:lnTo>
                  <a:lnTo>
                    <a:pt x="392" y="3599"/>
                  </a:lnTo>
                  <a:lnTo>
                    <a:pt x="438" y="3565"/>
                  </a:lnTo>
                  <a:lnTo>
                    <a:pt x="482" y="3531"/>
                  </a:lnTo>
                  <a:lnTo>
                    <a:pt x="523" y="3499"/>
                  </a:lnTo>
                  <a:lnTo>
                    <a:pt x="561" y="3466"/>
                  </a:lnTo>
                  <a:lnTo>
                    <a:pt x="594" y="3434"/>
                  </a:lnTo>
                  <a:lnTo>
                    <a:pt x="620" y="3400"/>
                  </a:lnTo>
                  <a:lnTo>
                    <a:pt x="638" y="3367"/>
                  </a:lnTo>
                  <a:lnTo>
                    <a:pt x="647" y="3336"/>
                  </a:lnTo>
                  <a:lnTo>
                    <a:pt x="652" y="3302"/>
                  </a:lnTo>
                  <a:lnTo>
                    <a:pt x="654" y="3265"/>
                  </a:lnTo>
                  <a:lnTo>
                    <a:pt x="651" y="3224"/>
                  </a:lnTo>
                  <a:lnTo>
                    <a:pt x="647" y="3181"/>
                  </a:lnTo>
                  <a:lnTo>
                    <a:pt x="642" y="3137"/>
                  </a:lnTo>
                  <a:lnTo>
                    <a:pt x="637" y="3091"/>
                  </a:lnTo>
                  <a:lnTo>
                    <a:pt x="626" y="3021"/>
                  </a:lnTo>
                  <a:lnTo>
                    <a:pt x="620" y="2952"/>
                  </a:lnTo>
                  <a:lnTo>
                    <a:pt x="616" y="2881"/>
                  </a:lnTo>
                  <a:lnTo>
                    <a:pt x="618" y="2809"/>
                  </a:lnTo>
                  <a:lnTo>
                    <a:pt x="628" y="2737"/>
                  </a:lnTo>
                  <a:lnTo>
                    <a:pt x="642" y="2681"/>
                  </a:lnTo>
                  <a:lnTo>
                    <a:pt x="661" y="2626"/>
                  </a:lnTo>
                  <a:lnTo>
                    <a:pt x="685" y="2574"/>
                  </a:lnTo>
                  <a:lnTo>
                    <a:pt x="711" y="2521"/>
                  </a:lnTo>
                  <a:lnTo>
                    <a:pt x="739" y="2472"/>
                  </a:lnTo>
                  <a:lnTo>
                    <a:pt x="767" y="2423"/>
                  </a:lnTo>
                  <a:lnTo>
                    <a:pt x="791" y="2381"/>
                  </a:lnTo>
                  <a:lnTo>
                    <a:pt x="813" y="2342"/>
                  </a:lnTo>
                  <a:lnTo>
                    <a:pt x="834" y="2303"/>
                  </a:lnTo>
                  <a:lnTo>
                    <a:pt x="851" y="2265"/>
                  </a:lnTo>
                  <a:lnTo>
                    <a:pt x="864" y="2228"/>
                  </a:lnTo>
                  <a:lnTo>
                    <a:pt x="873" y="2194"/>
                  </a:lnTo>
                  <a:lnTo>
                    <a:pt x="876" y="2160"/>
                  </a:lnTo>
                  <a:lnTo>
                    <a:pt x="873" y="2126"/>
                  </a:lnTo>
                  <a:lnTo>
                    <a:pt x="864" y="2092"/>
                  </a:lnTo>
                  <a:lnTo>
                    <a:pt x="851" y="2055"/>
                  </a:lnTo>
                  <a:lnTo>
                    <a:pt x="834" y="2017"/>
                  </a:lnTo>
                  <a:lnTo>
                    <a:pt x="813" y="1978"/>
                  </a:lnTo>
                  <a:lnTo>
                    <a:pt x="791" y="1939"/>
                  </a:lnTo>
                  <a:lnTo>
                    <a:pt x="767" y="1897"/>
                  </a:lnTo>
                  <a:lnTo>
                    <a:pt x="739" y="1848"/>
                  </a:lnTo>
                  <a:lnTo>
                    <a:pt x="711" y="1799"/>
                  </a:lnTo>
                  <a:lnTo>
                    <a:pt x="685" y="1746"/>
                  </a:lnTo>
                  <a:lnTo>
                    <a:pt x="661" y="1694"/>
                  </a:lnTo>
                  <a:lnTo>
                    <a:pt x="642" y="1639"/>
                  </a:lnTo>
                  <a:lnTo>
                    <a:pt x="628" y="1583"/>
                  </a:lnTo>
                  <a:lnTo>
                    <a:pt x="618" y="1511"/>
                  </a:lnTo>
                  <a:lnTo>
                    <a:pt x="616" y="1439"/>
                  </a:lnTo>
                  <a:lnTo>
                    <a:pt x="620" y="1368"/>
                  </a:lnTo>
                  <a:lnTo>
                    <a:pt x="626" y="1299"/>
                  </a:lnTo>
                  <a:lnTo>
                    <a:pt x="637" y="1229"/>
                  </a:lnTo>
                  <a:lnTo>
                    <a:pt x="642" y="1183"/>
                  </a:lnTo>
                  <a:lnTo>
                    <a:pt x="647" y="1139"/>
                  </a:lnTo>
                  <a:lnTo>
                    <a:pt x="651" y="1096"/>
                  </a:lnTo>
                  <a:lnTo>
                    <a:pt x="654" y="1055"/>
                  </a:lnTo>
                  <a:lnTo>
                    <a:pt x="652" y="1018"/>
                  </a:lnTo>
                  <a:lnTo>
                    <a:pt x="647" y="984"/>
                  </a:lnTo>
                  <a:lnTo>
                    <a:pt x="638" y="953"/>
                  </a:lnTo>
                  <a:lnTo>
                    <a:pt x="620" y="920"/>
                  </a:lnTo>
                  <a:lnTo>
                    <a:pt x="594" y="886"/>
                  </a:lnTo>
                  <a:lnTo>
                    <a:pt x="561" y="854"/>
                  </a:lnTo>
                  <a:lnTo>
                    <a:pt x="523" y="822"/>
                  </a:lnTo>
                  <a:lnTo>
                    <a:pt x="482" y="789"/>
                  </a:lnTo>
                  <a:lnTo>
                    <a:pt x="438" y="755"/>
                  </a:lnTo>
                  <a:lnTo>
                    <a:pt x="392" y="721"/>
                  </a:lnTo>
                  <a:lnTo>
                    <a:pt x="348" y="686"/>
                  </a:lnTo>
                  <a:lnTo>
                    <a:pt x="303" y="648"/>
                  </a:lnTo>
                  <a:lnTo>
                    <a:pt x="261" y="607"/>
                  </a:lnTo>
                  <a:lnTo>
                    <a:pt x="222" y="564"/>
                  </a:lnTo>
                  <a:lnTo>
                    <a:pt x="186" y="516"/>
                  </a:lnTo>
                  <a:lnTo>
                    <a:pt x="156" y="465"/>
                  </a:lnTo>
                  <a:lnTo>
                    <a:pt x="129" y="411"/>
                  </a:lnTo>
                  <a:lnTo>
                    <a:pt x="109" y="356"/>
                  </a:lnTo>
                  <a:lnTo>
                    <a:pt x="90" y="301"/>
                  </a:lnTo>
                  <a:lnTo>
                    <a:pt x="75" y="245"/>
                  </a:lnTo>
                  <a:lnTo>
                    <a:pt x="60" y="189"/>
                  </a:lnTo>
                  <a:lnTo>
                    <a:pt x="46" y="137"/>
                  </a:lnTo>
                  <a:lnTo>
                    <a:pt x="33" y="88"/>
                  </a:lnTo>
                  <a:lnTo>
                    <a:pt x="17" y="42"/>
                  </a:lnTo>
                  <a:lnTo>
                    <a:pt x="0" y="0"/>
                  </a:lnTo>
                  <a:lnTo>
                    <a:pt x="0" y="0"/>
                  </a:lnTo>
                  <a:close/>
                </a:path>
              </a:pathLst>
            </a:custGeom>
            <a:solidFill>
              <a:schemeClr val="accent1"/>
            </a:solidFill>
            <a:ln w="0">
              <a:noFill/>
              <a:prstDash val="solid"/>
              <a:round/>
              <a:headEnd/>
              <a:tailEnd/>
            </a:ln>
          </p:spPr>
        </p:sp>
      </p:grpSp>
    </p:spTree>
    <p:extLst>
      <p:ext uri="{BB962C8B-B14F-4D97-AF65-F5344CB8AC3E}">
        <p14:creationId xmlns:p14="http://schemas.microsoft.com/office/powerpoint/2010/main" val="118412502"/>
      </p:ext>
    </p:extLst>
  </p:cSld>
  <p:clrMapOvr>
    <a:overrideClrMapping bg1="dk1" tx1="lt1" bg2="dk2" tx2="lt2" accent1="accent1" accent2="accent2" accent3="accent3" accent4="accent4" accent5="accent5" accent6="accent6" hlink="hlink" folHlink="folHlink"/>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257300" y="2286000"/>
            <a:ext cx="4800600" cy="36195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647796" y="2286000"/>
            <a:ext cx="4800600" cy="3619500"/>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pPr rtl="0"/>
            <a:fld id="{3C05D8BA-C9F3-4BCC-AD16-EBFE5F8FD4D9}" type="datetime1">
              <a:rPr lang="it-IT" noProof="0" smtClean="0"/>
              <a:t>28/02/2022</a:t>
            </a:fld>
            <a:endParaRPr lang="it-IT" noProof="0"/>
          </a:p>
        </p:txBody>
      </p:sp>
      <p:sp>
        <p:nvSpPr>
          <p:cNvPr id="6" name="Footer Placeholder 5"/>
          <p:cNvSpPr>
            <a:spLocks noGrp="1"/>
          </p:cNvSpPr>
          <p:nvPr>
            <p:ph type="ftr" sz="quarter" idx="11"/>
          </p:nvPr>
        </p:nvSpPr>
        <p:spPr/>
        <p:txBody>
          <a:bodyPr/>
          <a:lstStyle/>
          <a:p>
            <a:pPr rtl="0"/>
            <a:endParaRPr lang="it-IT" noProof="0"/>
          </a:p>
        </p:txBody>
      </p:sp>
      <p:sp>
        <p:nvSpPr>
          <p:cNvPr id="7" name="Slide Number Placeholder 6"/>
          <p:cNvSpPr>
            <a:spLocks noGrp="1"/>
          </p:cNvSpPr>
          <p:nvPr>
            <p:ph type="sldNum" sz="quarter" idx="12"/>
          </p:nvPr>
        </p:nvSpPr>
        <p:spPr/>
        <p:txBody>
          <a:bodyPr/>
          <a:lstStyle/>
          <a:p>
            <a:pPr rtl="0"/>
            <a:fld id="{F4DE3823-CC86-4AC6-95C0-DC3ECA80FD88}" type="slidenum">
              <a:rPr lang="it-IT" noProof="0" smtClean="0"/>
              <a:t>‹N›</a:t>
            </a:fld>
            <a:endParaRPr lang="it-IT" noProof="0"/>
          </a:p>
        </p:txBody>
      </p:sp>
    </p:spTree>
    <p:extLst>
      <p:ext uri="{BB962C8B-B14F-4D97-AF65-F5344CB8AC3E}">
        <p14:creationId xmlns:p14="http://schemas.microsoft.com/office/powerpoint/2010/main" val="909435691"/>
      </p:ext>
    </p:extLst>
  </p:cSld>
  <p:clrMapOvr>
    <a:masterClrMapping/>
  </p:clrMapOvr>
  <p:hf sldNum="0" hdr="0" ftr="0" dt="0"/>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1252728" y="381000"/>
            <a:ext cx="10172700" cy="1493517"/>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251678"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1257300" y="2909102"/>
            <a:ext cx="4800600" cy="299639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633864" y="2199633"/>
            <a:ext cx="4800600" cy="632529"/>
          </a:xfrm>
        </p:spPr>
        <p:txBody>
          <a:bodyPr anchor="b">
            <a:noAutofit/>
          </a:bodyPr>
          <a:lstStyle>
            <a:lvl1pPr marL="0" indent="0">
              <a:lnSpc>
                <a:spcPct val="100000"/>
              </a:lnSpc>
              <a:buNone/>
              <a:defRPr sz="1900" b="1" cap="all" spc="2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Content Placeholder 5"/>
          <p:cNvSpPr>
            <a:spLocks noGrp="1"/>
          </p:cNvSpPr>
          <p:nvPr>
            <p:ph sz="quarter" idx="4"/>
          </p:nvPr>
        </p:nvSpPr>
        <p:spPr>
          <a:xfrm>
            <a:off x="6633864" y="2909102"/>
            <a:ext cx="4800600" cy="299639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pPr rtl="0"/>
            <a:fld id="{3C05D8BA-C9F3-4BCC-AD16-EBFE5F8FD4D9}" type="datetime1">
              <a:rPr lang="it-IT" noProof="0" smtClean="0"/>
              <a:t>28/02/2022</a:t>
            </a:fld>
            <a:endParaRPr lang="it-IT" noProof="0"/>
          </a:p>
        </p:txBody>
      </p:sp>
      <p:sp>
        <p:nvSpPr>
          <p:cNvPr id="8" name="Footer Placeholder 7"/>
          <p:cNvSpPr>
            <a:spLocks noGrp="1"/>
          </p:cNvSpPr>
          <p:nvPr>
            <p:ph type="ftr" sz="quarter" idx="11"/>
          </p:nvPr>
        </p:nvSpPr>
        <p:spPr/>
        <p:txBody>
          <a:bodyPr/>
          <a:lstStyle/>
          <a:p>
            <a:pPr rtl="0"/>
            <a:endParaRPr lang="it-IT" noProof="0"/>
          </a:p>
        </p:txBody>
      </p:sp>
      <p:sp>
        <p:nvSpPr>
          <p:cNvPr id="9" name="Slide Number Placeholder 8"/>
          <p:cNvSpPr>
            <a:spLocks noGrp="1"/>
          </p:cNvSpPr>
          <p:nvPr>
            <p:ph type="sldNum" sz="quarter" idx="12"/>
          </p:nvPr>
        </p:nvSpPr>
        <p:spPr/>
        <p:txBody>
          <a:bodyPr/>
          <a:lstStyle/>
          <a:p>
            <a:pPr rtl="0"/>
            <a:fld id="{F4DE3823-CC86-4AC6-95C0-DC3ECA80FD88}" type="slidenum">
              <a:rPr lang="it-IT" noProof="0" smtClean="0"/>
              <a:t>‹N›</a:t>
            </a:fld>
            <a:endParaRPr lang="it-IT" noProof="0"/>
          </a:p>
        </p:txBody>
      </p:sp>
    </p:spTree>
    <p:extLst>
      <p:ext uri="{BB962C8B-B14F-4D97-AF65-F5344CB8AC3E}">
        <p14:creationId xmlns:p14="http://schemas.microsoft.com/office/powerpoint/2010/main" val="1776855083"/>
      </p:ext>
    </p:extLst>
  </p:cSld>
  <p:clrMapOvr>
    <a:masterClrMapping/>
  </p:clrMapOvr>
  <p:hf sldNum="0" hdr="0" ftr="0" dt="0"/>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pPr rtl="0"/>
            <a:fld id="{3C05D8BA-C9F3-4BCC-AD16-EBFE5F8FD4D9}" type="datetime1">
              <a:rPr lang="it-IT" noProof="0" smtClean="0"/>
              <a:t>28/02/2022</a:t>
            </a:fld>
            <a:endParaRPr lang="it-IT" noProof="0"/>
          </a:p>
        </p:txBody>
      </p:sp>
      <p:sp>
        <p:nvSpPr>
          <p:cNvPr id="4" name="Footer Placeholder 3"/>
          <p:cNvSpPr>
            <a:spLocks noGrp="1"/>
          </p:cNvSpPr>
          <p:nvPr>
            <p:ph type="ftr" sz="quarter" idx="11"/>
          </p:nvPr>
        </p:nvSpPr>
        <p:spPr/>
        <p:txBody>
          <a:bodyPr/>
          <a:lstStyle/>
          <a:p>
            <a:pPr rtl="0"/>
            <a:endParaRPr lang="it-IT" noProof="0"/>
          </a:p>
        </p:txBody>
      </p:sp>
      <p:sp>
        <p:nvSpPr>
          <p:cNvPr id="5" name="Slide Number Placeholder 4"/>
          <p:cNvSpPr>
            <a:spLocks noGrp="1"/>
          </p:cNvSpPr>
          <p:nvPr>
            <p:ph type="sldNum" sz="quarter" idx="12"/>
          </p:nvPr>
        </p:nvSpPr>
        <p:spPr/>
        <p:txBody>
          <a:bodyPr/>
          <a:lstStyle/>
          <a:p>
            <a:pPr rtl="0"/>
            <a:fld id="{F4DE3823-CC86-4AC6-95C0-DC3ECA80FD88}" type="slidenum">
              <a:rPr lang="it-IT" noProof="0" smtClean="0"/>
              <a:t>‹N›</a:t>
            </a:fld>
            <a:endParaRPr lang="it-IT" noProof="0"/>
          </a:p>
        </p:txBody>
      </p:sp>
    </p:spTree>
    <p:extLst>
      <p:ext uri="{BB962C8B-B14F-4D97-AF65-F5344CB8AC3E}">
        <p14:creationId xmlns:p14="http://schemas.microsoft.com/office/powerpoint/2010/main" val="2179043791"/>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2190B616-241D-4DFE-BC2F-C001ED77E825}"/>
              </a:ext>
            </a:extLst>
          </p:cNvPr>
          <p:cNvSpPr>
            <a:spLocks noGrp="1"/>
          </p:cNvSpPr>
          <p:nvPr>
            <p:ph type="title"/>
          </p:nvPr>
        </p:nvSpPr>
        <p:spPr>
          <a:xfrm>
            <a:off x="230124" y="457200"/>
            <a:ext cx="11731752" cy="758952"/>
          </a:xfrm>
          <a:prstGeom prst="rect">
            <a:avLst/>
          </a:prstGeom>
        </p:spPr>
        <p:txBody>
          <a:bodyPr vert="horz" lIns="91440" tIns="45720" rIns="91440" bIns="45720" rtlCol="0" anchor="t" anchorCtr="0">
            <a:noAutofit/>
          </a:bodyPr>
          <a:lstStyle/>
          <a:p>
            <a:pPr rtl="0"/>
            <a:r>
              <a:rPr lang="it-IT" noProof="0"/>
              <a:t>FARE CLIC PER MODIFICARE LO STILE DEL TITOLO DELLO SCHEMA</a:t>
            </a:r>
          </a:p>
        </p:txBody>
      </p:sp>
      <p:sp>
        <p:nvSpPr>
          <p:cNvPr id="3" name="Segnaposto testo 2">
            <a:extLst>
              <a:ext uri="{FF2B5EF4-FFF2-40B4-BE49-F238E27FC236}">
                <a16:creationId xmlns:a16="http://schemas.microsoft.com/office/drawing/2014/main" id="{A8AE909E-CC4A-4E51-BC02-B893225D2B31}"/>
              </a:ext>
            </a:extLst>
          </p:cNvPr>
          <p:cNvSpPr>
            <a:spLocks noGrp="1"/>
          </p:cNvSpPr>
          <p:nvPr>
            <p:ph type="body" idx="1"/>
          </p:nvPr>
        </p:nvSpPr>
        <p:spPr>
          <a:xfrm>
            <a:off x="230124" y="1825625"/>
            <a:ext cx="11731752" cy="4351338"/>
          </a:xfrm>
          <a:prstGeom prst="rect">
            <a:avLst/>
          </a:prstGeom>
        </p:spPr>
        <p:txBody>
          <a:bodyPr vert="horz" lIns="91440" tIns="45720" rIns="91440" bIns="45720" rtlCol="0">
            <a:normAutofit/>
          </a:bodyPr>
          <a:lstStyle/>
          <a:p>
            <a:pPr lvl="0" rtl="0"/>
            <a:r>
              <a:rPr lang="it-IT" noProof="0" dirty="0"/>
              <a:t>Fare clic per modificare gli stili del testo dello schema</a:t>
            </a:r>
          </a:p>
          <a:p>
            <a:pPr lvl="1" rtl="0"/>
            <a:r>
              <a:rPr lang="it-IT" noProof="0" dirty="0"/>
              <a:t>Secondo livello</a:t>
            </a:r>
          </a:p>
          <a:p>
            <a:pPr lvl="2" rtl="0"/>
            <a:r>
              <a:rPr lang="it-IT" noProof="0" dirty="0"/>
              <a:t>Terzo livello</a:t>
            </a:r>
          </a:p>
          <a:p>
            <a:pPr lvl="3" rtl="0"/>
            <a:r>
              <a:rPr lang="it-IT" noProof="0" dirty="0"/>
              <a:t>Quarto livello</a:t>
            </a:r>
          </a:p>
          <a:p>
            <a:pPr lvl="4" rtl="0"/>
            <a:r>
              <a:rPr lang="it-IT" noProof="0" dirty="0"/>
              <a:t>Quinto livello</a:t>
            </a:r>
          </a:p>
        </p:txBody>
      </p:sp>
      <p:sp>
        <p:nvSpPr>
          <p:cNvPr id="4" name="Segnaposto data 3">
            <a:extLst>
              <a:ext uri="{FF2B5EF4-FFF2-40B4-BE49-F238E27FC236}">
                <a16:creationId xmlns:a16="http://schemas.microsoft.com/office/drawing/2014/main" id="{743B6EE4-1695-4DD6-9758-84FFE963D6AE}"/>
              </a:ext>
            </a:extLst>
          </p:cNvPr>
          <p:cNvSpPr>
            <a:spLocks noGrp="1"/>
          </p:cNvSpPr>
          <p:nvPr>
            <p:ph type="dt" sz="half" idx="2"/>
          </p:nvPr>
        </p:nvSpPr>
        <p:spPr>
          <a:xfrm>
            <a:off x="230124" y="636106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3C05D8BA-C9F3-4BCC-AD16-EBFE5F8FD4D9}" type="datetime1">
              <a:rPr lang="it-IT" noProof="0" smtClean="0"/>
              <a:t>28/02/2022</a:t>
            </a:fld>
            <a:endParaRPr lang="it-IT" noProof="0"/>
          </a:p>
        </p:txBody>
      </p:sp>
      <p:sp>
        <p:nvSpPr>
          <p:cNvPr id="5" name="Segnaposto piè di pagina 4">
            <a:extLst>
              <a:ext uri="{FF2B5EF4-FFF2-40B4-BE49-F238E27FC236}">
                <a16:creationId xmlns:a16="http://schemas.microsoft.com/office/drawing/2014/main" id="{7B43250D-A8F9-4682-AD84-FD37BCAA6297}"/>
              </a:ext>
            </a:extLst>
          </p:cNvPr>
          <p:cNvSpPr>
            <a:spLocks noGrp="1"/>
          </p:cNvSpPr>
          <p:nvPr>
            <p:ph type="ftr" sz="quarter" idx="3"/>
          </p:nvPr>
        </p:nvSpPr>
        <p:spPr>
          <a:xfrm>
            <a:off x="3185652" y="6356350"/>
            <a:ext cx="5820696"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it-IT" noProof="0"/>
          </a:p>
        </p:txBody>
      </p:sp>
      <p:sp>
        <p:nvSpPr>
          <p:cNvPr id="6" name="Segnaposto numero diapositiva 5">
            <a:extLst>
              <a:ext uri="{FF2B5EF4-FFF2-40B4-BE49-F238E27FC236}">
                <a16:creationId xmlns:a16="http://schemas.microsoft.com/office/drawing/2014/main" id="{C5E1A788-841D-41AB-A983-152B6532F723}"/>
              </a:ext>
            </a:extLst>
          </p:cNvPr>
          <p:cNvSpPr>
            <a:spLocks noGrp="1"/>
          </p:cNvSpPr>
          <p:nvPr>
            <p:ph type="sldNum" sz="quarter" idx="4"/>
          </p:nvPr>
        </p:nvSpPr>
        <p:spPr>
          <a:xfrm>
            <a:off x="9218676"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F4DE3823-CC86-4AC6-95C0-DC3ECA80FD88}" type="slidenum">
              <a:rPr lang="it-IT" noProof="0" smtClean="0"/>
              <a:t>‹N›</a:t>
            </a:fld>
            <a:endParaRPr lang="it-IT" noProof="0"/>
          </a:p>
        </p:txBody>
      </p:sp>
    </p:spTree>
    <p:extLst>
      <p:ext uri="{BB962C8B-B14F-4D97-AF65-F5344CB8AC3E}">
        <p14:creationId xmlns:p14="http://schemas.microsoft.com/office/powerpoint/2010/main" val="3433662172"/>
      </p:ext>
    </p:extLst>
  </p:cSld>
  <p:clrMap bg1="lt1" tx1="dk1" bg2="lt2" tx2="dk2" accent1="accent1" accent2="accent2" accent3="accent3" accent4="accent4" accent5="accent5" accent6="accent6" hlink="hlink" folHlink="folHlink"/>
  <p:sldLayoutIdLst>
    <p:sldLayoutId id="2147483664" r:id="rId1"/>
    <p:sldLayoutId id="2147483666" r:id="rId2"/>
    <p:sldLayoutId id="2147483665" r:id="rId3"/>
  </p:sldLayoutIdLst>
  <p:hf sldNum="0" hdr="0" ftr="0" dt="0"/>
  <p:txStyles>
    <p:titleStyle>
      <a:lvl1pPr algn="ctr" defTabSz="914400" rtl="0" eaLnBrk="1" latinLnBrk="0" hangingPunct="1">
        <a:lnSpc>
          <a:spcPct val="90000"/>
        </a:lnSpc>
        <a:spcBef>
          <a:spcPct val="0"/>
        </a:spcBef>
        <a:buNone/>
        <a:defRPr sz="3600" b="1"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pPr rtl="0"/>
            <a:fld id="{3C05D8BA-C9F3-4BCC-AD16-EBFE5F8FD4D9}" type="datetime1">
              <a:rPr lang="it-IT" noProof="0" smtClean="0"/>
              <a:t>28/02/2022</a:t>
            </a:fld>
            <a:endParaRPr lang="it-IT" noProof="0"/>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pPr rtl="0"/>
            <a:endParaRPr lang="it-IT" noProof="0"/>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pPr rtl="0"/>
            <a:fld id="{F4DE3823-CC86-4AC6-95C0-DC3ECA80FD88}" type="slidenum">
              <a:rPr lang="it-IT" noProof="0" smtClean="0"/>
              <a:t>‹N›</a:t>
            </a:fld>
            <a:endParaRPr lang="it-IT" noProof="0"/>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776625777"/>
      </p:ext>
    </p:extLst>
  </p:cSld>
  <p:clrMap bg1="lt1" tx1="dk1" bg2="lt2" tx2="dk2" accent1="accent1" accent2="accent2" accent3="accent3" accent4="accent4" accent5="accent5" accent6="accent6" hlink="hlink" folHlink="folHlink"/>
  <p:sldLayoutIdLst>
    <p:sldLayoutId id="2147483823" r:id="rId1"/>
    <p:sldLayoutId id="2147483824" r:id="rId2"/>
    <p:sldLayoutId id="2147483825" r:id="rId3"/>
    <p:sldLayoutId id="2147483826" r:id="rId4"/>
    <p:sldLayoutId id="2147483827" r:id="rId5"/>
    <p:sldLayoutId id="2147483828" r:id="rId6"/>
    <p:sldLayoutId id="2147483829" r:id="rId7"/>
    <p:sldLayoutId id="2147483830" r:id="rId8"/>
    <p:sldLayoutId id="2147483831" r:id="rId9"/>
    <p:sldLayoutId id="2147483832" r:id="rId10"/>
    <p:sldLayoutId id="2147483833" r:id="rId11"/>
    <p:sldLayoutId id="2147483834" r:id="rId12"/>
  </p:sldLayoutIdLst>
  <p:hf sldNum="0" hdr="0" ftr="0" dt="0"/>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8.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 name="Immagine 1" descr="Immagine che contiene persona&#10;&#10;Descrizione generata automaticamente">
            <a:extLst>
              <a:ext uri="{FF2B5EF4-FFF2-40B4-BE49-F238E27FC236}">
                <a16:creationId xmlns:a16="http://schemas.microsoft.com/office/drawing/2014/main" id="{29AD4899-76C6-4A99-96D4-DB7C6573C0AE}"/>
              </a:ext>
            </a:extLst>
          </p:cNvPr>
          <p:cNvPicPr>
            <a:picLocks noChangeAspect="1"/>
          </p:cNvPicPr>
          <p:nvPr/>
        </p:nvPicPr>
        <p:blipFill rotWithShape="1">
          <a:blip r:embed="rId2">
            <a:alphaModFix amt="50000"/>
          </a:blip>
          <a:srcRect t="17428" b="22177"/>
          <a:stretch/>
        </p:blipFill>
        <p:spPr>
          <a:xfrm>
            <a:off x="553351" y="0"/>
            <a:ext cx="11355185" cy="6857990"/>
          </a:xfrm>
          <a:prstGeom prst="rect">
            <a:avLst/>
          </a:prstGeom>
        </p:spPr>
      </p:pic>
      <p:sp>
        <p:nvSpPr>
          <p:cNvPr id="30" name="Freeform 6">
            <a:extLst>
              <a:ext uri="{FF2B5EF4-FFF2-40B4-BE49-F238E27FC236}">
                <a16:creationId xmlns:a16="http://schemas.microsoft.com/office/drawing/2014/main" id="{4221C5A0-F29A-44D5-BE5B-DBD8AF0DDC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1"/>
          </a:solidFill>
          <a:ln w="0">
            <a:noFill/>
            <a:prstDash val="solid"/>
            <a:round/>
            <a:headEnd/>
            <a:tailEnd/>
          </a:ln>
        </p:spPr>
      </p:sp>
      <p:sp>
        <p:nvSpPr>
          <p:cNvPr id="31" name="Rectangle 25">
            <a:extLst>
              <a:ext uri="{FF2B5EF4-FFF2-40B4-BE49-F238E27FC236}">
                <a16:creationId xmlns:a16="http://schemas.microsoft.com/office/drawing/2014/main" id="{841A7E89-7EDD-40F4-BA61-22543A146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08536" y="0"/>
            <a:ext cx="283464" cy="6858000"/>
          </a:xfrm>
          <a:prstGeom prst="rect">
            <a:avLst/>
          </a:prstGeom>
          <a:solidFill>
            <a:srgbClr val="91433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asellaDiTesto 2">
            <a:extLst>
              <a:ext uri="{FF2B5EF4-FFF2-40B4-BE49-F238E27FC236}">
                <a16:creationId xmlns:a16="http://schemas.microsoft.com/office/drawing/2014/main" id="{03C7C3BF-3502-495C-B2D5-F4349B5E93AA}"/>
              </a:ext>
            </a:extLst>
          </p:cNvPr>
          <p:cNvSpPr txBox="1"/>
          <p:nvPr/>
        </p:nvSpPr>
        <p:spPr>
          <a:xfrm>
            <a:off x="1439176" y="923925"/>
            <a:ext cx="9944100" cy="5416868"/>
          </a:xfrm>
          <a:prstGeom prst="rect">
            <a:avLst/>
          </a:prstGeom>
          <a:noFill/>
        </p:spPr>
        <p:txBody>
          <a:bodyPr wrap="square" rtlCol="0">
            <a:spAutoFit/>
          </a:bodyPr>
          <a:lstStyle/>
          <a:p>
            <a:pPr algn="ctr"/>
            <a:r>
              <a:rPr lang="it-IT" sz="8800" b="1" dirty="0">
                <a:latin typeface="Calisto MT" panose="02040603050505030304" pitchFamily="18" charset="0"/>
              </a:rPr>
              <a:t>LETTERATURA GRECA </a:t>
            </a:r>
          </a:p>
          <a:p>
            <a:pPr algn="ctr"/>
            <a:r>
              <a:rPr lang="it-IT" sz="5400" b="1" dirty="0">
                <a:latin typeface="Calisto MT" panose="02040603050505030304" pitchFamily="18" charset="0"/>
              </a:rPr>
              <a:t>Il mito di Medea</a:t>
            </a:r>
          </a:p>
          <a:p>
            <a:pPr algn="ctr"/>
            <a:endParaRPr lang="it-IT" sz="2800" b="1" dirty="0">
              <a:latin typeface="Calisto MT" panose="02040603050505030304" pitchFamily="18" charset="0"/>
            </a:endParaRPr>
          </a:p>
          <a:p>
            <a:pPr algn="ctr"/>
            <a:endParaRPr lang="it-IT" sz="2800" b="1" dirty="0">
              <a:latin typeface="Calisto MT" panose="02040603050505030304" pitchFamily="18" charset="0"/>
            </a:endParaRPr>
          </a:p>
          <a:p>
            <a:pPr algn="ctr"/>
            <a:endParaRPr lang="it-IT" sz="2800" b="1" dirty="0">
              <a:latin typeface="Calisto MT" panose="02040603050505030304" pitchFamily="18" charset="0"/>
            </a:endParaRPr>
          </a:p>
          <a:p>
            <a:pPr algn="ctr"/>
            <a:r>
              <a:rPr lang="it-IT" sz="3200" b="1" dirty="0" err="1">
                <a:latin typeface="Calisto MT" panose="02040603050505030304" pitchFamily="18" charset="0"/>
              </a:rPr>
              <a:t>a.a</a:t>
            </a:r>
            <a:r>
              <a:rPr lang="it-IT" sz="3200" b="1" dirty="0">
                <a:latin typeface="Calisto MT" panose="02040603050505030304" pitchFamily="18" charset="0"/>
              </a:rPr>
              <a:t>. 2021-2022 Università Giovanni Colombo </a:t>
            </a:r>
          </a:p>
        </p:txBody>
      </p:sp>
    </p:spTree>
    <p:extLst>
      <p:ext uri="{BB962C8B-B14F-4D97-AF65-F5344CB8AC3E}">
        <p14:creationId xmlns:p14="http://schemas.microsoft.com/office/powerpoint/2010/main" val="13506961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A0440B-C443-4CB6-A2E2-78FBC64A8E5A}"/>
              </a:ext>
            </a:extLst>
          </p:cNvPr>
          <p:cNvSpPr txBox="1">
            <a:spLocks/>
          </p:cNvSpPr>
          <p:nvPr/>
        </p:nvSpPr>
        <p:spPr>
          <a:xfrm>
            <a:off x="1918238" y="622297"/>
            <a:ext cx="8711661" cy="3187703"/>
          </a:xfrm>
          <a:prstGeom prst="rect">
            <a:avLst/>
          </a:prstGeom>
        </p:spPr>
        <p:txBody>
          <a:bodyPr>
            <a:noAutofit/>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algn="ctr">
              <a:lnSpc>
                <a:spcPct val="100000"/>
              </a:lnSpc>
            </a:pPr>
            <a:r>
              <a:rPr lang="en-US" sz="2800" b="1" i="1" dirty="0">
                <a:solidFill>
                  <a:schemeClr val="tx2">
                    <a:lumMod val="10000"/>
                  </a:schemeClr>
                </a:solidFill>
                <a:latin typeface="Calisto MT" panose="02040603050505030304" pitchFamily="18" charset="0"/>
                <a:cs typeface="Times New Roman" panose="02020603050405020304" pitchFamily="18" charset="0"/>
              </a:rPr>
              <a:t>Medea</a:t>
            </a:r>
            <a:r>
              <a:rPr lang="en-US" sz="2800" b="1" dirty="0">
                <a:solidFill>
                  <a:schemeClr val="tx2">
                    <a:lumMod val="10000"/>
                  </a:schemeClr>
                </a:solidFill>
                <a:latin typeface="Calisto MT" panose="02040603050505030304" pitchFamily="18" charset="0"/>
                <a:cs typeface="Times New Roman" panose="02020603050405020304" pitchFamily="18" charset="0"/>
              </a:rPr>
              <a:t> di </a:t>
            </a:r>
            <a:r>
              <a:rPr lang="en-US" sz="2800" b="1" dirty="0" err="1">
                <a:solidFill>
                  <a:schemeClr val="tx2">
                    <a:lumMod val="10000"/>
                  </a:schemeClr>
                </a:solidFill>
                <a:latin typeface="Calisto MT" panose="02040603050505030304" pitchFamily="18" charset="0"/>
                <a:cs typeface="Times New Roman" panose="02020603050405020304" pitchFamily="18" charset="0"/>
              </a:rPr>
              <a:t>Euripide</a:t>
            </a:r>
            <a:br>
              <a:rPr lang="en-US" sz="2800" dirty="0">
                <a:solidFill>
                  <a:schemeClr val="tx2">
                    <a:lumMod val="10000"/>
                  </a:schemeClr>
                </a:solidFill>
                <a:latin typeface="Calisto MT" panose="02040603050505030304" pitchFamily="18" charset="0"/>
                <a:cs typeface="Times New Roman" panose="02020603050405020304" pitchFamily="18" charset="0"/>
              </a:rPr>
            </a:br>
            <a:r>
              <a:rPr lang="en-US" sz="2800" dirty="0">
                <a:solidFill>
                  <a:schemeClr val="tx2">
                    <a:lumMod val="10000"/>
                  </a:schemeClr>
                </a:solidFill>
                <a:latin typeface="Calisto MT" panose="02040603050505030304" pitchFamily="18" charset="0"/>
                <a:cs typeface="Times New Roman" panose="02020603050405020304" pitchFamily="18" charset="0"/>
              </a:rPr>
              <a:t>- </a:t>
            </a:r>
            <a:r>
              <a:rPr lang="en-US" sz="2800" dirty="0" err="1">
                <a:solidFill>
                  <a:schemeClr val="tx2">
                    <a:lumMod val="10000"/>
                  </a:schemeClr>
                </a:solidFill>
                <a:latin typeface="Calisto MT" panose="02040603050505030304" pitchFamily="18" charset="0"/>
                <a:cs typeface="Times New Roman" panose="02020603050405020304" pitchFamily="18" charset="0"/>
              </a:rPr>
              <a:t>Messa</a:t>
            </a:r>
            <a:r>
              <a:rPr lang="en-US" sz="2800" dirty="0">
                <a:solidFill>
                  <a:schemeClr val="tx2">
                    <a:lumMod val="10000"/>
                  </a:schemeClr>
                </a:solidFill>
                <a:latin typeface="Calisto MT" panose="02040603050505030304" pitchFamily="18" charset="0"/>
                <a:cs typeface="Times New Roman" panose="02020603050405020304" pitchFamily="18" charset="0"/>
              </a:rPr>
              <a:t> in scena alle </a:t>
            </a:r>
            <a:r>
              <a:rPr lang="en-US" sz="2800" dirty="0" err="1">
                <a:solidFill>
                  <a:schemeClr val="tx2">
                    <a:lumMod val="10000"/>
                  </a:schemeClr>
                </a:solidFill>
                <a:latin typeface="Calisto MT" panose="02040603050505030304" pitchFamily="18" charset="0"/>
                <a:cs typeface="Times New Roman" panose="02020603050405020304" pitchFamily="18" charset="0"/>
              </a:rPr>
              <a:t>Grandi</a:t>
            </a:r>
            <a:r>
              <a:rPr lang="en-US" sz="2800" dirty="0">
                <a:solidFill>
                  <a:schemeClr val="tx2">
                    <a:lumMod val="10000"/>
                  </a:schemeClr>
                </a:solidFill>
                <a:latin typeface="Calisto MT" panose="02040603050505030304" pitchFamily="18" charset="0"/>
                <a:cs typeface="Times New Roman" panose="02020603050405020304" pitchFamily="18" charset="0"/>
              </a:rPr>
              <a:t> </a:t>
            </a:r>
            <a:r>
              <a:rPr lang="en-US" sz="2800" dirty="0" err="1">
                <a:solidFill>
                  <a:schemeClr val="tx2">
                    <a:lumMod val="10000"/>
                  </a:schemeClr>
                </a:solidFill>
                <a:latin typeface="Calisto MT" panose="02040603050505030304" pitchFamily="18" charset="0"/>
                <a:cs typeface="Times New Roman" panose="02020603050405020304" pitchFamily="18" charset="0"/>
              </a:rPr>
              <a:t>Dionisie</a:t>
            </a:r>
            <a:r>
              <a:rPr lang="en-US" sz="2800" dirty="0">
                <a:solidFill>
                  <a:schemeClr val="tx2">
                    <a:lumMod val="10000"/>
                  </a:schemeClr>
                </a:solidFill>
                <a:latin typeface="Calisto MT" panose="02040603050505030304" pitchFamily="18" charset="0"/>
                <a:cs typeface="Times New Roman" panose="02020603050405020304" pitchFamily="18" charset="0"/>
              </a:rPr>
              <a:t> del 431 </a:t>
            </a:r>
            <a:r>
              <a:rPr lang="en-US" sz="2800" dirty="0" err="1">
                <a:solidFill>
                  <a:schemeClr val="tx2">
                    <a:lumMod val="10000"/>
                  </a:schemeClr>
                </a:solidFill>
                <a:latin typeface="Calisto MT" panose="02040603050505030304" pitchFamily="18" charset="0"/>
                <a:cs typeface="Times New Roman" panose="02020603050405020304" pitchFamily="18" charset="0"/>
              </a:rPr>
              <a:t>a.C.</a:t>
            </a:r>
            <a:r>
              <a:rPr lang="en-US" sz="2800" dirty="0">
                <a:solidFill>
                  <a:schemeClr val="tx2">
                    <a:lumMod val="10000"/>
                  </a:schemeClr>
                </a:solidFill>
                <a:latin typeface="Calisto MT" panose="02040603050505030304" pitchFamily="18" charset="0"/>
                <a:cs typeface="Times New Roman" panose="02020603050405020304" pitchFamily="18" charset="0"/>
              </a:rPr>
              <a:t> ad Atene, </a:t>
            </a:r>
            <a:r>
              <a:rPr lang="en-US" sz="2800" dirty="0" err="1">
                <a:solidFill>
                  <a:schemeClr val="tx2">
                    <a:lumMod val="10000"/>
                  </a:schemeClr>
                </a:solidFill>
                <a:latin typeface="Calisto MT" panose="02040603050505030304" pitchFamily="18" charset="0"/>
                <a:cs typeface="Times New Roman" panose="02020603050405020304" pitchFamily="18" charset="0"/>
              </a:rPr>
              <a:t>appartiene</a:t>
            </a:r>
            <a:r>
              <a:rPr lang="en-US" sz="2800" dirty="0">
                <a:solidFill>
                  <a:schemeClr val="tx2">
                    <a:lumMod val="10000"/>
                  </a:schemeClr>
                </a:solidFill>
                <a:latin typeface="Calisto MT" panose="02040603050505030304" pitchFamily="18" charset="0"/>
                <a:cs typeface="Times New Roman" panose="02020603050405020304" pitchFamily="18" charset="0"/>
              </a:rPr>
              <a:t> al </a:t>
            </a:r>
            <a:r>
              <a:rPr lang="en-US" sz="2800" dirty="0" err="1">
                <a:solidFill>
                  <a:schemeClr val="tx2">
                    <a:lumMod val="10000"/>
                  </a:schemeClr>
                </a:solidFill>
                <a:latin typeface="Calisto MT" panose="02040603050505030304" pitchFamily="18" charset="0"/>
                <a:cs typeface="Times New Roman" panose="02020603050405020304" pitchFamily="18" charset="0"/>
              </a:rPr>
              <a:t>genere</a:t>
            </a:r>
            <a:r>
              <a:rPr lang="en-US" sz="2800" dirty="0">
                <a:solidFill>
                  <a:schemeClr val="tx2">
                    <a:lumMod val="10000"/>
                  </a:schemeClr>
                </a:solidFill>
                <a:latin typeface="Calisto MT" panose="02040603050505030304" pitchFamily="18" charset="0"/>
                <a:cs typeface="Times New Roman" panose="02020603050405020304" pitchFamily="18" charset="0"/>
              </a:rPr>
              <a:t> </a:t>
            </a:r>
            <a:r>
              <a:rPr lang="en-US" sz="2800" dirty="0" err="1">
                <a:solidFill>
                  <a:schemeClr val="tx2">
                    <a:lumMod val="10000"/>
                  </a:schemeClr>
                </a:solidFill>
                <a:latin typeface="Calisto MT" panose="02040603050505030304" pitchFamily="18" charset="0"/>
                <a:cs typeface="Times New Roman" panose="02020603050405020304" pitchFamily="18" charset="0"/>
              </a:rPr>
              <a:t>tragico</a:t>
            </a:r>
            <a:r>
              <a:rPr lang="en-US" sz="2800" dirty="0">
                <a:solidFill>
                  <a:schemeClr val="tx2">
                    <a:lumMod val="10000"/>
                  </a:schemeClr>
                </a:solidFill>
                <a:latin typeface="Calisto MT" panose="02040603050505030304" pitchFamily="18" charset="0"/>
                <a:cs typeface="Times New Roman" panose="02020603050405020304" pitchFamily="18" charset="0"/>
              </a:rPr>
              <a:t>. </a:t>
            </a:r>
            <a:br>
              <a:rPr lang="en-US" sz="2800" dirty="0">
                <a:solidFill>
                  <a:schemeClr val="tx2">
                    <a:lumMod val="10000"/>
                  </a:schemeClr>
                </a:solidFill>
                <a:latin typeface="Calisto MT" panose="02040603050505030304" pitchFamily="18" charset="0"/>
                <a:cs typeface="Times New Roman" panose="02020603050405020304" pitchFamily="18" charset="0"/>
              </a:rPr>
            </a:br>
            <a:r>
              <a:rPr lang="en-US" sz="2800" dirty="0">
                <a:solidFill>
                  <a:schemeClr val="tx2">
                    <a:lumMod val="10000"/>
                  </a:schemeClr>
                </a:solidFill>
                <a:latin typeface="Calisto MT" panose="02040603050505030304" pitchFamily="18" charset="0"/>
                <a:cs typeface="Times New Roman" panose="02020603050405020304" pitchFamily="18" charset="0"/>
              </a:rPr>
              <a:t>- La </a:t>
            </a:r>
            <a:r>
              <a:rPr lang="en-US" sz="2800" dirty="0" err="1">
                <a:solidFill>
                  <a:schemeClr val="tx2">
                    <a:lumMod val="10000"/>
                  </a:schemeClr>
                </a:solidFill>
                <a:latin typeface="Calisto MT" panose="02040603050505030304" pitchFamily="18" charset="0"/>
                <a:cs typeface="Times New Roman" panose="02020603050405020304" pitchFamily="18" charset="0"/>
              </a:rPr>
              <a:t>trama</a:t>
            </a:r>
            <a:r>
              <a:rPr lang="en-US" sz="2800" dirty="0">
                <a:solidFill>
                  <a:schemeClr val="tx2">
                    <a:lumMod val="10000"/>
                  </a:schemeClr>
                </a:solidFill>
                <a:latin typeface="Calisto MT" panose="02040603050505030304" pitchFamily="18" charset="0"/>
                <a:cs typeface="Times New Roman" panose="02020603050405020304" pitchFamily="18" charset="0"/>
              </a:rPr>
              <a:t> è molto «</a:t>
            </a:r>
            <a:r>
              <a:rPr lang="en-US" sz="2800" dirty="0" err="1">
                <a:solidFill>
                  <a:schemeClr val="tx2">
                    <a:lumMod val="10000"/>
                  </a:schemeClr>
                </a:solidFill>
                <a:latin typeface="Calisto MT" panose="02040603050505030304" pitchFamily="18" charset="0"/>
                <a:cs typeface="Times New Roman" panose="02020603050405020304" pitchFamily="18" charset="0"/>
              </a:rPr>
              <a:t>originale</a:t>
            </a:r>
            <a:r>
              <a:rPr lang="en-US" sz="2800" dirty="0">
                <a:solidFill>
                  <a:schemeClr val="tx2">
                    <a:lumMod val="10000"/>
                  </a:schemeClr>
                </a:solidFill>
                <a:latin typeface="Calisto MT" panose="02040603050505030304" pitchFamily="18" charset="0"/>
                <a:cs typeface="Times New Roman" panose="02020603050405020304" pitchFamily="18" charset="0"/>
              </a:rPr>
              <a:t>». Si </a:t>
            </a:r>
            <a:r>
              <a:rPr lang="en-US" sz="2800" dirty="0" err="1">
                <a:solidFill>
                  <a:schemeClr val="tx2">
                    <a:lumMod val="10000"/>
                  </a:schemeClr>
                </a:solidFill>
                <a:latin typeface="Calisto MT" panose="02040603050505030304" pitchFamily="18" charset="0"/>
                <a:cs typeface="Times New Roman" panose="02020603050405020304" pitchFamily="18" charset="0"/>
              </a:rPr>
              <a:t>pensa</a:t>
            </a:r>
            <a:r>
              <a:rPr lang="en-US" sz="2800" dirty="0">
                <a:solidFill>
                  <a:schemeClr val="tx2">
                    <a:lumMod val="10000"/>
                  </a:schemeClr>
                </a:solidFill>
                <a:latin typeface="Calisto MT" panose="02040603050505030304" pitchFamily="18" charset="0"/>
                <a:cs typeface="Times New Roman" panose="02020603050405020304" pitchFamily="18" charset="0"/>
              </a:rPr>
              <a:t> </a:t>
            </a:r>
            <a:r>
              <a:rPr lang="en-US" sz="2800" dirty="0" err="1">
                <a:solidFill>
                  <a:schemeClr val="tx2">
                    <a:lumMod val="10000"/>
                  </a:schemeClr>
                </a:solidFill>
                <a:latin typeface="Calisto MT" panose="02040603050505030304" pitchFamily="18" charset="0"/>
                <a:cs typeface="Times New Roman" panose="02020603050405020304" pitchFamily="18" charset="0"/>
              </a:rPr>
              <a:t>che</a:t>
            </a:r>
            <a:r>
              <a:rPr lang="en-US" sz="2800" dirty="0">
                <a:solidFill>
                  <a:schemeClr val="tx2">
                    <a:lumMod val="10000"/>
                  </a:schemeClr>
                </a:solidFill>
                <a:latin typeface="Calisto MT" panose="02040603050505030304" pitchFamily="18" charset="0"/>
                <a:cs typeface="Times New Roman" panose="02020603050405020304" pitchFamily="18" charset="0"/>
              </a:rPr>
              <a:t> il </a:t>
            </a:r>
            <a:r>
              <a:rPr lang="en-US" sz="2800" dirty="0" err="1">
                <a:solidFill>
                  <a:schemeClr val="tx2">
                    <a:lumMod val="10000"/>
                  </a:schemeClr>
                </a:solidFill>
                <a:latin typeface="Calisto MT" panose="02040603050505030304" pitchFamily="18" charset="0"/>
                <a:cs typeface="Times New Roman" panose="02020603050405020304" pitchFamily="18" charset="0"/>
              </a:rPr>
              <a:t>figlicidio</a:t>
            </a:r>
            <a:r>
              <a:rPr lang="en-US" sz="2800" dirty="0">
                <a:solidFill>
                  <a:schemeClr val="tx2">
                    <a:lumMod val="10000"/>
                  </a:schemeClr>
                </a:solidFill>
                <a:latin typeface="Calisto MT" panose="02040603050505030304" pitchFamily="18" charset="0"/>
                <a:cs typeface="Times New Roman" panose="02020603050405020304" pitchFamily="18" charset="0"/>
              </a:rPr>
              <a:t> </a:t>
            </a:r>
            <a:r>
              <a:rPr lang="en-US" sz="2800" dirty="0" err="1">
                <a:solidFill>
                  <a:schemeClr val="tx2">
                    <a:lumMod val="10000"/>
                  </a:schemeClr>
                </a:solidFill>
                <a:latin typeface="Calisto MT" panose="02040603050505030304" pitchFamily="18" charset="0"/>
                <a:cs typeface="Times New Roman" panose="02020603050405020304" pitchFamily="18" charset="0"/>
              </a:rPr>
              <a:t>sia</a:t>
            </a:r>
            <a:r>
              <a:rPr lang="en-US" sz="2800" dirty="0">
                <a:solidFill>
                  <a:schemeClr val="tx2">
                    <a:lumMod val="10000"/>
                  </a:schemeClr>
                </a:solidFill>
                <a:latin typeface="Calisto MT" panose="02040603050505030304" pitchFamily="18" charset="0"/>
                <a:cs typeface="Times New Roman" panose="02020603050405020304" pitchFamily="18" charset="0"/>
              </a:rPr>
              <a:t> </a:t>
            </a:r>
            <a:r>
              <a:rPr lang="en-US" sz="2800" dirty="0" err="1">
                <a:solidFill>
                  <a:schemeClr val="tx2">
                    <a:lumMod val="10000"/>
                  </a:schemeClr>
                </a:solidFill>
                <a:latin typeface="Calisto MT" panose="02040603050505030304" pitchFamily="18" charset="0"/>
                <a:cs typeface="Times New Roman" panose="02020603050405020304" pitchFamily="18" charset="0"/>
              </a:rPr>
              <a:t>stato</a:t>
            </a:r>
            <a:r>
              <a:rPr lang="en-US" sz="2800" dirty="0">
                <a:solidFill>
                  <a:schemeClr val="tx2">
                    <a:lumMod val="10000"/>
                  </a:schemeClr>
                </a:solidFill>
                <a:latin typeface="Calisto MT" panose="02040603050505030304" pitchFamily="18" charset="0"/>
                <a:cs typeface="Times New Roman" panose="02020603050405020304" pitchFamily="18" charset="0"/>
              </a:rPr>
              <a:t> </a:t>
            </a:r>
            <a:r>
              <a:rPr lang="en-US" sz="2800" dirty="0" err="1">
                <a:solidFill>
                  <a:schemeClr val="tx2">
                    <a:lumMod val="10000"/>
                  </a:schemeClr>
                </a:solidFill>
                <a:latin typeface="Calisto MT" panose="02040603050505030304" pitchFamily="18" charset="0"/>
                <a:cs typeface="Times New Roman" panose="02020603050405020304" pitchFamily="18" charset="0"/>
              </a:rPr>
              <a:t>introdotto</a:t>
            </a:r>
            <a:r>
              <a:rPr lang="en-US" sz="2800" dirty="0">
                <a:solidFill>
                  <a:schemeClr val="tx2">
                    <a:lumMod val="10000"/>
                  </a:schemeClr>
                </a:solidFill>
                <a:latin typeface="Calisto MT" panose="02040603050505030304" pitchFamily="18" charset="0"/>
                <a:cs typeface="Times New Roman" panose="02020603050405020304" pitchFamily="18" charset="0"/>
              </a:rPr>
              <a:t> da </a:t>
            </a:r>
            <a:r>
              <a:rPr lang="en-US" sz="2800" dirty="0" err="1">
                <a:solidFill>
                  <a:schemeClr val="tx2">
                    <a:lumMod val="10000"/>
                  </a:schemeClr>
                </a:solidFill>
                <a:latin typeface="Calisto MT" panose="02040603050505030304" pitchFamily="18" charset="0"/>
                <a:cs typeface="Times New Roman" panose="02020603050405020304" pitchFamily="18" charset="0"/>
              </a:rPr>
              <a:t>Euripide</a:t>
            </a:r>
            <a:r>
              <a:rPr lang="en-US" sz="2800" dirty="0">
                <a:solidFill>
                  <a:schemeClr val="tx2">
                    <a:lumMod val="10000"/>
                  </a:schemeClr>
                </a:solidFill>
                <a:latin typeface="Calisto MT" panose="02040603050505030304" pitchFamily="18" charset="0"/>
                <a:cs typeface="Times New Roman" panose="02020603050405020304" pitchFamily="18" charset="0"/>
              </a:rPr>
              <a:t>.</a:t>
            </a:r>
            <a:br>
              <a:rPr lang="en-US" sz="2800" dirty="0">
                <a:solidFill>
                  <a:schemeClr val="tx2">
                    <a:lumMod val="10000"/>
                  </a:schemeClr>
                </a:solidFill>
                <a:latin typeface="Calisto MT" panose="02040603050505030304" pitchFamily="18" charset="0"/>
                <a:cs typeface="Times New Roman" panose="02020603050405020304" pitchFamily="18" charset="0"/>
              </a:rPr>
            </a:br>
            <a:r>
              <a:rPr lang="en-US" sz="2800" dirty="0">
                <a:solidFill>
                  <a:schemeClr val="tx2">
                    <a:lumMod val="10000"/>
                  </a:schemeClr>
                </a:solidFill>
                <a:latin typeface="Calisto MT" panose="02040603050505030304" pitchFamily="18" charset="0"/>
                <a:cs typeface="Times New Roman" panose="02020603050405020304" pitchFamily="18" charset="0"/>
              </a:rPr>
              <a:t>- Medea, </a:t>
            </a:r>
            <a:r>
              <a:rPr lang="en-US" sz="2800" dirty="0" err="1">
                <a:solidFill>
                  <a:schemeClr val="tx2">
                    <a:lumMod val="10000"/>
                  </a:schemeClr>
                </a:solidFill>
                <a:latin typeface="Calisto MT" panose="02040603050505030304" pitchFamily="18" charset="0"/>
                <a:cs typeface="Times New Roman" panose="02020603050405020304" pitchFamily="18" charset="0"/>
              </a:rPr>
              <a:t>che</a:t>
            </a:r>
            <a:r>
              <a:rPr lang="en-US" sz="2800" dirty="0">
                <a:solidFill>
                  <a:schemeClr val="tx2">
                    <a:lumMod val="10000"/>
                  </a:schemeClr>
                </a:solidFill>
                <a:latin typeface="Calisto MT" panose="02040603050505030304" pitchFamily="18" charset="0"/>
                <a:cs typeface="Times New Roman" panose="02020603050405020304" pitchFamily="18" charset="0"/>
              </a:rPr>
              <a:t> </a:t>
            </a:r>
            <a:r>
              <a:rPr lang="en-US" sz="2800" dirty="0" err="1">
                <a:solidFill>
                  <a:schemeClr val="tx2">
                    <a:lumMod val="10000"/>
                  </a:schemeClr>
                </a:solidFill>
                <a:latin typeface="Calisto MT" panose="02040603050505030304" pitchFamily="18" charset="0"/>
                <a:cs typeface="Times New Roman" panose="02020603050405020304" pitchFamily="18" charset="0"/>
              </a:rPr>
              <a:t>usa</a:t>
            </a:r>
            <a:r>
              <a:rPr lang="en-US" sz="2800" dirty="0">
                <a:solidFill>
                  <a:schemeClr val="tx2">
                    <a:lumMod val="10000"/>
                  </a:schemeClr>
                </a:solidFill>
                <a:latin typeface="Calisto MT" panose="02040603050505030304" pitchFamily="18" charset="0"/>
                <a:cs typeface="Times New Roman" panose="02020603050405020304" pitchFamily="18" charset="0"/>
              </a:rPr>
              <a:t> le sue arti </a:t>
            </a:r>
            <a:r>
              <a:rPr lang="en-US" sz="2800" dirty="0" err="1">
                <a:solidFill>
                  <a:schemeClr val="tx2">
                    <a:lumMod val="10000"/>
                  </a:schemeClr>
                </a:solidFill>
                <a:latin typeface="Calisto MT" panose="02040603050505030304" pitchFamily="18" charset="0"/>
                <a:cs typeface="Times New Roman" panose="02020603050405020304" pitchFamily="18" charset="0"/>
              </a:rPr>
              <a:t>magiche</a:t>
            </a:r>
            <a:r>
              <a:rPr lang="en-US" sz="2800" dirty="0">
                <a:solidFill>
                  <a:schemeClr val="tx2">
                    <a:lumMod val="10000"/>
                  </a:schemeClr>
                </a:solidFill>
                <a:latin typeface="Calisto MT" panose="02040603050505030304" pitchFamily="18" charset="0"/>
                <a:cs typeface="Times New Roman" panose="02020603050405020304" pitchFamily="18" charset="0"/>
              </a:rPr>
              <a:t> per “il male”, </a:t>
            </a:r>
            <a:r>
              <a:rPr lang="en-US" sz="2800" dirty="0" err="1">
                <a:solidFill>
                  <a:schemeClr val="tx2">
                    <a:lumMod val="10000"/>
                  </a:schemeClr>
                </a:solidFill>
                <a:latin typeface="Calisto MT" panose="02040603050505030304" pitchFamily="18" charset="0"/>
                <a:cs typeface="Times New Roman" panose="02020603050405020304" pitchFamily="18" charset="0"/>
              </a:rPr>
              <a:t>mette</a:t>
            </a:r>
            <a:r>
              <a:rPr lang="en-US" sz="2800" dirty="0">
                <a:solidFill>
                  <a:schemeClr val="tx2">
                    <a:lumMod val="10000"/>
                  </a:schemeClr>
                </a:solidFill>
                <a:latin typeface="Calisto MT" panose="02040603050505030304" pitchFamily="18" charset="0"/>
                <a:cs typeface="Times New Roman" panose="02020603050405020304" pitchFamily="18" charset="0"/>
              </a:rPr>
              <a:t> al </a:t>
            </a:r>
            <a:r>
              <a:rPr lang="en-US" sz="2800" dirty="0" err="1">
                <a:solidFill>
                  <a:schemeClr val="tx2">
                    <a:lumMod val="10000"/>
                  </a:schemeClr>
                </a:solidFill>
                <a:latin typeface="Calisto MT" panose="02040603050505030304" pitchFamily="18" charset="0"/>
                <a:cs typeface="Times New Roman" panose="02020603050405020304" pitchFamily="18" charset="0"/>
              </a:rPr>
              <a:t>centro</a:t>
            </a:r>
            <a:r>
              <a:rPr lang="en-US" sz="2800" dirty="0">
                <a:solidFill>
                  <a:schemeClr val="tx2">
                    <a:lumMod val="10000"/>
                  </a:schemeClr>
                </a:solidFill>
                <a:latin typeface="Calisto MT" panose="02040603050505030304" pitchFamily="18" charset="0"/>
                <a:cs typeface="Times New Roman" panose="02020603050405020304" pitchFamily="18" charset="0"/>
              </a:rPr>
              <a:t> del </a:t>
            </a:r>
            <a:r>
              <a:rPr lang="en-US" sz="2800" dirty="0" err="1">
                <a:solidFill>
                  <a:schemeClr val="tx2">
                    <a:lumMod val="10000"/>
                  </a:schemeClr>
                </a:solidFill>
                <a:latin typeface="Calisto MT" panose="02040603050505030304" pitchFamily="18" charset="0"/>
                <a:cs typeface="Times New Roman" panose="02020603050405020304" pitchFamily="18" charset="0"/>
              </a:rPr>
              <a:t>dramma</a:t>
            </a:r>
            <a:r>
              <a:rPr lang="en-US" sz="2800" dirty="0">
                <a:solidFill>
                  <a:schemeClr val="tx2">
                    <a:lumMod val="10000"/>
                  </a:schemeClr>
                </a:solidFill>
                <a:latin typeface="Calisto MT" panose="02040603050505030304" pitchFamily="18" charset="0"/>
                <a:cs typeface="Times New Roman" panose="02020603050405020304" pitchFamily="18" charset="0"/>
              </a:rPr>
              <a:t> il </a:t>
            </a:r>
            <a:r>
              <a:rPr lang="en-US" sz="2800" dirty="0" err="1">
                <a:solidFill>
                  <a:schemeClr val="tx2">
                    <a:lumMod val="10000"/>
                  </a:schemeClr>
                </a:solidFill>
                <a:latin typeface="Calisto MT" panose="02040603050505030304" pitchFamily="18" charset="0"/>
                <a:cs typeface="Times New Roman" panose="02020603050405020304" pitchFamily="18" charset="0"/>
              </a:rPr>
              <a:t>tradimento</a:t>
            </a:r>
            <a:r>
              <a:rPr lang="en-US" sz="2800" dirty="0">
                <a:solidFill>
                  <a:schemeClr val="tx2">
                    <a:lumMod val="10000"/>
                  </a:schemeClr>
                </a:solidFill>
                <a:latin typeface="Calisto MT" panose="02040603050505030304" pitchFamily="18" charset="0"/>
                <a:cs typeface="Times New Roman" panose="02020603050405020304" pitchFamily="18" charset="0"/>
              </a:rPr>
              <a:t> </a:t>
            </a:r>
            <a:r>
              <a:rPr lang="en-US" sz="2800" dirty="0" err="1">
                <a:solidFill>
                  <a:schemeClr val="tx2">
                    <a:lumMod val="10000"/>
                  </a:schemeClr>
                </a:solidFill>
                <a:latin typeface="Calisto MT" panose="02040603050505030304" pitchFamily="18" charset="0"/>
                <a:cs typeface="Times New Roman" panose="02020603050405020304" pitchFamily="18" charset="0"/>
              </a:rPr>
              <a:t>dei</a:t>
            </a:r>
            <a:r>
              <a:rPr lang="en-US" sz="2800" dirty="0">
                <a:solidFill>
                  <a:schemeClr val="tx2">
                    <a:lumMod val="10000"/>
                  </a:schemeClr>
                </a:solidFill>
                <a:latin typeface="Calisto MT" panose="02040603050505030304" pitchFamily="18" charset="0"/>
                <a:cs typeface="Times New Roman" panose="02020603050405020304" pitchFamily="18" charset="0"/>
              </a:rPr>
              <a:t> </a:t>
            </a:r>
            <a:r>
              <a:rPr lang="en-US" sz="2800" dirty="0" err="1">
                <a:solidFill>
                  <a:schemeClr val="tx2">
                    <a:lumMod val="10000"/>
                  </a:schemeClr>
                </a:solidFill>
                <a:latin typeface="Calisto MT" panose="02040603050505030304" pitchFamily="18" charset="0"/>
                <a:cs typeface="Times New Roman" panose="02020603050405020304" pitchFamily="18" charset="0"/>
              </a:rPr>
              <a:t>giuramenti</a:t>
            </a:r>
            <a:r>
              <a:rPr lang="en-US" sz="2800" dirty="0">
                <a:solidFill>
                  <a:schemeClr val="tx2">
                    <a:lumMod val="10000"/>
                  </a:schemeClr>
                </a:solidFill>
                <a:latin typeface="Calisto MT" panose="02040603050505030304" pitchFamily="18" charset="0"/>
                <a:cs typeface="Times New Roman" panose="02020603050405020304" pitchFamily="18" charset="0"/>
              </a:rPr>
              <a:t> da </a:t>
            </a:r>
            <a:r>
              <a:rPr lang="en-US" sz="2800" dirty="0" err="1">
                <a:solidFill>
                  <a:schemeClr val="tx2">
                    <a:lumMod val="10000"/>
                  </a:schemeClr>
                </a:solidFill>
                <a:latin typeface="Calisto MT" panose="02040603050505030304" pitchFamily="18" charset="0"/>
                <a:cs typeface="Times New Roman" panose="02020603050405020304" pitchFamily="18" charset="0"/>
              </a:rPr>
              <a:t>parte</a:t>
            </a:r>
            <a:r>
              <a:rPr lang="en-US" sz="2800" dirty="0">
                <a:solidFill>
                  <a:schemeClr val="tx2">
                    <a:lumMod val="10000"/>
                  </a:schemeClr>
                </a:solidFill>
                <a:latin typeface="Calisto MT" panose="02040603050505030304" pitchFamily="18" charset="0"/>
                <a:cs typeface="Times New Roman" panose="02020603050405020304" pitchFamily="18" charset="0"/>
              </a:rPr>
              <a:t> di </a:t>
            </a:r>
            <a:r>
              <a:rPr lang="en-US" sz="2800" dirty="0" err="1">
                <a:solidFill>
                  <a:schemeClr val="tx2">
                    <a:lumMod val="10000"/>
                  </a:schemeClr>
                </a:solidFill>
                <a:latin typeface="Calisto MT" panose="02040603050505030304" pitchFamily="18" charset="0"/>
                <a:cs typeface="Times New Roman" panose="02020603050405020304" pitchFamily="18" charset="0"/>
              </a:rPr>
              <a:t>Giasone</a:t>
            </a:r>
            <a:r>
              <a:rPr lang="en-US" sz="2800" dirty="0">
                <a:solidFill>
                  <a:schemeClr val="tx2">
                    <a:lumMod val="10000"/>
                  </a:schemeClr>
                </a:solidFill>
                <a:latin typeface="Calisto MT" panose="02040603050505030304" pitchFamily="18" charset="0"/>
                <a:cs typeface="Times New Roman" panose="02020603050405020304" pitchFamily="18" charset="0"/>
              </a:rPr>
              <a:t>.</a:t>
            </a:r>
            <a:br>
              <a:rPr lang="en-US" sz="2800" dirty="0">
                <a:solidFill>
                  <a:schemeClr val="tx2">
                    <a:lumMod val="10000"/>
                  </a:schemeClr>
                </a:solidFill>
                <a:latin typeface="Calisto MT" panose="02040603050505030304" pitchFamily="18" charset="0"/>
                <a:cs typeface="Times New Roman" panose="02020603050405020304" pitchFamily="18" charset="0"/>
              </a:rPr>
            </a:br>
            <a:r>
              <a:rPr lang="en-US" sz="2800" dirty="0">
                <a:solidFill>
                  <a:schemeClr val="tx2">
                    <a:lumMod val="10000"/>
                  </a:schemeClr>
                </a:solidFill>
                <a:latin typeface="Calisto MT" panose="02040603050505030304" pitchFamily="18" charset="0"/>
                <a:cs typeface="Times New Roman" panose="02020603050405020304" pitchFamily="18" charset="0"/>
              </a:rPr>
              <a:t>- Si </a:t>
            </a:r>
            <a:r>
              <a:rPr lang="en-US" sz="2800" dirty="0" err="1">
                <a:solidFill>
                  <a:schemeClr val="tx2">
                    <a:lumMod val="10000"/>
                  </a:schemeClr>
                </a:solidFill>
                <a:latin typeface="Calisto MT" panose="02040603050505030304" pitchFamily="18" charset="0"/>
                <a:cs typeface="Times New Roman" panose="02020603050405020304" pitchFamily="18" charset="0"/>
              </a:rPr>
              <a:t>affrontano</a:t>
            </a:r>
            <a:r>
              <a:rPr lang="en-US" sz="2800" dirty="0">
                <a:solidFill>
                  <a:schemeClr val="tx2">
                    <a:lumMod val="10000"/>
                  </a:schemeClr>
                </a:solidFill>
                <a:latin typeface="Calisto MT" panose="02040603050505030304" pitchFamily="18" charset="0"/>
                <a:cs typeface="Times New Roman" panose="02020603050405020304" pitchFamily="18" charset="0"/>
              </a:rPr>
              <a:t> </a:t>
            </a:r>
            <a:r>
              <a:rPr lang="en-US" sz="2800" dirty="0" err="1">
                <a:solidFill>
                  <a:schemeClr val="tx2">
                    <a:lumMod val="10000"/>
                  </a:schemeClr>
                </a:solidFill>
                <a:latin typeface="Calisto MT" panose="02040603050505030304" pitchFamily="18" charset="0"/>
                <a:cs typeface="Times New Roman" panose="02020603050405020304" pitchFamily="18" charset="0"/>
              </a:rPr>
              <a:t>i</a:t>
            </a:r>
            <a:r>
              <a:rPr lang="en-US" sz="2800" dirty="0">
                <a:solidFill>
                  <a:schemeClr val="tx2">
                    <a:lumMod val="10000"/>
                  </a:schemeClr>
                </a:solidFill>
                <a:latin typeface="Calisto MT" panose="02040603050505030304" pitchFamily="18" charset="0"/>
                <a:cs typeface="Times New Roman" panose="02020603050405020304" pitchFamily="18" charset="0"/>
              </a:rPr>
              <a:t> </a:t>
            </a:r>
            <a:r>
              <a:rPr lang="en-US" sz="2800" dirty="0" err="1">
                <a:solidFill>
                  <a:schemeClr val="tx2">
                    <a:lumMod val="10000"/>
                  </a:schemeClr>
                </a:solidFill>
                <a:latin typeface="Calisto MT" panose="02040603050505030304" pitchFamily="18" charset="0"/>
                <a:cs typeface="Times New Roman" panose="02020603050405020304" pitchFamily="18" charset="0"/>
              </a:rPr>
              <a:t>problemi</a:t>
            </a:r>
            <a:r>
              <a:rPr lang="en-US" sz="2800" dirty="0">
                <a:solidFill>
                  <a:schemeClr val="tx2">
                    <a:lumMod val="10000"/>
                  </a:schemeClr>
                </a:solidFill>
                <a:latin typeface="Calisto MT" panose="02040603050505030304" pitchFamily="18" charset="0"/>
                <a:cs typeface="Times New Roman" panose="02020603050405020304" pitchFamily="18" charset="0"/>
              </a:rPr>
              <a:t> </a:t>
            </a:r>
            <a:r>
              <a:rPr lang="en-US" sz="2800" dirty="0" err="1">
                <a:solidFill>
                  <a:schemeClr val="tx2">
                    <a:lumMod val="10000"/>
                  </a:schemeClr>
                </a:solidFill>
                <a:latin typeface="Calisto MT" panose="02040603050505030304" pitchFamily="18" charset="0"/>
                <a:cs typeface="Times New Roman" panose="02020603050405020304" pitchFamily="18" charset="0"/>
              </a:rPr>
              <a:t>della</a:t>
            </a:r>
            <a:r>
              <a:rPr lang="en-US" sz="2800" dirty="0">
                <a:solidFill>
                  <a:schemeClr val="tx2">
                    <a:lumMod val="10000"/>
                  </a:schemeClr>
                </a:solidFill>
                <a:latin typeface="Calisto MT" panose="02040603050505030304" pitchFamily="18" charset="0"/>
                <a:cs typeface="Times New Roman" panose="02020603050405020304" pitchFamily="18" charset="0"/>
              </a:rPr>
              <a:t> donna e </a:t>
            </a:r>
            <a:r>
              <a:rPr lang="en-US" sz="2800" dirty="0" err="1">
                <a:solidFill>
                  <a:schemeClr val="tx2">
                    <a:lumMod val="10000"/>
                  </a:schemeClr>
                </a:solidFill>
                <a:latin typeface="Calisto MT" panose="02040603050505030304" pitchFamily="18" charset="0"/>
                <a:cs typeface="Times New Roman" panose="02020603050405020304" pitchFamily="18" charset="0"/>
              </a:rPr>
              <a:t>dell’esule</a:t>
            </a:r>
            <a:r>
              <a:rPr lang="en-US" sz="2800" dirty="0">
                <a:solidFill>
                  <a:schemeClr val="tx2">
                    <a:lumMod val="10000"/>
                  </a:schemeClr>
                </a:solidFill>
                <a:latin typeface="Calisto MT" panose="02040603050505030304" pitchFamily="18" charset="0"/>
                <a:cs typeface="Times New Roman" panose="02020603050405020304" pitchFamily="18" charset="0"/>
              </a:rPr>
              <a:t>. </a:t>
            </a:r>
          </a:p>
          <a:p>
            <a:pPr algn="ctr">
              <a:lnSpc>
                <a:spcPct val="100000"/>
              </a:lnSpc>
            </a:pPr>
            <a:br>
              <a:rPr lang="en-US" sz="2800" dirty="0">
                <a:solidFill>
                  <a:schemeClr val="tx2">
                    <a:lumMod val="10000"/>
                  </a:schemeClr>
                </a:solidFill>
                <a:latin typeface="Calisto MT" panose="02040603050505030304" pitchFamily="18" charset="0"/>
                <a:cs typeface="Times New Roman" panose="02020603050405020304" pitchFamily="18" charset="0"/>
              </a:rPr>
            </a:br>
            <a:br>
              <a:rPr lang="en-US" sz="2800" dirty="0">
                <a:solidFill>
                  <a:schemeClr val="tx2">
                    <a:lumMod val="10000"/>
                  </a:schemeClr>
                </a:solidFill>
                <a:latin typeface="Calisto MT" panose="02040603050505030304" pitchFamily="18" charset="0"/>
                <a:cs typeface="Times New Roman" panose="02020603050405020304" pitchFamily="18" charset="0"/>
              </a:rPr>
            </a:br>
            <a:r>
              <a:rPr lang="en-US" sz="2800" cap="small" dirty="0" err="1">
                <a:solidFill>
                  <a:schemeClr val="tx2">
                    <a:lumMod val="10000"/>
                  </a:schemeClr>
                </a:solidFill>
                <a:latin typeface="Calisto MT" panose="02040603050505030304" pitchFamily="18" charset="0"/>
                <a:cs typeface="Times New Roman" panose="02020603050405020304" pitchFamily="18" charset="0"/>
              </a:rPr>
              <a:t>Euripide</a:t>
            </a:r>
            <a:r>
              <a:rPr lang="en-US" sz="2800" dirty="0">
                <a:solidFill>
                  <a:schemeClr val="tx2">
                    <a:lumMod val="10000"/>
                  </a:schemeClr>
                </a:solidFill>
                <a:latin typeface="Calisto MT" panose="02040603050505030304" pitchFamily="18" charset="0"/>
                <a:cs typeface="Times New Roman" panose="02020603050405020304" pitchFamily="18" charset="0"/>
              </a:rPr>
              <a:t>, </a:t>
            </a:r>
            <a:r>
              <a:rPr lang="en-US" sz="2800" i="1" dirty="0">
                <a:solidFill>
                  <a:schemeClr val="tx2">
                    <a:lumMod val="10000"/>
                  </a:schemeClr>
                </a:solidFill>
                <a:latin typeface="Calisto MT" panose="02040603050505030304" pitchFamily="18" charset="0"/>
                <a:cs typeface="Times New Roman" panose="02020603050405020304" pitchFamily="18" charset="0"/>
              </a:rPr>
              <a:t>Medea</a:t>
            </a:r>
            <a:r>
              <a:rPr lang="en-US" sz="2800" dirty="0">
                <a:solidFill>
                  <a:schemeClr val="tx2">
                    <a:lumMod val="10000"/>
                  </a:schemeClr>
                </a:solidFill>
                <a:latin typeface="Calisto MT" panose="02040603050505030304" pitchFamily="18" charset="0"/>
                <a:cs typeface="Times New Roman" panose="02020603050405020304" pitchFamily="18" charset="0"/>
              </a:rPr>
              <a:t>, a </a:t>
            </a:r>
            <a:r>
              <a:rPr lang="en-US" sz="2800" dirty="0" err="1">
                <a:solidFill>
                  <a:schemeClr val="tx2">
                    <a:lumMod val="10000"/>
                  </a:schemeClr>
                </a:solidFill>
                <a:latin typeface="Calisto MT" panose="02040603050505030304" pitchFamily="18" charset="0"/>
                <a:cs typeface="Times New Roman" panose="02020603050405020304" pitchFamily="18" charset="0"/>
              </a:rPr>
              <a:t>cura</a:t>
            </a:r>
            <a:r>
              <a:rPr lang="en-US" sz="2800" dirty="0">
                <a:solidFill>
                  <a:schemeClr val="tx2">
                    <a:lumMod val="10000"/>
                  </a:schemeClr>
                </a:solidFill>
                <a:latin typeface="Calisto MT" panose="02040603050505030304" pitchFamily="18" charset="0"/>
                <a:cs typeface="Times New Roman" panose="02020603050405020304" pitchFamily="18" charset="0"/>
              </a:rPr>
              <a:t> di </a:t>
            </a:r>
            <a:r>
              <a:rPr lang="en-US" sz="2800" cap="small" dirty="0">
                <a:solidFill>
                  <a:schemeClr val="tx2">
                    <a:lumMod val="10000"/>
                  </a:schemeClr>
                </a:solidFill>
                <a:latin typeface="Calisto MT" panose="02040603050505030304" pitchFamily="18" charset="0"/>
                <a:cs typeface="Times New Roman" panose="02020603050405020304" pitchFamily="18" charset="0"/>
              </a:rPr>
              <a:t>V. Di Benedetto</a:t>
            </a:r>
            <a:r>
              <a:rPr lang="en-US" sz="2800" dirty="0">
                <a:solidFill>
                  <a:schemeClr val="tx2">
                    <a:lumMod val="10000"/>
                  </a:schemeClr>
                </a:solidFill>
                <a:latin typeface="Calisto MT" panose="02040603050505030304" pitchFamily="18" charset="0"/>
                <a:cs typeface="Times New Roman" panose="02020603050405020304" pitchFamily="18" charset="0"/>
              </a:rPr>
              <a:t>, Milano, BUR, 2013</a:t>
            </a:r>
            <a:br>
              <a:rPr lang="en-US" sz="2800" dirty="0">
                <a:solidFill>
                  <a:schemeClr val="tx2">
                    <a:lumMod val="10000"/>
                  </a:schemeClr>
                </a:solidFill>
                <a:latin typeface="Calisto MT" panose="02040603050505030304" pitchFamily="18" charset="0"/>
                <a:cs typeface="Times New Roman" panose="02020603050405020304" pitchFamily="18" charset="0"/>
              </a:rPr>
            </a:br>
            <a:br>
              <a:rPr lang="en-US" sz="3200" b="1" dirty="0">
                <a:solidFill>
                  <a:srgbClr val="002060"/>
                </a:solidFill>
                <a:latin typeface="Calisto MT" panose="02040603050505030304" pitchFamily="18" charset="0"/>
                <a:cs typeface="Times New Roman" panose="02020603050405020304" pitchFamily="18" charset="0"/>
              </a:rPr>
            </a:br>
            <a:endParaRPr lang="it-IT" sz="3200" dirty="0">
              <a:latin typeface="Calisto MT" panose="02040603050505030304" pitchFamily="18" charset="0"/>
            </a:endParaRPr>
          </a:p>
        </p:txBody>
      </p:sp>
    </p:spTree>
    <p:extLst>
      <p:ext uri="{BB962C8B-B14F-4D97-AF65-F5344CB8AC3E}">
        <p14:creationId xmlns:p14="http://schemas.microsoft.com/office/powerpoint/2010/main" val="39506854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17813895-1923-4FE1-AAFD-38F6CBA5D5D6}"/>
              </a:ext>
            </a:extLst>
          </p:cNvPr>
          <p:cNvSpPr txBox="1"/>
          <p:nvPr/>
        </p:nvSpPr>
        <p:spPr>
          <a:xfrm>
            <a:off x="2082800" y="1443841"/>
            <a:ext cx="8026400" cy="3970318"/>
          </a:xfrm>
          <a:prstGeom prst="rect">
            <a:avLst/>
          </a:prstGeom>
          <a:noFill/>
        </p:spPr>
        <p:txBody>
          <a:bodyPr wrap="square" rtlCol="0">
            <a:spAutoFit/>
          </a:bodyPr>
          <a:lstStyle/>
          <a:p>
            <a:pPr algn="ctr"/>
            <a:r>
              <a:rPr lang="en-US" sz="2800" b="1" i="1" dirty="0" err="1">
                <a:solidFill>
                  <a:schemeClr val="tx2">
                    <a:lumMod val="10000"/>
                  </a:schemeClr>
                </a:solidFill>
                <a:latin typeface="Calisto MT" panose="02040603050505030304" pitchFamily="18" charset="0"/>
                <a:cs typeface="Times New Roman" panose="02020603050405020304" pitchFamily="18" charset="0"/>
              </a:rPr>
              <a:t>Argonautiche</a:t>
            </a:r>
            <a:r>
              <a:rPr lang="en-US" sz="2800" b="1" dirty="0">
                <a:solidFill>
                  <a:schemeClr val="tx2">
                    <a:lumMod val="10000"/>
                  </a:schemeClr>
                </a:solidFill>
                <a:latin typeface="Calisto MT" panose="02040603050505030304" pitchFamily="18" charset="0"/>
                <a:cs typeface="Times New Roman" panose="02020603050405020304" pitchFamily="18" charset="0"/>
              </a:rPr>
              <a:t> di </a:t>
            </a:r>
            <a:r>
              <a:rPr lang="en-US" sz="2800" b="1" dirty="0" err="1">
                <a:solidFill>
                  <a:schemeClr val="tx2">
                    <a:lumMod val="10000"/>
                  </a:schemeClr>
                </a:solidFill>
                <a:latin typeface="Calisto MT" panose="02040603050505030304" pitchFamily="18" charset="0"/>
                <a:cs typeface="Times New Roman" panose="02020603050405020304" pitchFamily="18" charset="0"/>
              </a:rPr>
              <a:t>Apollonio</a:t>
            </a:r>
            <a:r>
              <a:rPr lang="en-US" sz="2800" b="1" dirty="0">
                <a:solidFill>
                  <a:schemeClr val="tx2">
                    <a:lumMod val="10000"/>
                  </a:schemeClr>
                </a:solidFill>
                <a:latin typeface="Calisto MT" panose="02040603050505030304" pitchFamily="18" charset="0"/>
                <a:cs typeface="Times New Roman" panose="02020603050405020304" pitchFamily="18" charset="0"/>
              </a:rPr>
              <a:t> </a:t>
            </a:r>
            <a:r>
              <a:rPr lang="en-US" sz="2800" b="1" dirty="0" err="1">
                <a:solidFill>
                  <a:schemeClr val="tx2">
                    <a:lumMod val="10000"/>
                  </a:schemeClr>
                </a:solidFill>
                <a:latin typeface="Calisto MT" panose="02040603050505030304" pitchFamily="18" charset="0"/>
                <a:cs typeface="Times New Roman" panose="02020603050405020304" pitchFamily="18" charset="0"/>
              </a:rPr>
              <a:t>Rodio</a:t>
            </a:r>
            <a:r>
              <a:rPr lang="en-US" sz="2800" b="1" dirty="0">
                <a:solidFill>
                  <a:schemeClr val="tx2">
                    <a:lumMod val="10000"/>
                  </a:schemeClr>
                </a:solidFill>
                <a:latin typeface="Calisto MT" panose="02040603050505030304" pitchFamily="18" charset="0"/>
                <a:cs typeface="Times New Roman" panose="02020603050405020304" pitchFamily="18" charset="0"/>
              </a:rPr>
              <a:t> </a:t>
            </a:r>
            <a:br>
              <a:rPr lang="en-US" sz="2800" dirty="0">
                <a:solidFill>
                  <a:schemeClr val="tx2">
                    <a:lumMod val="10000"/>
                  </a:schemeClr>
                </a:solidFill>
                <a:latin typeface="Calisto MT" panose="02040603050505030304" pitchFamily="18" charset="0"/>
                <a:cs typeface="Times New Roman" panose="02020603050405020304" pitchFamily="18" charset="0"/>
              </a:rPr>
            </a:br>
            <a:r>
              <a:rPr lang="en-US" sz="2800" dirty="0">
                <a:solidFill>
                  <a:schemeClr val="tx2">
                    <a:lumMod val="10000"/>
                  </a:schemeClr>
                </a:solidFill>
                <a:latin typeface="Calisto MT" panose="02040603050505030304" pitchFamily="18" charset="0"/>
                <a:cs typeface="Times New Roman" panose="02020603050405020304" pitchFamily="18" charset="0"/>
              </a:rPr>
              <a:t>- </a:t>
            </a:r>
            <a:r>
              <a:rPr lang="en-US" sz="2800" dirty="0" err="1">
                <a:solidFill>
                  <a:schemeClr val="tx2">
                    <a:lumMod val="10000"/>
                  </a:schemeClr>
                </a:solidFill>
                <a:latin typeface="Calisto MT" panose="02040603050505030304" pitchFamily="18" charset="0"/>
                <a:cs typeface="Times New Roman" panose="02020603050405020304" pitchFamily="18" charset="0"/>
              </a:rPr>
              <a:t>Appartengono</a:t>
            </a:r>
            <a:r>
              <a:rPr lang="en-US" sz="2800" dirty="0">
                <a:solidFill>
                  <a:schemeClr val="tx2">
                    <a:lumMod val="10000"/>
                  </a:schemeClr>
                </a:solidFill>
                <a:latin typeface="Calisto MT" panose="02040603050505030304" pitchFamily="18" charset="0"/>
                <a:cs typeface="Times New Roman" panose="02020603050405020304" pitchFamily="18" charset="0"/>
              </a:rPr>
              <a:t> al </a:t>
            </a:r>
            <a:r>
              <a:rPr lang="en-US" sz="2800" dirty="0" err="1">
                <a:solidFill>
                  <a:schemeClr val="tx2">
                    <a:lumMod val="10000"/>
                  </a:schemeClr>
                </a:solidFill>
                <a:latin typeface="Calisto MT" panose="02040603050505030304" pitchFamily="18" charset="0"/>
                <a:cs typeface="Times New Roman" panose="02020603050405020304" pitchFamily="18" charset="0"/>
              </a:rPr>
              <a:t>genere</a:t>
            </a:r>
            <a:r>
              <a:rPr lang="en-US" sz="2800" dirty="0">
                <a:solidFill>
                  <a:schemeClr val="tx2">
                    <a:lumMod val="10000"/>
                  </a:schemeClr>
                </a:solidFill>
                <a:latin typeface="Calisto MT" panose="02040603050505030304" pitchFamily="18" charset="0"/>
                <a:cs typeface="Times New Roman" panose="02020603050405020304" pitchFamily="18" charset="0"/>
              </a:rPr>
              <a:t> </a:t>
            </a:r>
            <a:r>
              <a:rPr lang="en-US" sz="2800" dirty="0" err="1">
                <a:solidFill>
                  <a:schemeClr val="tx2">
                    <a:lumMod val="10000"/>
                  </a:schemeClr>
                </a:solidFill>
                <a:latin typeface="Calisto MT" panose="02040603050505030304" pitchFamily="18" charset="0"/>
                <a:cs typeface="Times New Roman" panose="02020603050405020304" pitchFamily="18" charset="0"/>
              </a:rPr>
              <a:t>dell’</a:t>
            </a:r>
            <a:r>
              <a:rPr lang="en-US" sz="2800" i="1" dirty="0" err="1">
                <a:solidFill>
                  <a:schemeClr val="tx2">
                    <a:lumMod val="10000"/>
                  </a:schemeClr>
                </a:solidFill>
                <a:latin typeface="Calisto MT" panose="02040603050505030304" pitchFamily="18" charset="0"/>
                <a:cs typeface="Times New Roman" panose="02020603050405020304" pitchFamily="18" charset="0"/>
              </a:rPr>
              <a:t>epos</a:t>
            </a:r>
            <a:r>
              <a:rPr lang="en-US" sz="2800" dirty="0">
                <a:solidFill>
                  <a:schemeClr val="tx2">
                    <a:lumMod val="10000"/>
                  </a:schemeClr>
                </a:solidFill>
                <a:latin typeface="Calisto MT" panose="02040603050505030304" pitchFamily="18" charset="0"/>
                <a:cs typeface="Times New Roman" panose="02020603050405020304" pitchFamily="18" charset="0"/>
              </a:rPr>
              <a:t>. </a:t>
            </a:r>
            <a:br>
              <a:rPr lang="en-US" sz="2800" dirty="0">
                <a:solidFill>
                  <a:schemeClr val="tx2">
                    <a:lumMod val="10000"/>
                  </a:schemeClr>
                </a:solidFill>
                <a:latin typeface="Calisto MT" panose="02040603050505030304" pitchFamily="18" charset="0"/>
                <a:cs typeface="Times New Roman" panose="02020603050405020304" pitchFamily="18" charset="0"/>
              </a:rPr>
            </a:br>
            <a:r>
              <a:rPr lang="en-US" sz="2800" dirty="0">
                <a:solidFill>
                  <a:schemeClr val="tx2">
                    <a:lumMod val="10000"/>
                  </a:schemeClr>
                </a:solidFill>
                <a:latin typeface="Calisto MT" panose="02040603050505030304" pitchFamily="18" charset="0"/>
                <a:cs typeface="Times New Roman" panose="02020603050405020304" pitchFamily="18" charset="0"/>
              </a:rPr>
              <a:t>- E’ </a:t>
            </a:r>
            <a:r>
              <a:rPr lang="en-US" sz="2800" dirty="0" err="1">
                <a:solidFill>
                  <a:schemeClr val="tx2">
                    <a:lumMod val="10000"/>
                  </a:schemeClr>
                </a:solidFill>
                <a:latin typeface="Calisto MT" panose="02040603050505030304" pitchFamily="18" charset="0"/>
                <a:cs typeface="Times New Roman" panose="02020603050405020304" pitchFamily="18" charset="0"/>
              </a:rPr>
              <a:t>sorprendente</a:t>
            </a:r>
            <a:r>
              <a:rPr lang="en-US" sz="2800" dirty="0">
                <a:solidFill>
                  <a:schemeClr val="tx2">
                    <a:lumMod val="10000"/>
                  </a:schemeClr>
                </a:solidFill>
                <a:latin typeface="Calisto MT" panose="02040603050505030304" pitchFamily="18" charset="0"/>
                <a:cs typeface="Times New Roman" panose="02020603050405020304" pitchFamily="18" charset="0"/>
              </a:rPr>
              <a:t> la </a:t>
            </a:r>
            <a:r>
              <a:rPr lang="en-US" sz="2800" dirty="0" err="1">
                <a:solidFill>
                  <a:schemeClr val="tx2">
                    <a:lumMod val="10000"/>
                  </a:schemeClr>
                </a:solidFill>
                <a:latin typeface="Calisto MT" panose="02040603050505030304" pitchFamily="18" charset="0"/>
                <a:cs typeface="Times New Roman" panose="02020603050405020304" pitchFamily="18" charset="0"/>
              </a:rPr>
              <a:t>raffinatezza</a:t>
            </a:r>
            <a:r>
              <a:rPr lang="en-US" sz="2800" dirty="0">
                <a:solidFill>
                  <a:schemeClr val="tx2">
                    <a:lumMod val="10000"/>
                  </a:schemeClr>
                </a:solidFill>
                <a:latin typeface="Calisto MT" panose="02040603050505030304" pitchFamily="18" charset="0"/>
                <a:cs typeface="Times New Roman" panose="02020603050405020304" pitchFamily="18" charset="0"/>
              </a:rPr>
              <a:t> </a:t>
            </a:r>
            <a:r>
              <a:rPr lang="en-US" sz="2800" dirty="0" err="1">
                <a:solidFill>
                  <a:schemeClr val="tx2">
                    <a:lumMod val="10000"/>
                  </a:schemeClr>
                </a:solidFill>
                <a:latin typeface="Calisto MT" panose="02040603050505030304" pitchFamily="18" charset="0"/>
                <a:cs typeface="Times New Roman" panose="02020603050405020304" pitchFamily="18" charset="0"/>
              </a:rPr>
              <a:t>psicologica</a:t>
            </a:r>
            <a:r>
              <a:rPr lang="en-US" sz="2800" dirty="0">
                <a:solidFill>
                  <a:schemeClr val="tx2">
                    <a:lumMod val="10000"/>
                  </a:schemeClr>
                </a:solidFill>
                <a:latin typeface="Calisto MT" panose="02040603050505030304" pitchFamily="18" charset="0"/>
                <a:cs typeface="Times New Roman" panose="02020603050405020304" pitchFamily="18" charset="0"/>
              </a:rPr>
              <a:t> con cui </a:t>
            </a:r>
            <a:r>
              <a:rPr lang="en-US" sz="2800" dirty="0" err="1">
                <a:solidFill>
                  <a:schemeClr val="tx2">
                    <a:lumMod val="10000"/>
                  </a:schemeClr>
                </a:solidFill>
                <a:latin typeface="Calisto MT" panose="02040603050505030304" pitchFamily="18" charset="0"/>
                <a:cs typeface="Times New Roman" panose="02020603050405020304" pitchFamily="18" charset="0"/>
              </a:rPr>
              <a:t>l’autore</a:t>
            </a:r>
            <a:r>
              <a:rPr lang="en-US" sz="2800" dirty="0">
                <a:solidFill>
                  <a:schemeClr val="tx2">
                    <a:lumMod val="10000"/>
                  </a:schemeClr>
                </a:solidFill>
                <a:latin typeface="Calisto MT" panose="02040603050505030304" pitchFamily="18" charset="0"/>
                <a:cs typeface="Times New Roman" panose="02020603050405020304" pitchFamily="18" charset="0"/>
              </a:rPr>
              <a:t> ci </a:t>
            </a:r>
            <a:r>
              <a:rPr lang="en-US" sz="2800" dirty="0" err="1">
                <a:solidFill>
                  <a:schemeClr val="tx2">
                    <a:lumMod val="10000"/>
                  </a:schemeClr>
                </a:solidFill>
                <a:latin typeface="Calisto MT" panose="02040603050505030304" pitchFamily="18" charset="0"/>
                <a:cs typeface="Times New Roman" panose="02020603050405020304" pitchFamily="18" charset="0"/>
              </a:rPr>
              <a:t>descrive</a:t>
            </a:r>
            <a:r>
              <a:rPr lang="en-US" sz="2800" dirty="0">
                <a:solidFill>
                  <a:schemeClr val="tx2">
                    <a:lumMod val="10000"/>
                  </a:schemeClr>
                </a:solidFill>
                <a:latin typeface="Calisto MT" panose="02040603050505030304" pitchFamily="18" charset="0"/>
                <a:cs typeface="Times New Roman" panose="02020603050405020304" pitchFamily="18" charset="0"/>
              </a:rPr>
              <a:t> il </a:t>
            </a:r>
            <a:r>
              <a:rPr lang="en-US" sz="2800" dirty="0" err="1">
                <a:solidFill>
                  <a:schemeClr val="tx2">
                    <a:lumMod val="10000"/>
                  </a:schemeClr>
                </a:solidFill>
                <a:latin typeface="Calisto MT" panose="02040603050505030304" pitchFamily="18" charset="0"/>
                <a:cs typeface="Times New Roman" panose="02020603050405020304" pitchFamily="18" charset="0"/>
              </a:rPr>
              <a:t>tormento</a:t>
            </a:r>
            <a:r>
              <a:rPr lang="en-US" sz="2800" dirty="0">
                <a:solidFill>
                  <a:schemeClr val="tx2">
                    <a:lumMod val="10000"/>
                  </a:schemeClr>
                </a:solidFill>
                <a:latin typeface="Calisto MT" panose="02040603050505030304" pitchFamily="18" charset="0"/>
                <a:cs typeface="Times New Roman" panose="02020603050405020304" pitchFamily="18" charset="0"/>
              </a:rPr>
              <a:t> di Medea, </a:t>
            </a:r>
            <a:r>
              <a:rPr lang="en-US" sz="2800" dirty="0" err="1">
                <a:solidFill>
                  <a:schemeClr val="tx2">
                    <a:lumMod val="10000"/>
                  </a:schemeClr>
                </a:solidFill>
                <a:latin typeface="Calisto MT" panose="02040603050505030304" pitchFamily="18" charset="0"/>
                <a:cs typeface="Times New Roman" panose="02020603050405020304" pitchFamily="18" charset="0"/>
              </a:rPr>
              <a:t>dilaniata</a:t>
            </a:r>
            <a:r>
              <a:rPr lang="en-US" sz="2800" dirty="0">
                <a:solidFill>
                  <a:schemeClr val="tx2">
                    <a:lumMod val="10000"/>
                  </a:schemeClr>
                </a:solidFill>
                <a:latin typeface="Calisto MT" panose="02040603050505030304" pitchFamily="18" charset="0"/>
                <a:cs typeface="Times New Roman" panose="02020603050405020304" pitchFamily="18" charset="0"/>
              </a:rPr>
              <a:t> </a:t>
            </a:r>
            <a:r>
              <a:rPr lang="en-US" sz="2800" dirty="0" err="1">
                <a:solidFill>
                  <a:schemeClr val="tx2">
                    <a:lumMod val="10000"/>
                  </a:schemeClr>
                </a:solidFill>
                <a:latin typeface="Calisto MT" panose="02040603050505030304" pitchFamily="18" charset="0"/>
                <a:cs typeface="Times New Roman" panose="02020603050405020304" pitchFamily="18" charset="0"/>
              </a:rPr>
              <a:t>fra</a:t>
            </a:r>
            <a:r>
              <a:rPr lang="en-US" sz="2800" dirty="0">
                <a:solidFill>
                  <a:schemeClr val="tx2">
                    <a:lumMod val="10000"/>
                  </a:schemeClr>
                </a:solidFill>
                <a:latin typeface="Calisto MT" panose="02040603050505030304" pitchFamily="18" charset="0"/>
                <a:cs typeface="Times New Roman" panose="02020603050405020304" pitchFamily="18" charset="0"/>
              </a:rPr>
              <a:t> </a:t>
            </a:r>
            <a:r>
              <a:rPr lang="en-US" sz="2800" dirty="0" err="1">
                <a:solidFill>
                  <a:schemeClr val="tx2">
                    <a:lumMod val="10000"/>
                  </a:schemeClr>
                </a:solidFill>
                <a:latin typeface="Calisto MT" panose="02040603050505030304" pitchFamily="18" charset="0"/>
                <a:cs typeface="Times New Roman" panose="02020603050405020304" pitchFamily="18" charset="0"/>
              </a:rPr>
              <a:t>l’amore</a:t>
            </a:r>
            <a:r>
              <a:rPr lang="en-US" sz="2800" dirty="0">
                <a:solidFill>
                  <a:schemeClr val="tx2">
                    <a:lumMod val="10000"/>
                  </a:schemeClr>
                </a:solidFill>
                <a:latin typeface="Calisto MT" panose="02040603050505030304" pitchFamily="18" charset="0"/>
                <a:cs typeface="Times New Roman" panose="02020603050405020304" pitchFamily="18" charset="0"/>
              </a:rPr>
              <a:t> per </a:t>
            </a:r>
            <a:r>
              <a:rPr lang="en-US" sz="2800" dirty="0" err="1">
                <a:solidFill>
                  <a:schemeClr val="tx2">
                    <a:lumMod val="10000"/>
                  </a:schemeClr>
                </a:solidFill>
                <a:latin typeface="Calisto MT" panose="02040603050505030304" pitchFamily="18" charset="0"/>
                <a:cs typeface="Times New Roman" panose="02020603050405020304" pitchFamily="18" charset="0"/>
              </a:rPr>
              <a:t>Giasone</a:t>
            </a:r>
            <a:r>
              <a:rPr lang="en-US" sz="2800" dirty="0">
                <a:solidFill>
                  <a:schemeClr val="tx2">
                    <a:lumMod val="10000"/>
                  </a:schemeClr>
                </a:solidFill>
                <a:latin typeface="Calisto MT" panose="02040603050505030304" pitchFamily="18" charset="0"/>
                <a:cs typeface="Times New Roman" panose="02020603050405020304" pitchFamily="18" charset="0"/>
              </a:rPr>
              <a:t> e la pietà </a:t>
            </a:r>
            <a:r>
              <a:rPr lang="en-US" sz="2800" dirty="0" err="1">
                <a:solidFill>
                  <a:schemeClr val="tx2">
                    <a:lumMod val="10000"/>
                  </a:schemeClr>
                </a:solidFill>
                <a:latin typeface="Calisto MT" panose="02040603050505030304" pitchFamily="18" charset="0"/>
                <a:cs typeface="Times New Roman" panose="02020603050405020304" pitchFamily="18" charset="0"/>
              </a:rPr>
              <a:t>filiale</a:t>
            </a:r>
            <a:r>
              <a:rPr lang="en-US" sz="2800" dirty="0">
                <a:solidFill>
                  <a:schemeClr val="tx2">
                    <a:lumMod val="10000"/>
                  </a:schemeClr>
                </a:solidFill>
                <a:latin typeface="Calisto MT" panose="02040603050505030304" pitchFamily="18" charset="0"/>
                <a:cs typeface="Times New Roman" panose="02020603050405020304" pitchFamily="18" charset="0"/>
              </a:rPr>
              <a:t>, </a:t>
            </a:r>
            <a:r>
              <a:rPr lang="en-US" sz="2800" dirty="0" err="1">
                <a:solidFill>
                  <a:schemeClr val="tx2">
                    <a:lumMod val="10000"/>
                  </a:schemeClr>
                </a:solidFill>
                <a:latin typeface="Calisto MT" panose="02040603050505030304" pitchFamily="18" charset="0"/>
                <a:cs typeface="Times New Roman" panose="02020603050405020304" pitchFamily="18" charset="0"/>
              </a:rPr>
              <a:t>ancora</a:t>
            </a:r>
            <a:r>
              <a:rPr lang="en-US" sz="2800" dirty="0">
                <a:solidFill>
                  <a:schemeClr val="tx2">
                    <a:lumMod val="10000"/>
                  </a:schemeClr>
                </a:solidFill>
                <a:latin typeface="Calisto MT" panose="02040603050505030304" pitchFamily="18" charset="0"/>
                <a:cs typeface="Times New Roman" panose="02020603050405020304" pitchFamily="18" charset="0"/>
              </a:rPr>
              <a:t> </a:t>
            </a:r>
            <a:r>
              <a:rPr lang="en-US" sz="2800" dirty="0" err="1">
                <a:solidFill>
                  <a:schemeClr val="tx2">
                    <a:lumMod val="10000"/>
                  </a:schemeClr>
                </a:solidFill>
                <a:latin typeface="Calisto MT" panose="02040603050505030304" pitchFamily="18" charset="0"/>
                <a:cs typeface="Times New Roman" panose="02020603050405020304" pitchFamily="18" charset="0"/>
              </a:rPr>
              <a:t>fanciulla</a:t>
            </a:r>
            <a:r>
              <a:rPr lang="en-US" sz="2800" dirty="0">
                <a:solidFill>
                  <a:schemeClr val="tx2">
                    <a:lumMod val="10000"/>
                  </a:schemeClr>
                </a:solidFill>
                <a:latin typeface="Calisto MT" panose="02040603050505030304" pitchFamily="18" charset="0"/>
                <a:cs typeface="Times New Roman" panose="02020603050405020304" pitchFamily="18" charset="0"/>
              </a:rPr>
              <a:t>.</a:t>
            </a:r>
          </a:p>
          <a:p>
            <a:pPr algn="ctr"/>
            <a:br>
              <a:rPr lang="en-US" sz="2800" dirty="0">
                <a:solidFill>
                  <a:schemeClr val="tx2">
                    <a:lumMod val="10000"/>
                  </a:schemeClr>
                </a:solidFill>
                <a:latin typeface="Calisto MT" panose="02040603050505030304" pitchFamily="18" charset="0"/>
                <a:cs typeface="Times New Roman" panose="02020603050405020304" pitchFamily="18" charset="0"/>
              </a:rPr>
            </a:br>
            <a:r>
              <a:rPr lang="en-US" sz="2800" cap="small" dirty="0" err="1">
                <a:solidFill>
                  <a:schemeClr val="tx2">
                    <a:lumMod val="10000"/>
                  </a:schemeClr>
                </a:solidFill>
                <a:latin typeface="Calisto MT" panose="02040603050505030304" pitchFamily="18" charset="0"/>
                <a:cs typeface="Times New Roman" panose="02020603050405020304" pitchFamily="18" charset="0"/>
              </a:rPr>
              <a:t>Apollonio</a:t>
            </a:r>
            <a:r>
              <a:rPr lang="en-US" sz="2800" cap="small" dirty="0">
                <a:solidFill>
                  <a:schemeClr val="tx2">
                    <a:lumMod val="10000"/>
                  </a:schemeClr>
                </a:solidFill>
                <a:latin typeface="Calisto MT" panose="02040603050505030304" pitchFamily="18" charset="0"/>
                <a:cs typeface="Times New Roman" panose="02020603050405020304" pitchFamily="18" charset="0"/>
              </a:rPr>
              <a:t> </a:t>
            </a:r>
            <a:r>
              <a:rPr lang="en-US" sz="2800" cap="small" dirty="0" err="1">
                <a:solidFill>
                  <a:schemeClr val="tx2">
                    <a:lumMod val="10000"/>
                  </a:schemeClr>
                </a:solidFill>
                <a:latin typeface="Calisto MT" panose="02040603050505030304" pitchFamily="18" charset="0"/>
                <a:cs typeface="Times New Roman" panose="02020603050405020304" pitchFamily="18" charset="0"/>
              </a:rPr>
              <a:t>Rodio</a:t>
            </a:r>
            <a:r>
              <a:rPr lang="en-US" sz="2800" dirty="0">
                <a:solidFill>
                  <a:schemeClr val="tx2">
                    <a:lumMod val="10000"/>
                  </a:schemeClr>
                </a:solidFill>
                <a:latin typeface="Calisto MT" panose="02040603050505030304" pitchFamily="18" charset="0"/>
                <a:cs typeface="Times New Roman" panose="02020603050405020304" pitchFamily="18" charset="0"/>
              </a:rPr>
              <a:t>, </a:t>
            </a:r>
            <a:r>
              <a:rPr lang="en-US" sz="2800" i="1" dirty="0" err="1">
                <a:solidFill>
                  <a:schemeClr val="tx2">
                    <a:lumMod val="10000"/>
                  </a:schemeClr>
                </a:solidFill>
                <a:latin typeface="Calisto MT" panose="02040603050505030304" pitchFamily="18" charset="0"/>
                <a:cs typeface="Times New Roman" panose="02020603050405020304" pitchFamily="18" charset="0"/>
              </a:rPr>
              <a:t>Argonautiche</a:t>
            </a:r>
            <a:r>
              <a:rPr lang="en-US" sz="2800" dirty="0">
                <a:solidFill>
                  <a:schemeClr val="tx2">
                    <a:lumMod val="10000"/>
                  </a:schemeClr>
                </a:solidFill>
                <a:latin typeface="Calisto MT" panose="02040603050505030304" pitchFamily="18" charset="0"/>
                <a:cs typeface="Times New Roman" panose="02020603050405020304" pitchFamily="18" charset="0"/>
              </a:rPr>
              <a:t>, a </a:t>
            </a:r>
            <a:r>
              <a:rPr lang="en-US" sz="2800" dirty="0" err="1">
                <a:solidFill>
                  <a:schemeClr val="tx2">
                    <a:lumMod val="10000"/>
                  </a:schemeClr>
                </a:solidFill>
                <a:latin typeface="Calisto MT" panose="02040603050505030304" pitchFamily="18" charset="0"/>
                <a:cs typeface="Times New Roman" panose="02020603050405020304" pitchFamily="18" charset="0"/>
              </a:rPr>
              <a:t>cura</a:t>
            </a:r>
            <a:r>
              <a:rPr lang="en-US" sz="2800" dirty="0">
                <a:solidFill>
                  <a:schemeClr val="tx2">
                    <a:lumMod val="10000"/>
                  </a:schemeClr>
                </a:solidFill>
                <a:latin typeface="Calisto MT" panose="02040603050505030304" pitchFamily="18" charset="0"/>
                <a:cs typeface="Times New Roman" panose="02020603050405020304" pitchFamily="18" charset="0"/>
              </a:rPr>
              <a:t> di </a:t>
            </a:r>
            <a:r>
              <a:rPr lang="en-US" sz="2800" cap="small" dirty="0">
                <a:solidFill>
                  <a:schemeClr val="tx2">
                    <a:lumMod val="10000"/>
                  </a:schemeClr>
                </a:solidFill>
                <a:latin typeface="Calisto MT" panose="02040603050505030304" pitchFamily="18" charset="0"/>
                <a:cs typeface="Times New Roman" panose="02020603050405020304" pitchFamily="18" charset="0"/>
              </a:rPr>
              <a:t>G. </a:t>
            </a:r>
            <a:r>
              <a:rPr lang="en-US" sz="2800" cap="small" dirty="0" err="1">
                <a:solidFill>
                  <a:schemeClr val="tx2">
                    <a:lumMod val="10000"/>
                  </a:schemeClr>
                </a:solidFill>
                <a:latin typeface="Calisto MT" panose="02040603050505030304" pitchFamily="18" charset="0"/>
                <a:cs typeface="Times New Roman" panose="02020603050405020304" pitchFamily="18" charset="0"/>
              </a:rPr>
              <a:t>Paduano</a:t>
            </a:r>
            <a:r>
              <a:rPr lang="en-US" sz="2800" cap="small" dirty="0">
                <a:solidFill>
                  <a:schemeClr val="tx2">
                    <a:lumMod val="10000"/>
                  </a:schemeClr>
                </a:solidFill>
                <a:latin typeface="Calisto MT" panose="02040603050505030304" pitchFamily="18" charset="0"/>
                <a:cs typeface="Times New Roman" panose="02020603050405020304" pitchFamily="18" charset="0"/>
              </a:rPr>
              <a:t> </a:t>
            </a:r>
            <a:r>
              <a:rPr lang="en-US" sz="2800" dirty="0">
                <a:solidFill>
                  <a:schemeClr val="tx2">
                    <a:lumMod val="10000"/>
                  </a:schemeClr>
                </a:solidFill>
                <a:latin typeface="Calisto MT" panose="02040603050505030304" pitchFamily="18" charset="0"/>
                <a:cs typeface="Times New Roman" panose="02020603050405020304" pitchFamily="18" charset="0"/>
              </a:rPr>
              <a:t>e </a:t>
            </a:r>
            <a:r>
              <a:rPr lang="en-US" sz="2800" cap="small" dirty="0">
                <a:solidFill>
                  <a:schemeClr val="tx2">
                    <a:lumMod val="10000"/>
                  </a:schemeClr>
                </a:solidFill>
                <a:latin typeface="Calisto MT" panose="02040603050505030304" pitchFamily="18" charset="0"/>
                <a:cs typeface="Times New Roman" panose="02020603050405020304" pitchFamily="18" charset="0"/>
              </a:rPr>
              <a:t>M. Fusillo</a:t>
            </a:r>
            <a:r>
              <a:rPr lang="en-US" sz="2800" dirty="0">
                <a:solidFill>
                  <a:schemeClr val="tx2">
                    <a:lumMod val="10000"/>
                  </a:schemeClr>
                </a:solidFill>
                <a:latin typeface="Calisto MT" panose="02040603050505030304" pitchFamily="18" charset="0"/>
                <a:cs typeface="Times New Roman" panose="02020603050405020304" pitchFamily="18" charset="0"/>
              </a:rPr>
              <a:t>, Milano, BUR, 2021</a:t>
            </a:r>
            <a:endParaRPr lang="it-IT" sz="2800" dirty="0">
              <a:solidFill>
                <a:schemeClr val="tx2">
                  <a:lumMod val="10000"/>
                </a:schemeClr>
              </a:solidFill>
              <a:latin typeface="Calisto MT" panose="02040603050505030304" pitchFamily="18" charset="0"/>
            </a:endParaRPr>
          </a:p>
        </p:txBody>
      </p:sp>
    </p:spTree>
    <p:extLst>
      <p:ext uri="{BB962C8B-B14F-4D97-AF65-F5344CB8AC3E}">
        <p14:creationId xmlns:p14="http://schemas.microsoft.com/office/powerpoint/2010/main" val="25547904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15DEDD7-7B31-4EF1-B7C7-5AEE3208CC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0"/>
            <a:ext cx="1219199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3242CC7A-3D6E-47A4-B9D1-860978459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66174" y="0"/>
            <a:ext cx="5282519" cy="6858000"/>
          </a:xfrm>
          <a:custGeom>
            <a:avLst/>
            <a:gdLst>
              <a:gd name="connsiteX0" fmla="*/ 189795 w 5282519"/>
              <a:gd name="connsiteY0" fmla="*/ 0 h 6858000"/>
              <a:gd name="connsiteX1" fmla="*/ 5282519 w 5282519"/>
              <a:gd name="connsiteY1" fmla="*/ 0 h 6858000"/>
              <a:gd name="connsiteX2" fmla="*/ 5282519 w 5282519"/>
              <a:gd name="connsiteY2" fmla="*/ 6858000 h 6858000"/>
              <a:gd name="connsiteX3" fmla="*/ 189795 w 5282519"/>
              <a:gd name="connsiteY3" fmla="*/ 6858000 h 6858000"/>
              <a:gd name="connsiteX4" fmla="*/ 184756 w 5282519"/>
              <a:gd name="connsiteY4" fmla="*/ 6791325 h 6858000"/>
              <a:gd name="connsiteX5" fmla="*/ 176358 w 5282519"/>
              <a:gd name="connsiteY5" fmla="*/ 6735762 h 6858000"/>
              <a:gd name="connsiteX6" fmla="*/ 166281 w 5282519"/>
              <a:gd name="connsiteY6" fmla="*/ 6683375 h 6858000"/>
              <a:gd name="connsiteX7" fmla="*/ 149485 w 5282519"/>
              <a:gd name="connsiteY7" fmla="*/ 6640512 h 6858000"/>
              <a:gd name="connsiteX8" fmla="*/ 132689 w 5282519"/>
              <a:gd name="connsiteY8" fmla="*/ 6597650 h 6858000"/>
              <a:gd name="connsiteX9" fmla="*/ 112534 w 5282519"/>
              <a:gd name="connsiteY9" fmla="*/ 6561137 h 6858000"/>
              <a:gd name="connsiteX10" fmla="*/ 92379 w 5282519"/>
              <a:gd name="connsiteY10" fmla="*/ 6523037 h 6858000"/>
              <a:gd name="connsiteX11" fmla="*/ 73903 w 5282519"/>
              <a:gd name="connsiteY11" fmla="*/ 6488112 h 6858000"/>
              <a:gd name="connsiteX12" fmla="*/ 55427 w 5282519"/>
              <a:gd name="connsiteY12" fmla="*/ 6448425 h 6858000"/>
              <a:gd name="connsiteX13" fmla="*/ 38632 w 5282519"/>
              <a:gd name="connsiteY13" fmla="*/ 6407150 h 6858000"/>
              <a:gd name="connsiteX14" fmla="*/ 23515 w 5282519"/>
              <a:gd name="connsiteY14" fmla="*/ 6361112 h 6858000"/>
              <a:gd name="connsiteX15" fmla="*/ 11758 w 5282519"/>
              <a:gd name="connsiteY15" fmla="*/ 6311900 h 6858000"/>
              <a:gd name="connsiteX16" fmla="*/ 3359 w 5282519"/>
              <a:gd name="connsiteY16" fmla="*/ 6251575 h 6858000"/>
              <a:gd name="connsiteX17" fmla="*/ 0 w 5282519"/>
              <a:gd name="connsiteY17" fmla="*/ 6183312 h 6858000"/>
              <a:gd name="connsiteX18" fmla="*/ 3359 w 5282519"/>
              <a:gd name="connsiteY18" fmla="*/ 6113462 h 6858000"/>
              <a:gd name="connsiteX19" fmla="*/ 11758 w 5282519"/>
              <a:gd name="connsiteY19" fmla="*/ 6056312 h 6858000"/>
              <a:gd name="connsiteX20" fmla="*/ 23515 w 5282519"/>
              <a:gd name="connsiteY20" fmla="*/ 6003925 h 6858000"/>
              <a:gd name="connsiteX21" fmla="*/ 38632 w 5282519"/>
              <a:gd name="connsiteY21" fmla="*/ 5956300 h 6858000"/>
              <a:gd name="connsiteX22" fmla="*/ 55427 w 5282519"/>
              <a:gd name="connsiteY22" fmla="*/ 5915025 h 6858000"/>
              <a:gd name="connsiteX23" fmla="*/ 75583 w 5282519"/>
              <a:gd name="connsiteY23" fmla="*/ 5876925 h 6858000"/>
              <a:gd name="connsiteX24" fmla="*/ 95738 w 5282519"/>
              <a:gd name="connsiteY24" fmla="*/ 5840412 h 6858000"/>
              <a:gd name="connsiteX25" fmla="*/ 115893 w 5282519"/>
              <a:gd name="connsiteY25" fmla="*/ 5802312 h 6858000"/>
              <a:gd name="connsiteX26" fmla="*/ 134368 w 5282519"/>
              <a:gd name="connsiteY26" fmla="*/ 5762625 h 6858000"/>
              <a:gd name="connsiteX27" fmla="*/ 152844 w 5282519"/>
              <a:gd name="connsiteY27" fmla="*/ 5721350 h 6858000"/>
              <a:gd name="connsiteX28" fmla="*/ 167960 w 5282519"/>
              <a:gd name="connsiteY28" fmla="*/ 5675312 h 6858000"/>
              <a:gd name="connsiteX29" fmla="*/ 178038 w 5282519"/>
              <a:gd name="connsiteY29" fmla="*/ 5622925 h 6858000"/>
              <a:gd name="connsiteX30" fmla="*/ 188115 w 5282519"/>
              <a:gd name="connsiteY30" fmla="*/ 5562600 h 6858000"/>
              <a:gd name="connsiteX31" fmla="*/ 189795 w 5282519"/>
              <a:gd name="connsiteY31" fmla="*/ 5494337 h 6858000"/>
              <a:gd name="connsiteX32" fmla="*/ 188115 w 5282519"/>
              <a:gd name="connsiteY32" fmla="*/ 5426075 h 6858000"/>
              <a:gd name="connsiteX33" fmla="*/ 178038 w 5282519"/>
              <a:gd name="connsiteY33" fmla="*/ 5365750 h 6858000"/>
              <a:gd name="connsiteX34" fmla="*/ 167960 w 5282519"/>
              <a:gd name="connsiteY34" fmla="*/ 5313362 h 6858000"/>
              <a:gd name="connsiteX35" fmla="*/ 152844 w 5282519"/>
              <a:gd name="connsiteY35" fmla="*/ 5268912 h 6858000"/>
              <a:gd name="connsiteX36" fmla="*/ 134368 w 5282519"/>
              <a:gd name="connsiteY36" fmla="*/ 5226050 h 6858000"/>
              <a:gd name="connsiteX37" fmla="*/ 115893 w 5282519"/>
              <a:gd name="connsiteY37" fmla="*/ 5186362 h 6858000"/>
              <a:gd name="connsiteX38" fmla="*/ 95738 w 5282519"/>
              <a:gd name="connsiteY38" fmla="*/ 5149850 h 6858000"/>
              <a:gd name="connsiteX39" fmla="*/ 75583 w 5282519"/>
              <a:gd name="connsiteY39" fmla="*/ 5114925 h 6858000"/>
              <a:gd name="connsiteX40" fmla="*/ 55427 w 5282519"/>
              <a:gd name="connsiteY40" fmla="*/ 5075237 h 6858000"/>
              <a:gd name="connsiteX41" fmla="*/ 38632 w 5282519"/>
              <a:gd name="connsiteY41" fmla="*/ 5033962 h 6858000"/>
              <a:gd name="connsiteX42" fmla="*/ 23515 w 5282519"/>
              <a:gd name="connsiteY42" fmla="*/ 4987925 h 6858000"/>
              <a:gd name="connsiteX43" fmla="*/ 11758 w 5282519"/>
              <a:gd name="connsiteY43" fmla="*/ 4935537 h 6858000"/>
              <a:gd name="connsiteX44" fmla="*/ 3359 w 5282519"/>
              <a:gd name="connsiteY44" fmla="*/ 4875212 h 6858000"/>
              <a:gd name="connsiteX45" fmla="*/ 0 w 5282519"/>
              <a:gd name="connsiteY45" fmla="*/ 4806950 h 6858000"/>
              <a:gd name="connsiteX46" fmla="*/ 3359 w 5282519"/>
              <a:gd name="connsiteY46" fmla="*/ 4738687 h 6858000"/>
              <a:gd name="connsiteX47" fmla="*/ 11758 w 5282519"/>
              <a:gd name="connsiteY47" fmla="*/ 4678362 h 6858000"/>
              <a:gd name="connsiteX48" fmla="*/ 23515 w 5282519"/>
              <a:gd name="connsiteY48" fmla="*/ 4625975 h 6858000"/>
              <a:gd name="connsiteX49" fmla="*/ 38632 w 5282519"/>
              <a:gd name="connsiteY49" fmla="*/ 4579937 h 6858000"/>
              <a:gd name="connsiteX50" fmla="*/ 55427 w 5282519"/>
              <a:gd name="connsiteY50" fmla="*/ 4537075 h 6858000"/>
              <a:gd name="connsiteX51" fmla="*/ 75583 w 5282519"/>
              <a:gd name="connsiteY51" fmla="*/ 4498975 h 6858000"/>
              <a:gd name="connsiteX52" fmla="*/ 115893 w 5282519"/>
              <a:gd name="connsiteY52" fmla="*/ 4424362 h 6858000"/>
              <a:gd name="connsiteX53" fmla="*/ 134368 w 5282519"/>
              <a:gd name="connsiteY53" fmla="*/ 4386262 h 6858000"/>
              <a:gd name="connsiteX54" fmla="*/ 152844 w 5282519"/>
              <a:gd name="connsiteY54" fmla="*/ 4343400 h 6858000"/>
              <a:gd name="connsiteX55" fmla="*/ 167960 w 5282519"/>
              <a:gd name="connsiteY55" fmla="*/ 4297362 h 6858000"/>
              <a:gd name="connsiteX56" fmla="*/ 178038 w 5282519"/>
              <a:gd name="connsiteY56" fmla="*/ 4244975 h 6858000"/>
              <a:gd name="connsiteX57" fmla="*/ 188115 w 5282519"/>
              <a:gd name="connsiteY57" fmla="*/ 4186237 h 6858000"/>
              <a:gd name="connsiteX58" fmla="*/ 189795 w 5282519"/>
              <a:gd name="connsiteY58" fmla="*/ 4116387 h 6858000"/>
              <a:gd name="connsiteX59" fmla="*/ 188115 w 5282519"/>
              <a:gd name="connsiteY59" fmla="*/ 4048125 h 6858000"/>
              <a:gd name="connsiteX60" fmla="*/ 178038 w 5282519"/>
              <a:gd name="connsiteY60" fmla="*/ 3987800 h 6858000"/>
              <a:gd name="connsiteX61" fmla="*/ 167960 w 5282519"/>
              <a:gd name="connsiteY61" fmla="*/ 3935412 h 6858000"/>
              <a:gd name="connsiteX62" fmla="*/ 152844 w 5282519"/>
              <a:gd name="connsiteY62" fmla="*/ 3890962 h 6858000"/>
              <a:gd name="connsiteX63" fmla="*/ 134368 w 5282519"/>
              <a:gd name="connsiteY63" fmla="*/ 3848100 h 6858000"/>
              <a:gd name="connsiteX64" fmla="*/ 115893 w 5282519"/>
              <a:gd name="connsiteY64" fmla="*/ 3811587 h 6858000"/>
              <a:gd name="connsiteX65" fmla="*/ 75583 w 5282519"/>
              <a:gd name="connsiteY65" fmla="*/ 3736975 h 6858000"/>
              <a:gd name="connsiteX66" fmla="*/ 55427 w 5282519"/>
              <a:gd name="connsiteY66" fmla="*/ 3697287 h 6858000"/>
              <a:gd name="connsiteX67" fmla="*/ 38632 w 5282519"/>
              <a:gd name="connsiteY67" fmla="*/ 3656012 h 6858000"/>
              <a:gd name="connsiteX68" fmla="*/ 23515 w 5282519"/>
              <a:gd name="connsiteY68" fmla="*/ 3609975 h 6858000"/>
              <a:gd name="connsiteX69" fmla="*/ 11758 w 5282519"/>
              <a:gd name="connsiteY69" fmla="*/ 3557587 h 6858000"/>
              <a:gd name="connsiteX70" fmla="*/ 3359 w 5282519"/>
              <a:gd name="connsiteY70" fmla="*/ 3497262 h 6858000"/>
              <a:gd name="connsiteX71" fmla="*/ 0 w 5282519"/>
              <a:gd name="connsiteY71" fmla="*/ 3427412 h 6858000"/>
              <a:gd name="connsiteX72" fmla="*/ 3359 w 5282519"/>
              <a:gd name="connsiteY72" fmla="*/ 3360737 h 6858000"/>
              <a:gd name="connsiteX73" fmla="*/ 11758 w 5282519"/>
              <a:gd name="connsiteY73" fmla="*/ 3300412 h 6858000"/>
              <a:gd name="connsiteX74" fmla="*/ 23515 w 5282519"/>
              <a:gd name="connsiteY74" fmla="*/ 3248025 h 6858000"/>
              <a:gd name="connsiteX75" fmla="*/ 38632 w 5282519"/>
              <a:gd name="connsiteY75" fmla="*/ 3201987 h 6858000"/>
              <a:gd name="connsiteX76" fmla="*/ 55427 w 5282519"/>
              <a:gd name="connsiteY76" fmla="*/ 3160712 h 6858000"/>
              <a:gd name="connsiteX77" fmla="*/ 75583 w 5282519"/>
              <a:gd name="connsiteY77" fmla="*/ 3121025 h 6858000"/>
              <a:gd name="connsiteX78" fmla="*/ 95738 w 5282519"/>
              <a:gd name="connsiteY78" fmla="*/ 3084512 h 6858000"/>
              <a:gd name="connsiteX79" fmla="*/ 115893 w 5282519"/>
              <a:gd name="connsiteY79" fmla="*/ 3046412 h 6858000"/>
              <a:gd name="connsiteX80" fmla="*/ 134368 w 5282519"/>
              <a:gd name="connsiteY80" fmla="*/ 3009900 h 6858000"/>
              <a:gd name="connsiteX81" fmla="*/ 152844 w 5282519"/>
              <a:gd name="connsiteY81" fmla="*/ 2967037 h 6858000"/>
              <a:gd name="connsiteX82" fmla="*/ 167960 w 5282519"/>
              <a:gd name="connsiteY82" fmla="*/ 2922587 h 6858000"/>
              <a:gd name="connsiteX83" fmla="*/ 178038 w 5282519"/>
              <a:gd name="connsiteY83" fmla="*/ 2868612 h 6858000"/>
              <a:gd name="connsiteX84" fmla="*/ 188115 w 5282519"/>
              <a:gd name="connsiteY84" fmla="*/ 2809875 h 6858000"/>
              <a:gd name="connsiteX85" fmla="*/ 189795 w 5282519"/>
              <a:gd name="connsiteY85" fmla="*/ 2741612 h 6858000"/>
              <a:gd name="connsiteX86" fmla="*/ 188115 w 5282519"/>
              <a:gd name="connsiteY86" fmla="*/ 2671762 h 6858000"/>
              <a:gd name="connsiteX87" fmla="*/ 178038 w 5282519"/>
              <a:gd name="connsiteY87" fmla="*/ 2613025 h 6858000"/>
              <a:gd name="connsiteX88" fmla="*/ 167960 w 5282519"/>
              <a:gd name="connsiteY88" fmla="*/ 2560637 h 6858000"/>
              <a:gd name="connsiteX89" fmla="*/ 152844 w 5282519"/>
              <a:gd name="connsiteY89" fmla="*/ 2513012 h 6858000"/>
              <a:gd name="connsiteX90" fmla="*/ 134368 w 5282519"/>
              <a:gd name="connsiteY90" fmla="*/ 2471737 h 6858000"/>
              <a:gd name="connsiteX91" fmla="*/ 115893 w 5282519"/>
              <a:gd name="connsiteY91" fmla="*/ 2433637 h 6858000"/>
              <a:gd name="connsiteX92" fmla="*/ 95738 w 5282519"/>
              <a:gd name="connsiteY92" fmla="*/ 2395537 h 6858000"/>
              <a:gd name="connsiteX93" fmla="*/ 75583 w 5282519"/>
              <a:gd name="connsiteY93" fmla="*/ 2359025 h 6858000"/>
              <a:gd name="connsiteX94" fmla="*/ 55427 w 5282519"/>
              <a:gd name="connsiteY94" fmla="*/ 2319337 h 6858000"/>
              <a:gd name="connsiteX95" fmla="*/ 38632 w 5282519"/>
              <a:gd name="connsiteY95" fmla="*/ 2278062 h 6858000"/>
              <a:gd name="connsiteX96" fmla="*/ 23515 w 5282519"/>
              <a:gd name="connsiteY96" fmla="*/ 2232025 h 6858000"/>
              <a:gd name="connsiteX97" fmla="*/ 11758 w 5282519"/>
              <a:gd name="connsiteY97" fmla="*/ 2179637 h 6858000"/>
              <a:gd name="connsiteX98" fmla="*/ 3359 w 5282519"/>
              <a:gd name="connsiteY98" fmla="*/ 2119312 h 6858000"/>
              <a:gd name="connsiteX99" fmla="*/ 0 w 5282519"/>
              <a:gd name="connsiteY99" fmla="*/ 2051050 h 6858000"/>
              <a:gd name="connsiteX100" fmla="*/ 3359 w 5282519"/>
              <a:gd name="connsiteY100" fmla="*/ 1982787 h 6858000"/>
              <a:gd name="connsiteX101" fmla="*/ 11758 w 5282519"/>
              <a:gd name="connsiteY101" fmla="*/ 1922462 h 6858000"/>
              <a:gd name="connsiteX102" fmla="*/ 23515 w 5282519"/>
              <a:gd name="connsiteY102" fmla="*/ 1870075 h 6858000"/>
              <a:gd name="connsiteX103" fmla="*/ 38632 w 5282519"/>
              <a:gd name="connsiteY103" fmla="*/ 1824037 h 6858000"/>
              <a:gd name="connsiteX104" fmla="*/ 55427 w 5282519"/>
              <a:gd name="connsiteY104" fmla="*/ 1782762 h 6858000"/>
              <a:gd name="connsiteX105" fmla="*/ 75583 w 5282519"/>
              <a:gd name="connsiteY105" fmla="*/ 1743075 h 6858000"/>
              <a:gd name="connsiteX106" fmla="*/ 95738 w 5282519"/>
              <a:gd name="connsiteY106" fmla="*/ 1708150 h 6858000"/>
              <a:gd name="connsiteX107" fmla="*/ 115893 w 5282519"/>
              <a:gd name="connsiteY107" fmla="*/ 1671637 h 6858000"/>
              <a:gd name="connsiteX108" fmla="*/ 134368 w 5282519"/>
              <a:gd name="connsiteY108" fmla="*/ 1631950 h 6858000"/>
              <a:gd name="connsiteX109" fmla="*/ 152844 w 5282519"/>
              <a:gd name="connsiteY109" fmla="*/ 1589087 h 6858000"/>
              <a:gd name="connsiteX110" fmla="*/ 167960 w 5282519"/>
              <a:gd name="connsiteY110" fmla="*/ 1544637 h 6858000"/>
              <a:gd name="connsiteX111" fmla="*/ 178038 w 5282519"/>
              <a:gd name="connsiteY111" fmla="*/ 1492250 h 6858000"/>
              <a:gd name="connsiteX112" fmla="*/ 188115 w 5282519"/>
              <a:gd name="connsiteY112" fmla="*/ 1431925 h 6858000"/>
              <a:gd name="connsiteX113" fmla="*/ 189795 w 5282519"/>
              <a:gd name="connsiteY113" fmla="*/ 1363662 h 6858000"/>
              <a:gd name="connsiteX114" fmla="*/ 188115 w 5282519"/>
              <a:gd name="connsiteY114" fmla="*/ 1295400 h 6858000"/>
              <a:gd name="connsiteX115" fmla="*/ 178038 w 5282519"/>
              <a:gd name="connsiteY115" fmla="*/ 1235075 h 6858000"/>
              <a:gd name="connsiteX116" fmla="*/ 167960 w 5282519"/>
              <a:gd name="connsiteY116" fmla="*/ 1182687 h 6858000"/>
              <a:gd name="connsiteX117" fmla="*/ 152844 w 5282519"/>
              <a:gd name="connsiteY117" fmla="*/ 1136650 h 6858000"/>
              <a:gd name="connsiteX118" fmla="*/ 134368 w 5282519"/>
              <a:gd name="connsiteY118" fmla="*/ 1095375 h 6858000"/>
              <a:gd name="connsiteX119" fmla="*/ 115893 w 5282519"/>
              <a:gd name="connsiteY119" fmla="*/ 1055687 h 6858000"/>
              <a:gd name="connsiteX120" fmla="*/ 95738 w 5282519"/>
              <a:gd name="connsiteY120" fmla="*/ 1017587 h 6858000"/>
              <a:gd name="connsiteX121" fmla="*/ 75583 w 5282519"/>
              <a:gd name="connsiteY121" fmla="*/ 981075 h 6858000"/>
              <a:gd name="connsiteX122" fmla="*/ 55427 w 5282519"/>
              <a:gd name="connsiteY122" fmla="*/ 942975 h 6858000"/>
              <a:gd name="connsiteX123" fmla="*/ 38632 w 5282519"/>
              <a:gd name="connsiteY123" fmla="*/ 901700 h 6858000"/>
              <a:gd name="connsiteX124" fmla="*/ 23515 w 5282519"/>
              <a:gd name="connsiteY124" fmla="*/ 854075 h 6858000"/>
              <a:gd name="connsiteX125" fmla="*/ 11758 w 5282519"/>
              <a:gd name="connsiteY125" fmla="*/ 801687 h 6858000"/>
              <a:gd name="connsiteX126" fmla="*/ 3359 w 5282519"/>
              <a:gd name="connsiteY126" fmla="*/ 744537 h 6858000"/>
              <a:gd name="connsiteX127" fmla="*/ 0 w 5282519"/>
              <a:gd name="connsiteY127" fmla="*/ 673100 h 6858000"/>
              <a:gd name="connsiteX128" fmla="*/ 3359 w 5282519"/>
              <a:gd name="connsiteY128" fmla="*/ 606425 h 6858000"/>
              <a:gd name="connsiteX129" fmla="*/ 11758 w 5282519"/>
              <a:gd name="connsiteY129" fmla="*/ 546100 h 6858000"/>
              <a:gd name="connsiteX130" fmla="*/ 23515 w 5282519"/>
              <a:gd name="connsiteY130" fmla="*/ 496887 h 6858000"/>
              <a:gd name="connsiteX131" fmla="*/ 38632 w 5282519"/>
              <a:gd name="connsiteY131" fmla="*/ 450850 h 6858000"/>
              <a:gd name="connsiteX132" fmla="*/ 55427 w 5282519"/>
              <a:gd name="connsiteY132" fmla="*/ 409575 h 6858000"/>
              <a:gd name="connsiteX133" fmla="*/ 73903 w 5282519"/>
              <a:gd name="connsiteY133" fmla="*/ 369887 h 6858000"/>
              <a:gd name="connsiteX134" fmla="*/ 92379 w 5282519"/>
              <a:gd name="connsiteY134" fmla="*/ 334962 h 6858000"/>
              <a:gd name="connsiteX135" fmla="*/ 112534 w 5282519"/>
              <a:gd name="connsiteY135" fmla="*/ 296862 h 6858000"/>
              <a:gd name="connsiteX136" fmla="*/ 132689 w 5282519"/>
              <a:gd name="connsiteY136" fmla="*/ 260350 h 6858000"/>
              <a:gd name="connsiteX137" fmla="*/ 149485 w 5282519"/>
              <a:gd name="connsiteY137" fmla="*/ 217487 h 6858000"/>
              <a:gd name="connsiteX138" fmla="*/ 166281 w 5282519"/>
              <a:gd name="connsiteY138" fmla="*/ 174625 h 6858000"/>
              <a:gd name="connsiteX139" fmla="*/ 176358 w 5282519"/>
              <a:gd name="connsiteY139" fmla="*/ 122237 h 6858000"/>
              <a:gd name="connsiteX140" fmla="*/ 184756 w 5282519"/>
              <a:gd name="connsiteY140" fmla="*/ 666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Immagine 4" descr="Immagine che contiene testo, persona, interni&#10;&#10;Descrizione generata automaticamente">
            <a:extLst>
              <a:ext uri="{FF2B5EF4-FFF2-40B4-BE49-F238E27FC236}">
                <a16:creationId xmlns:a16="http://schemas.microsoft.com/office/drawing/2014/main" id="{5739AE99-22D5-4A0E-9A3D-F43486376A28}"/>
              </a:ext>
            </a:extLst>
          </p:cNvPr>
          <p:cNvPicPr>
            <a:picLocks noChangeAspect="1"/>
          </p:cNvPicPr>
          <p:nvPr/>
        </p:nvPicPr>
        <p:blipFill rotWithShape="1">
          <a:blip r:embed="rId2">
            <a:extLst>
              <a:ext uri="{28A0092B-C50C-407E-A947-70E740481C1C}">
                <a14:useLocalDpi xmlns:a14="http://schemas.microsoft.com/office/drawing/2010/main" val="0"/>
              </a:ext>
            </a:extLst>
          </a:blip>
          <a:srcRect r="-2" b="2955"/>
          <a:stretch/>
        </p:blipFill>
        <p:spPr>
          <a:xfrm>
            <a:off x="6909481" y="10"/>
            <a:ext cx="5282519" cy="6857990"/>
          </a:xfrm>
          <a:custGeom>
            <a:avLst/>
            <a:gdLst/>
            <a:ahLst/>
            <a:cxnLst/>
            <a:rect l="l" t="t" r="r" b="b"/>
            <a:pathLst>
              <a:path w="5282519" h="6858000">
                <a:moveTo>
                  <a:pt x="189795" y="0"/>
                </a:moveTo>
                <a:lnTo>
                  <a:pt x="5282519" y="0"/>
                </a:lnTo>
                <a:lnTo>
                  <a:pt x="5282519" y="6858000"/>
                </a:lnTo>
                <a:lnTo>
                  <a:pt x="189795" y="6858000"/>
                </a:lnTo>
                <a:lnTo>
                  <a:pt x="184756" y="6791325"/>
                </a:lnTo>
                <a:lnTo>
                  <a:pt x="176358" y="6735762"/>
                </a:lnTo>
                <a:lnTo>
                  <a:pt x="166281" y="6683375"/>
                </a:lnTo>
                <a:lnTo>
                  <a:pt x="149485" y="6640512"/>
                </a:lnTo>
                <a:lnTo>
                  <a:pt x="132689" y="6597650"/>
                </a:lnTo>
                <a:lnTo>
                  <a:pt x="112534" y="6561137"/>
                </a:lnTo>
                <a:lnTo>
                  <a:pt x="92379" y="6523037"/>
                </a:lnTo>
                <a:lnTo>
                  <a:pt x="73903" y="6488112"/>
                </a:lnTo>
                <a:lnTo>
                  <a:pt x="55427" y="6448425"/>
                </a:lnTo>
                <a:lnTo>
                  <a:pt x="38632" y="6407150"/>
                </a:lnTo>
                <a:lnTo>
                  <a:pt x="23515" y="6361112"/>
                </a:lnTo>
                <a:lnTo>
                  <a:pt x="11758" y="6311900"/>
                </a:lnTo>
                <a:lnTo>
                  <a:pt x="3359" y="6251575"/>
                </a:lnTo>
                <a:lnTo>
                  <a:pt x="0" y="6183312"/>
                </a:lnTo>
                <a:lnTo>
                  <a:pt x="3359" y="6113462"/>
                </a:lnTo>
                <a:lnTo>
                  <a:pt x="11758" y="6056312"/>
                </a:lnTo>
                <a:lnTo>
                  <a:pt x="23515" y="6003925"/>
                </a:lnTo>
                <a:lnTo>
                  <a:pt x="38632" y="5956300"/>
                </a:lnTo>
                <a:lnTo>
                  <a:pt x="55427" y="5915025"/>
                </a:lnTo>
                <a:lnTo>
                  <a:pt x="75583" y="5876925"/>
                </a:lnTo>
                <a:lnTo>
                  <a:pt x="95738" y="5840412"/>
                </a:lnTo>
                <a:lnTo>
                  <a:pt x="115893" y="5802312"/>
                </a:lnTo>
                <a:lnTo>
                  <a:pt x="134368" y="5762625"/>
                </a:lnTo>
                <a:lnTo>
                  <a:pt x="152844" y="5721350"/>
                </a:lnTo>
                <a:lnTo>
                  <a:pt x="167960" y="5675312"/>
                </a:lnTo>
                <a:lnTo>
                  <a:pt x="178038" y="5622925"/>
                </a:lnTo>
                <a:lnTo>
                  <a:pt x="188115" y="5562600"/>
                </a:lnTo>
                <a:lnTo>
                  <a:pt x="189795" y="5494337"/>
                </a:lnTo>
                <a:lnTo>
                  <a:pt x="188115" y="5426075"/>
                </a:lnTo>
                <a:lnTo>
                  <a:pt x="178038" y="5365750"/>
                </a:lnTo>
                <a:lnTo>
                  <a:pt x="167960" y="5313362"/>
                </a:lnTo>
                <a:lnTo>
                  <a:pt x="152844" y="5268912"/>
                </a:lnTo>
                <a:lnTo>
                  <a:pt x="134368" y="5226050"/>
                </a:lnTo>
                <a:lnTo>
                  <a:pt x="115893" y="5186362"/>
                </a:lnTo>
                <a:lnTo>
                  <a:pt x="95738" y="5149850"/>
                </a:lnTo>
                <a:lnTo>
                  <a:pt x="75583" y="5114925"/>
                </a:lnTo>
                <a:lnTo>
                  <a:pt x="55427" y="5075237"/>
                </a:lnTo>
                <a:lnTo>
                  <a:pt x="38632" y="5033962"/>
                </a:lnTo>
                <a:lnTo>
                  <a:pt x="23515" y="4987925"/>
                </a:lnTo>
                <a:lnTo>
                  <a:pt x="11758" y="4935537"/>
                </a:lnTo>
                <a:lnTo>
                  <a:pt x="3359" y="4875212"/>
                </a:lnTo>
                <a:lnTo>
                  <a:pt x="0" y="4806950"/>
                </a:lnTo>
                <a:lnTo>
                  <a:pt x="3359" y="4738687"/>
                </a:lnTo>
                <a:lnTo>
                  <a:pt x="11758" y="4678362"/>
                </a:lnTo>
                <a:lnTo>
                  <a:pt x="23515" y="4625975"/>
                </a:lnTo>
                <a:lnTo>
                  <a:pt x="38632" y="4579937"/>
                </a:lnTo>
                <a:lnTo>
                  <a:pt x="55427" y="4537075"/>
                </a:lnTo>
                <a:lnTo>
                  <a:pt x="75583" y="4498975"/>
                </a:lnTo>
                <a:lnTo>
                  <a:pt x="115893" y="4424362"/>
                </a:lnTo>
                <a:lnTo>
                  <a:pt x="134368" y="4386262"/>
                </a:lnTo>
                <a:lnTo>
                  <a:pt x="152844" y="4343400"/>
                </a:lnTo>
                <a:lnTo>
                  <a:pt x="167960" y="4297362"/>
                </a:lnTo>
                <a:lnTo>
                  <a:pt x="178038" y="4244975"/>
                </a:lnTo>
                <a:lnTo>
                  <a:pt x="188115" y="4186237"/>
                </a:lnTo>
                <a:lnTo>
                  <a:pt x="189795" y="4116387"/>
                </a:lnTo>
                <a:lnTo>
                  <a:pt x="188115" y="4048125"/>
                </a:lnTo>
                <a:lnTo>
                  <a:pt x="178038" y="3987800"/>
                </a:lnTo>
                <a:lnTo>
                  <a:pt x="167960" y="3935412"/>
                </a:lnTo>
                <a:lnTo>
                  <a:pt x="152844" y="3890962"/>
                </a:lnTo>
                <a:lnTo>
                  <a:pt x="134368" y="3848100"/>
                </a:lnTo>
                <a:lnTo>
                  <a:pt x="115893" y="3811587"/>
                </a:lnTo>
                <a:lnTo>
                  <a:pt x="75583" y="3736975"/>
                </a:lnTo>
                <a:lnTo>
                  <a:pt x="55427" y="3697287"/>
                </a:lnTo>
                <a:lnTo>
                  <a:pt x="38632" y="3656012"/>
                </a:lnTo>
                <a:lnTo>
                  <a:pt x="23515" y="3609975"/>
                </a:lnTo>
                <a:lnTo>
                  <a:pt x="11758" y="3557587"/>
                </a:lnTo>
                <a:lnTo>
                  <a:pt x="3359" y="3497262"/>
                </a:lnTo>
                <a:lnTo>
                  <a:pt x="0" y="3427412"/>
                </a:lnTo>
                <a:lnTo>
                  <a:pt x="3359" y="3360737"/>
                </a:lnTo>
                <a:lnTo>
                  <a:pt x="11758" y="3300412"/>
                </a:lnTo>
                <a:lnTo>
                  <a:pt x="23515" y="3248025"/>
                </a:lnTo>
                <a:lnTo>
                  <a:pt x="38632" y="3201987"/>
                </a:lnTo>
                <a:lnTo>
                  <a:pt x="55427" y="3160712"/>
                </a:lnTo>
                <a:lnTo>
                  <a:pt x="75583" y="3121025"/>
                </a:lnTo>
                <a:lnTo>
                  <a:pt x="95738" y="3084512"/>
                </a:lnTo>
                <a:lnTo>
                  <a:pt x="115893" y="3046412"/>
                </a:lnTo>
                <a:lnTo>
                  <a:pt x="134368" y="3009900"/>
                </a:lnTo>
                <a:lnTo>
                  <a:pt x="152844" y="2967037"/>
                </a:lnTo>
                <a:lnTo>
                  <a:pt x="167960" y="2922587"/>
                </a:lnTo>
                <a:lnTo>
                  <a:pt x="178038" y="2868612"/>
                </a:lnTo>
                <a:lnTo>
                  <a:pt x="188115" y="2809875"/>
                </a:lnTo>
                <a:lnTo>
                  <a:pt x="189795" y="2741612"/>
                </a:lnTo>
                <a:lnTo>
                  <a:pt x="188115" y="2671762"/>
                </a:lnTo>
                <a:lnTo>
                  <a:pt x="178038" y="2613025"/>
                </a:lnTo>
                <a:lnTo>
                  <a:pt x="167960" y="2560637"/>
                </a:lnTo>
                <a:lnTo>
                  <a:pt x="152844" y="2513012"/>
                </a:lnTo>
                <a:lnTo>
                  <a:pt x="134368" y="2471737"/>
                </a:lnTo>
                <a:lnTo>
                  <a:pt x="115893" y="2433637"/>
                </a:lnTo>
                <a:lnTo>
                  <a:pt x="95738" y="2395537"/>
                </a:lnTo>
                <a:lnTo>
                  <a:pt x="75583" y="2359025"/>
                </a:lnTo>
                <a:lnTo>
                  <a:pt x="55427" y="2319337"/>
                </a:lnTo>
                <a:lnTo>
                  <a:pt x="38632" y="2278062"/>
                </a:lnTo>
                <a:lnTo>
                  <a:pt x="23515" y="2232025"/>
                </a:lnTo>
                <a:lnTo>
                  <a:pt x="11758" y="2179637"/>
                </a:lnTo>
                <a:lnTo>
                  <a:pt x="3359" y="2119312"/>
                </a:lnTo>
                <a:lnTo>
                  <a:pt x="0" y="2051050"/>
                </a:lnTo>
                <a:lnTo>
                  <a:pt x="3359" y="1982787"/>
                </a:lnTo>
                <a:lnTo>
                  <a:pt x="11758" y="1922462"/>
                </a:lnTo>
                <a:lnTo>
                  <a:pt x="23515" y="1870075"/>
                </a:lnTo>
                <a:lnTo>
                  <a:pt x="38632" y="1824037"/>
                </a:lnTo>
                <a:lnTo>
                  <a:pt x="55427" y="1782762"/>
                </a:lnTo>
                <a:lnTo>
                  <a:pt x="75583" y="1743075"/>
                </a:lnTo>
                <a:lnTo>
                  <a:pt x="95738" y="1708150"/>
                </a:lnTo>
                <a:lnTo>
                  <a:pt x="115893" y="1671637"/>
                </a:lnTo>
                <a:lnTo>
                  <a:pt x="134368" y="1631950"/>
                </a:lnTo>
                <a:lnTo>
                  <a:pt x="152844" y="1589087"/>
                </a:lnTo>
                <a:lnTo>
                  <a:pt x="167960" y="1544637"/>
                </a:lnTo>
                <a:lnTo>
                  <a:pt x="178038" y="1492250"/>
                </a:lnTo>
                <a:lnTo>
                  <a:pt x="188115" y="1431925"/>
                </a:lnTo>
                <a:lnTo>
                  <a:pt x="189795" y="1363662"/>
                </a:lnTo>
                <a:lnTo>
                  <a:pt x="188115" y="1295400"/>
                </a:lnTo>
                <a:lnTo>
                  <a:pt x="178038" y="1235075"/>
                </a:lnTo>
                <a:lnTo>
                  <a:pt x="167960" y="1182687"/>
                </a:lnTo>
                <a:lnTo>
                  <a:pt x="152844" y="1136650"/>
                </a:lnTo>
                <a:lnTo>
                  <a:pt x="134368" y="1095375"/>
                </a:lnTo>
                <a:lnTo>
                  <a:pt x="115893" y="1055687"/>
                </a:lnTo>
                <a:lnTo>
                  <a:pt x="95738" y="1017587"/>
                </a:lnTo>
                <a:lnTo>
                  <a:pt x="75583" y="981075"/>
                </a:lnTo>
                <a:lnTo>
                  <a:pt x="55427" y="942975"/>
                </a:lnTo>
                <a:lnTo>
                  <a:pt x="38632" y="901700"/>
                </a:lnTo>
                <a:lnTo>
                  <a:pt x="23515" y="854075"/>
                </a:lnTo>
                <a:lnTo>
                  <a:pt x="11758" y="801687"/>
                </a:lnTo>
                <a:lnTo>
                  <a:pt x="3359" y="744537"/>
                </a:lnTo>
                <a:lnTo>
                  <a:pt x="0" y="673100"/>
                </a:lnTo>
                <a:lnTo>
                  <a:pt x="3359" y="606425"/>
                </a:lnTo>
                <a:lnTo>
                  <a:pt x="11758" y="546100"/>
                </a:lnTo>
                <a:lnTo>
                  <a:pt x="23515" y="496887"/>
                </a:lnTo>
                <a:lnTo>
                  <a:pt x="38632" y="450850"/>
                </a:lnTo>
                <a:lnTo>
                  <a:pt x="55427" y="409575"/>
                </a:lnTo>
                <a:lnTo>
                  <a:pt x="73903" y="369887"/>
                </a:lnTo>
                <a:lnTo>
                  <a:pt x="92379" y="334962"/>
                </a:lnTo>
                <a:lnTo>
                  <a:pt x="112534" y="296862"/>
                </a:lnTo>
                <a:lnTo>
                  <a:pt x="132689" y="260350"/>
                </a:lnTo>
                <a:lnTo>
                  <a:pt x="149485" y="217487"/>
                </a:lnTo>
                <a:lnTo>
                  <a:pt x="166281" y="174625"/>
                </a:lnTo>
                <a:lnTo>
                  <a:pt x="176358" y="122237"/>
                </a:lnTo>
                <a:lnTo>
                  <a:pt x="184756" y="66675"/>
                </a:lnTo>
                <a:close/>
              </a:path>
            </a:pathLst>
          </a:custGeom>
        </p:spPr>
      </p:pic>
      <p:sp>
        <p:nvSpPr>
          <p:cNvPr id="2" name="CasellaDiTesto 1">
            <a:extLst>
              <a:ext uri="{FF2B5EF4-FFF2-40B4-BE49-F238E27FC236}">
                <a16:creationId xmlns:a16="http://schemas.microsoft.com/office/drawing/2014/main" id="{46B9E789-09CD-4385-A18F-7F82F55B7D14}"/>
              </a:ext>
            </a:extLst>
          </p:cNvPr>
          <p:cNvSpPr txBox="1"/>
          <p:nvPr/>
        </p:nvSpPr>
        <p:spPr>
          <a:xfrm>
            <a:off x="637639" y="574775"/>
            <a:ext cx="5809062" cy="5992410"/>
          </a:xfrm>
          <a:prstGeom prst="rect">
            <a:avLst/>
          </a:prstGeom>
          <a:noFill/>
        </p:spPr>
        <p:txBody>
          <a:bodyPr wrap="square" rtlCol="0">
            <a:spAutoFit/>
          </a:bodyPr>
          <a:lstStyle/>
          <a:p>
            <a:pPr algn="ctr">
              <a:lnSpc>
                <a:spcPct val="90000"/>
              </a:lnSpc>
            </a:pPr>
            <a:r>
              <a:rPr lang="it-IT" sz="2400" b="1" cap="none" dirty="0">
                <a:solidFill>
                  <a:schemeClr val="tx2">
                    <a:lumMod val="10000"/>
                  </a:schemeClr>
                </a:solidFill>
                <a:latin typeface="Calisto MT" panose="02040603050505030304" pitchFamily="18" charset="0"/>
              </a:rPr>
              <a:t>Chi era Medea?</a:t>
            </a:r>
          </a:p>
          <a:p>
            <a:pPr algn="ctr">
              <a:lnSpc>
                <a:spcPct val="90000"/>
              </a:lnSpc>
            </a:pPr>
            <a:r>
              <a:rPr lang="it-IT" sz="2400" cap="none" dirty="0">
                <a:solidFill>
                  <a:schemeClr val="tx2">
                    <a:lumMod val="10000"/>
                  </a:schemeClr>
                </a:solidFill>
                <a:latin typeface="Calisto MT" panose="02040603050505030304" pitchFamily="18" charset="0"/>
              </a:rPr>
              <a:t>Il suo nome deriva dal verbo greco </a:t>
            </a:r>
            <a:r>
              <a:rPr lang="it-IT" sz="2400" i="1" cap="none" dirty="0" err="1">
                <a:solidFill>
                  <a:schemeClr val="tx2">
                    <a:lumMod val="10000"/>
                  </a:schemeClr>
                </a:solidFill>
                <a:latin typeface="Calisto MT" panose="02040603050505030304" pitchFamily="18" charset="0"/>
              </a:rPr>
              <a:t>medomai</a:t>
            </a:r>
            <a:r>
              <a:rPr lang="it-IT" sz="2400" cap="none" dirty="0">
                <a:solidFill>
                  <a:schemeClr val="tx2">
                    <a:lumMod val="10000"/>
                  </a:schemeClr>
                </a:solidFill>
                <a:latin typeface="Calisto MT" panose="02040603050505030304" pitchFamily="18" charset="0"/>
              </a:rPr>
              <a:t>, che significa «io medito, macchino»</a:t>
            </a:r>
          </a:p>
          <a:p>
            <a:pPr algn="ctr">
              <a:lnSpc>
                <a:spcPct val="90000"/>
              </a:lnSpc>
            </a:pPr>
            <a:r>
              <a:rPr lang="it-IT" sz="2400" cap="none" dirty="0">
                <a:solidFill>
                  <a:schemeClr val="tx2">
                    <a:lumMod val="10000"/>
                  </a:schemeClr>
                </a:solidFill>
                <a:latin typeface="Calisto MT" panose="02040603050505030304" pitchFamily="18" charset="0"/>
              </a:rPr>
              <a:t>Figlia del re della Colchide, </a:t>
            </a:r>
            <a:r>
              <a:rPr lang="it-IT" sz="2400" cap="none" dirty="0" err="1">
                <a:solidFill>
                  <a:schemeClr val="tx2">
                    <a:lumMod val="10000"/>
                  </a:schemeClr>
                </a:solidFill>
                <a:latin typeface="Calisto MT" panose="02040603050505030304" pitchFamily="18" charset="0"/>
              </a:rPr>
              <a:t>Eeta</a:t>
            </a:r>
            <a:r>
              <a:rPr lang="it-IT" sz="2400" cap="none" dirty="0">
                <a:solidFill>
                  <a:schemeClr val="tx2">
                    <a:lumMod val="10000"/>
                  </a:schemeClr>
                </a:solidFill>
                <a:latin typeface="Calisto MT" panose="02040603050505030304" pitchFamily="18" charset="0"/>
              </a:rPr>
              <a:t>, e nipote del Sole. </a:t>
            </a:r>
          </a:p>
          <a:p>
            <a:pPr algn="ctr">
              <a:lnSpc>
                <a:spcPct val="90000"/>
              </a:lnSpc>
            </a:pPr>
            <a:r>
              <a:rPr lang="it-IT" sz="2400" cap="none" dirty="0">
                <a:solidFill>
                  <a:schemeClr val="tx2">
                    <a:lumMod val="10000"/>
                  </a:schemeClr>
                </a:solidFill>
                <a:latin typeface="Calisto MT" panose="02040603050505030304" pitchFamily="18" charset="0"/>
              </a:rPr>
              <a:t>Secondo alcune tradizioni era imparentata con Circe (Esiodo, Odissea), secondo altre con Ecate (Apollonio Rodio).  </a:t>
            </a:r>
          </a:p>
          <a:p>
            <a:pPr algn="ctr">
              <a:lnSpc>
                <a:spcPct val="90000"/>
              </a:lnSpc>
            </a:pPr>
            <a:r>
              <a:rPr lang="it-IT" sz="2400" cap="none" dirty="0">
                <a:solidFill>
                  <a:schemeClr val="tx2">
                    <a:lumMod val="10000"/>
                  </a:schemeClr>
                </a:solidFill>
                <a:latin typeface="Calisto MT" panose="02040603050505030304" pitchFamily="18" charset="0"/>
              </a:rPr>
              <a:t>Discendeva da una stirpe illustre ed era esperta di magia.</a:t>
            </a:r>
          </a:p>
          <a:p>
            <a:pPr algn="ctr">
              <a:lnSpc>
                <a:spcPct val="90000"/>
              </a:lnSpc>
            </a:pPr>
            <a:endParaRPr lang="it-IT" sz="2400" b="1" cap="none" dirty="0">
              <a:solidFill>
                <a:schemeClr val="tx2">
                  <a:lumMod val="10000"/>
                </a:schemeClr>
              </a:solidFill>
              <a:latin typeface="Calisto MT" panose="02040603050505030304" pitchFamily="18" charset="0"/>
            </a:endParaRPr>
          </a:p>
          <a:p>
            <a:pPr algn="ctr">
              <a:lnSpc>
                <a:spcPct val="90000"/>
              </a:lnSpc>
            </a:pPr>
            <a:r>
              <a:rPr lang="it-IT" sz="2400" i="1" cap="none" dirty="0">
                <a:solidFill>
                  <a:schemeClr val="tx2">
                    <a:lumMod val="10000"/>
                  </a:schemeClr>
                </a:solidFill>
                <a:latin typeface="Calisto MT" panose="02040603050505030304" pitchFamily="18" charset="0"/>
              </a:rPr>
              <a:t>«Sapeva bene </a:t>
            </a:r>
          </a:p>
          <a:p>
            <a:pPr algn="ctr">
              <a:lnSpc>
                <a:spcPct val="90000"/>
              </a:lnSpc>
            </a:pPr>
            <a:r>
              <a:rPr lang="it-IT" sz="2400" i="1" cap="none" dirty="0">
                <a:solidFill>
                  <a:schemeClr val="tx2">
                    <a:lumMod val="10000"/>
                  </a:schemeClr>
                </a:solidFill>
                <a:latin typeface="Calisto MT" panose="02040603050505030304" pitchFamily="18" charset="0"/>
              </a:rPr>
              <a:t>le strade: tante volte le aveva percorse cercando </a:t>
            </a:r>
          </a:p>
          <a:p>
            <a:pPr algn="ctr">
              <a:lnSpc>
                <a:spcPct val="90000"/>
              </a:lnSpc>
            </a:pPr>
            <a:r>
              <a:rPr lang="it-IT" sz="2400" i="1" cap="none" dirty="0">
                <a:solidFill>
                  <a:schemeClr val="tx2">
                    <a:lumMod val="10000"/>
                  </a:schemeClr>
                </a:solidFill>
                <a:latin typeface="Calisto MT" panose="02040603050505030304" pitchFamily="18" charset="0"/>
              </a:rPr>
              <a:t>cadaveri ed erbe malefiche, come usano fare le maghe».</a:t>
            </a:r>
          </a:p>
          <a:p>
            <a:pPr algn="ctr">
              <a:lnSpc>
                <a:spcPct val="90000"/>
              </a:lnSpc>
            </a:pPr>
            <a:r>
              <a:rPr lang="it-IT" sz="2400" i="1" cap="none" dirty="0">
                <a:solidFill>
                  <a:schemeClr val="tx2">
                    <a:lumMod val="10000"/>
                  </a:schemeClr>
                </a:solidFill>
                <a:latin typeface="Calisto MT" panose="02040603050505030304" pitchFamily="18" charset="0"/>
              </a:rPr>
              <a:t>Argonautiche, IV, </a:t>
            </a:r>
            <a:r>
              <a:rPr lang="it-IT" sz="2400" i="1" cap="none" dirty="0" err="1">
                <a:solidFill>
                  <a:schemeClr val="tx2">
                    <a:lumMod val="10000"/>
                  </a:schemeClr>
                </a:solidFill>
                <a:latin typeface="Calisto MT" panose="02040603050505030304" pitchFamily="18" charset="0"/>
              </a:rPr>
              <a:t>vv</a:t>
            </a:r>
            <a:r>
              <a:rPr lang="it-IT" sz="2400" i="1" cap="none" dirty="0">
                <a:solidFill>
                  <a:schemeClr val="tx2">
                    <a:lumMod val="10000"/>
                  </a:schemeClr>
                </a:solidFill>
                <a:latin typeface="Calisto MT" panose="02040603050505030304" pitchFamily="18" charset="0"/>
              </a:rPr>
              <a:t>. 46-53</a:t>
            </a:r>
            <a:r>
              <a:rPr lang="it-IT" sz="2400" b="1" i="1" cap="none" dirty="0">
                <a:solidFill>
                  <a:schemeClr val="tx2">
                    <a:lumMod val="10000"/>
                  </a:schemeClr>
                </a:solidFill>
                <a:latin typeface="Calisto MT" panose="02040603050505030304" pitchFamily="18" charset="0"/>
              </a:rPr>
              <a:t>.</a:t>
            </a:r>
          </a:p>
          <a:p>
            <a:pPr>
              <a:lnSpc>
                <a:spcPct val="90000"/>
              </a:lnSpc>
            </a:pPr>
            <a:endParaRPr lang="it-IT" b="1" dirty="0"/>
          </a:p>
        </p:txBody>
      </p:sp>
    </p:spTree>
    <p:extLst>
      <p:ext uri="{BB962C8B-B14F-4D97-AF65-F5344CB8AC3E}">
        <p14:creationId xmlns:p14="http://schemas.microsoft.com/office/powerpoint/2010/main" val="31362036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D9453AC2-8882-459A-8985-3E24DD42AE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4543" y="0"/>
            <a:ext cx="11967714"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Visualizza immagine di origine">
            <a:extLst>
              <a:ext uri="{FF2B5EF4-FFF2-40B4-BE49-F238E27FC236}">
                <a16:creationId xmlns:a16="http://schemas.microsoft.com/office/drawing/2014/main" id="{9AD67FB0-9B5B-49F0-A55E-86943C787DE1}"/>
              </a:ext>
            </a:extLst>
          </p:cNvPr>
          <p:cNvPicPr>
            <a:picLocks noChangeAspect="1" noChangeArrowheads="1"/>
          </p:cNvPicPr>
          <p:nvPr/>
        </p:nvPicPr>
        <p:blipFill rotWithShape="1">
          <a:blip r:embed="rId2">
            <a:alphaModFix amt="40000"/>
            <a:extLst>
              <a:ext uri="{28A0092B-C50C-407E-A947-70E740481C1C}">
                <a14:useLocalDpi xmlns:a14="http://schemas.microsoft.com/office/drawing/2010/main" val="0"/>
              </a:ext>
            </a:extLst>
          </a:blip>
          <a:srcRect r="-1" b="13175"/>
          <a:stretch/>
        </p:blipFill>
        <p:spPr bwMode="auto">
          <a:xfrm>
            <a:off x="264543" y="10"/>
            <a:ext cx="11967714" cy="6857990"/>
          </a:xfrm>
          <a:prstGeom prst="rect">
            <a:avLst/>
          </a:prstGeom>
          <a:noFill/>
          <a:extLst>
            <a:ext uri="{909E8E84-426E-40DD-AFC4-6F175D3DCCD1}">
              <a14:hiddenFill xmlns:a14="http://schemas.microsoft.com/office/drawing/2010/main">
                <a:solidFill>
                  <a:srgbClr val="FFFFFF"/>
                </a:solidFill>
              </a14:hiddenFill>
            </a:ext>
          </a:extLst>
        </p:spPr>
      </p:pic>
      <p:sp>
        <p:nvSpPr>
          <p:cNvPr id="3" name="Sottotitolo 2">
            <a:extLst>
              <a:ext uri="{FF2B5EF4-FFF2-40B4-BE49-F238E27FC236}">
                <a16:creationId xmlns:a16="http://schemas.microsoft.com/office/drawing/2014/main" id="{ED8D5B28-B7C2-4ABA-AD2D-EC5F925DB243}"/>
              </a:ext>
            </a:extLst>
          </p:cNvPr>
          <p:cNvSpPr>
            <a:spLocks noGrp="1"/>
          </p:cNvSpPr>
          <p:nvPr>
            <p:ph type="subTitle" idx="1"/>
          </p:nvPr>
        </p:nvSpPr>
        <p:spPr>
          <a:xfrm>
            <a:off x="1117839" y="502322"/>
            <a:ext cx="10207386" cy="5707978"/>
          </a:xfrm>
        </p:spPr>
        <p:txBody>
          <a:bodyPr>
            <a:normAutofit/>
          </a:bodyPr>
          <a:lstStyle/>
          <a:p>
            <a:pPr>
              <a:lnSpc>
                <a:spcPct val="90000"/>
              </a:lnSpc>
            </a:pPr>
            <a:endParaRPr lang="it-IT" sz="500" dirty="0">
              <a:solidFill>
                <a:srgbClr val="FFFFFF"/>
              </a:solidFill>
              <a:latin typeface="Calisto MT" panose="02040603050505030304" pitchFamily="18" charset="0"/>
            </a:endParaRPr>
          </a:p>
          <a:p>
            <a:pPr>
              <a:lnSpc>
                <a:spcPct val="90000"/>
              </a:lnSpc>
            </a:pPr>
            <a:endParaRPr lang="it-IT" sz="500" dirty="0">
              <a:solidFill>
                <a:srgbClr val="FFFFFF"/>
              </a:solidFill>
              <a:latin typeface="Calisto MT" panose="02040603050505030304" pitchFamily="18" charset="0"/>
            </a:endParaRPr>
          </a:p>
          <a:p>
            <a:pPr>
              <a:lnSpc>
                <a:spcPct val="90000"/>
              </a:lnSpc>
            </a:pPr>
            <a:endParaRPr lang="it-IT" sz="500" dirty="0">
              <a:solidFill>
                <a:srgbClr val="FFFFFF"/>
              </a:solidFill>
              <a:latin typeface="Calisto MT" panose="02040603050505030304" pitchFamily="18" charset="0"/>
            </a:endParaRPr>
          </a:p>
          <a:p>
            <a:pPr>
              <a:lnSpc>
                <a:spcPct val="90000"/>
              </a:lnSpc>
            </a:pPr>
            <a:endParaRPr lang="it-IT" sz="500" cap="none" dirty="0">
              <a:solidFill>
                <a:srgbClr val="FFFFFF"/>
              </a:solidFill>
              <a:latin typeface="Calisto MT" panose="02040603050505030304" pitchFamily="18" charset="0"/>
            </a:endParaRPr>
          </a:p>
          <a:p>
            <a:pPr marL="285750" indent="-285750">
              <a:lnSpc>
                <a:spcPct val="90000"/>
              </a:lnSpc>
              <a:buFontTx/>
              <a:buChar char="-"/>
            </a:pPr>
            <a:r>
              <a:rPr lang="it-IT" sz="2400" cap="none" dirty="0">
                <a:solidFill>
                  <a:srgbClr val="FFFFFF"/>
                </a:solidFill>
                <a:latin typeface="Calisto MT" panose="02040603050505030304" pitchFamily="18" charset="0"/>
              </a:rPr>
              <a:t>Il nome «Colchide» è legato a quello di </a:t>
            </a:r>
            <a:r>
              <a:rPr lang="it-IT" sz="2400" i="1" cap="none" dirty="0" err="1">
                <a:solidFill>
                  <a:srgbClr val="FFFFFF"/>
                </a:solidFill>
                <a:latin typeface="Calisto MT" panose="02040603050505030304" pitchFamily="18" charset="0"/>
              </a:rPr>
              <a:t>kolkikòn</a:t>
            </a:r>
            <a:r>
              <a:rPr lang="it-IT" sz="2400" cap="none" dirty="0">
                <a:solidFill>
                  <a:srgbClr val="FFFFFF"/>
                </a:solidFill>
                <a:latin typeface="Calisto MT" panose="02040603050505030304" pitchFamily="18" charset="0"/>
              </a:rPr>
              <a:t>, il colchico, che è una pianta velenosa. </a:t>
            </a:r>
          </a:p>
          <a:p>
            <a:pPr>
              <a:lnSpc>
                <a:spcPct val="90000"/>
              </a:lnSpc>
            </a:pPr>
            <a:endParaRPr lang="it-IT" sz="2400" cap="none" dirty="0">
              <a:solidFill>
                <a:srgbClr val="FFFFFF"/>
              </a:solidFill>
              <a:latin typeface="Calisto MT" panose="02040603050505030304" pitchFamily="18" charset="0"/>
            </a:endParaRPr>
          </a:p>
          <a:p>
            <a:pPr marL="285750" indent="-285750">
              <a:lnSpc>
                <a:spcPct val="90000"/>
              </a:lnSpc>
              <a:buFontTx/>
              <a:buChar char="-"/>
            </a:pPr>
            <a:r>
              <a:rPr lang="it-IT" sz="2400" cap="none" dirty="0">
                <a:solidFill>
                  <a:srgbClr val="FFFFFF"/>
                </a:solidFill>
                <a:latin typeface="Calisto MT" panose="02040603050505030304" pitchFamily="18" charset="0"/>
              </a:rPr>
              <a:t>Per i greci la Colchide era una terra lontana, favolosa, barbara. Nel II libro delle </a:t>
            </a:r>
            <a:r>
              <a:rPr lang="it-IT" sz="2400" i="1" cap="none" dirty="0">
                <a:solidFill>
                  <a:srgbClr val="FFFFFF"/>
                </a:solidFill>
                <a:latin typeface="Calisto MT" panose="02040603050505030304" pitchFamily="18" charset="0"/>
              </a:rPr>
              <a:t>Argonautiche</a:t>
            </a:r>
            <a:r>
              <a:rPr lang="it-IT" sz="2400" cap="none" dirty="0">
                <a:solidFill>
                  <a:srgbClr val="FFFFFF"/>
                </a:solidFill>
                <a:latin typeface="Calisto MT" panose="02040603050505030304" pitchFamily="18" charset="0"/>
              </a:rPr>
              <a:t>, Apollonio Rodio scrive che si estende «agli estremi confini di mare e di terra ». </a:t>
            </a:r>
          </a:p>
          <a:p>
            <a:pPr>
              <a:lnSpc>
                <a:spcPct val="90000"/>
              </a:lnSpc>
            </a:pPr>
            <a:endParaRPr lang="it-IT" sz="2400" cap="none" dirty="0">
              <a:solidFill>
                <a:srgbClr val="FFFFFF"/>
              </a:solidFill>
              <a:latin typeface="Calisto MT" panose="02040603050505030304" pitchFamily="18" charset="0"/>
            </a:endParaRPr>
          </a:p>
          <a:p>
            <a:pPr marL="285750" indent="-285750">
              <a:lnSpc>
                <a:spcPct val="90000"/>
              </a:lnSpc>
              <a:buFontTx/>
              <a:buChar char="-"/>
            </a:pPr>
            <a:r>
              <a:rPr lang="it-IT" sz="2400" cap="none" dirty="0">
                <a:solidFill>
                  <a:srgbClr val="FFFFFF"/>
                </a:solidFill>
                <a:latin typeface="Calisto MT" panose="02040603050505030304" pitchFamily="18" charset="0"/>
              </a:rPr>
              <a:t>Era una terra ricca d’oro. Il vello d’Oro sarebbe la trasposizione mitica di una tradizione realmente esistita: per trattenere l’oro dei fiumi, gli abitanti del posto avrebbero immerso in acqua delle pelli di montone. </a:t>
            </a:r>
          </a:p>
          <a:p>
            <a:pPr>
              <a:lnSpc>
                <a:spcPct val="90000"/>
              </a:lnSpc>
            </a:pPr>
            <a:endParaRPr lang="it-IT" sz="2400" dirty="0">
              <a:solidFill>
                <a:srgbClr val="FFFFFF"/>
              </a:solidFill>
            </a:endParaRPr>
          </a:p>
          <a:p>
            <a:pPr marL="285750" indent="-285750">
              <a:lnSpc>
                <a:spcPct val="90000"/>
              </a:lnSpc>
              <a:buFontTx/>
              <a:buChar char="-"/>
            </a:pPr>
            <a:endParaRPr lang="it-IT" sz="500" dirty="0">
              <a:solidFill>
                <a:srgbClr val="FFFFFF"/>
              </a:solidFill>
            </a:endParaRPr>
          </a:p>
        </p:txBody>
      </p:sp>
      <p:sp>
        <p:nvSpPr>
          <p:cNvPr id="137" name="Rectangle 136">
            <a:extLst>
              <a:ext uri="{FF2B5EF4-FFF2-40B4-BE49-F238E27FC236}">
                <a16:creationId xmlns:a16="http://schemas.microsoft.com/office/drawing/2014/main" id="{D4A11FEA-6E98-401C-B708-DA2C95081E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64543"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0374857"/>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33DFEFC0-99B4-4D27-9168-1B2F659A34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3" name="Freeform: Shape 72">
            <a:extLst>
              <a:ext uri="{FF2B5EF4-FFF2-40B4-BE49-F238E27FC236}">
                <a16:creationId xmlns:a16="http://schemas.microsoft.com/office/drawing/2014/main" id="{A2C20081-2005-4B05-BEA4-EB8D4C90A3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070708"/>
            <a:ext cx="12192000" cy="1787292"/>
          </a:xfrm>
          <a:custGeom>
            <a:avLst/>
            <a:gdLst>
              <a:gd name="connsiteX0" fmla="*/ 619389 w 12192000"/>
              <a:gd name="connsiteY0" fmla="*/ 0 h 1787292"/>
              <a:gd name="connsiteX1" fmla="*/ 687652 w 12192000"/>
              <a:gd name="connsiteY1" fmla="*/ 3175 h 1787292"/>
              <a:gd name="connsiteX2" fmla="*/ 747977 w 12192000"/>
              <a:gd name="connsiteY2" fmla="*/ 9525 h 1787292"/>
              <a:gd name="connsiteX3" fmla="*/ 800364 w 12192000"/>
              <a:gd name="connsiteY3" fmla="*/ 20637 h 1787292"/>
              <a:gd name="connsiteX4" fmla="*/ 846402 w 12192000"/>
              <a:gd name="connsiteY4" fmla="*/ 36512 h 1787292"/>
              <a:gd name="connsiteX5" fmla="*/ 887677 w 12192000"/>
              <a:gd name="connsiteY5" fmla="*/ 52387 h 1787292"/>
              <a:gd name="connsiteX6" fmla="*/ 924189 w 12192000"/>
              <a:gd name="connsiteY6" fmla="*/ 68262 h 1787292"/>
              <a:gd name="connsiteX7" fmla="*/ 962289 w 12192000"/>
              <a:gd name="connsiteY7" fmla="*/ 87312 h 1787292"/>
              <a:gd name="connsiteX8" fmla="*/ 1000389 w 12192000"/>
              <a:gd name="connsiteY8" fmla="*/ 106362 h 1787292"/>
              <a:gd name="connsiteX9" fmla="*/ 1036902 w 12192000"/>
              <a:gd name="connsiteY9" fmla="*/ 125412 h 1787292"/>
              <a:gd name="connsiteX10" fmla="*/ 1078177 w 12192000"/>
              <a:gd name="connsiteY10" fmla="*/ 141287 h 1787292"/>
              <a:gd name="connsiteX11" fmla="*/ 1124214 w 12192000"/>
              <a:gd name="connsiteY11" fmla="*/ 155575 h 1787292"/>
              <a:gd name="connsiteX12" fmla="*/ 1176602 w 12192000"/>
              <a:gd name="connsiteY12" fmla="*/ 166687 h 1787292"/>
              <a:gd name="connsiteX13" fmla="*/ 1236927 w 12192000"/>
              <a:gd name="connsiteY13" fmla="*/ 174625 h 1787292"/>
              <a:gd name="connsiteX14" fmla="*/ 1305189 w 12192000"/>
              <a:gd name="connsiteY14" fmla="*/ 176212 h 1787292"/>
              <a:gd name="connsiteX15" fmla="*/ 1373452 w 12192000"/>
              <a:gd name="connsiteY15" fmla="*/ 174625 h 1787292"/>
              <a:gd name="connsiteX16" fmla="*/ 1433777 w 12192000"/>
              <a:gd name="connsiteY16" fmla="*/ 166687 h 1787292"/>
              <a:gd name="connsiteX17" fmla="*/ 1486164 w 12192000"/>
              <a:gd name="connsiteY17" fmla="*/ 155575 h 1787292"/>
              <a:gd name="connsiteX18" fmla="*/ 1532202 w 12192000"/>
              <a:gd name="connsiteY18" fmla="*/ 141287 h 1787292"/>
              <a:gd name="connsiteX19" fmla="*/ 1573477 w 12192000"/>
              <a:gd name="connsiteY19" fmla="*/ 125412 h 1787292"/>
              <a:gd name="connsiteX20" fmla="*/ 1609989 w 12192000"/>
              <a:gd name="connsiteY20" fmla="*/ 106362 h 1787292"/>
              <a:gd name="connsiteX21" fmla="*/ 1648089 w 12192000"/>
              <a:gd name="connsiteY21" fmla="*/ 87312 h 1787292"/>
              <a:gd name="connsiteX22" fmla="*/ 1686189 w 12192000"/>
              <a:gd name="connsiteY22" fmla="*/ 68262 h 1787292"/>
              <a:gd name="connsiteX23" fmla="*/ 1722702 w 12192000"/>
              <a:gd name="connsiteY23" fmla="*/ 52387 h 1787292"/>
              <a:gd name="connsiteX24" fmla="*/ 1763977 w 12192000"/>
              <a:gd name="connsiteY24" fmla="*/ 36512 h 1787292"/>
              <a:gd name="connsiteX25" fmla="*/ 1810014 w 12192000"/>
              <a:gd name="connsiteY25" fmla="*/ 20637 h 1787292"/>
              <a:gd name="connsiteX26" fmla="*/ 1862402 w 12192000"/>
              <a:gd name="connsiteY26" fmla="*/ 9525 h 1787292"/>
              <a:gd name="connsiteX27" fmla="*/ 1922727 w 12192000"/>
              <a:gd name="connsiteY27" fmla="*/ 3175 h 1787292"/>
              <a:gd name="connsiteX28" fmla="*/ 1990989 w 12192000"/>
              <a:gd name="connsiteY28" fmla="*/ 0 h 1787292"/>
              <a:gd name="connsiteX29" fmla="*/ 2059252 w 12192000"/>
              <a:gd name="connsiteY29" fmla="*/ 3175 h 1787292"/>
              <a:gd name="connsiteX30" fmla="*/ 2119577 w 12192000"/>
              <a:gd name="connsiteY30" fmla="*/ 9525 h 1787292"/>
              <a:gd name="connsiteX31" fmla="*/ 2171964 w 12192000"/>
              <a:gd name="connsiteY31" fmla="*/ 20637 h 1787292"/>
              <a:gd name="connsiteX32" fmla="*/ 2218002 w 12192000"/>
              <a:gd name="connsiteY32" fmla="*/ 36512 h 1787292"/>
              <a:gd name="connsiteX33" fmla="*/ 2259277 w 12192000"/>
              <a:gd name="connsiteY33" fmla="*/ 52387 h 1787292"/>
              <a:gd name="connsiteX34" fmla="*/ 2295789 w 12192000"/>
              <a:gd name="connsiteY34" fmla="*/ 68262 h 1787292"/>
              <a:gd name="connsiteX35" fmla="*/ 2333889 w 12192000"/>
              <a:gd name="connsiteY35" fmla="*/ 87312 h 1787292"/>
              <a:gd name="connsiteX36" fmla="*/ 2371989 w 12192000"/>
              <a:gd name="connsiteY36" fmla="*/ 106362 h 1787292"/>
              <a:gd name="connsiteX37" fmla="*/ 2408502 w 12192000"/>
              <a:gd name="connsiteY37" fmla="*/ 125412 h 1787292"/>
              <a:gd name="connsiteX38" fmla="*/ 2449777 w 12192000"/>
              <a:gd name="connsiteY38" fmla="*/ 141287 h 1787292"/>
              <a:gd name="connsiteX39" fmla="*/ 2495814 w 12192000"/>
              <a:gd name="connsiteY39" fmla="*/ 155575 h 1787292"/>
              <a:gd name="connsiteX40" fmla="*/ 2548202 w 12192000"/>
              <a:gd name="connsiteY40" fmla="*/ 166687 h 1787292"/>
              <a:gd name="connsiteX41" fmla="*/ 2608527 w 12192000"/>
              <a:gd name="connsiteY41" fmla="*/ 174625 h 1787292"/>
              <a:gd name="connsiteX42" fmla="*/ 2676789 w 12192000"/>
              <a:gd name="connsiteY42" fmla="*/ 176212 h 1787292"/>
              <a:gd name="connsiteX43" fmla="*/ 2745052 w 12192000"/>
              <a:gd name="connsiteY43" fmla="*/ 174625 h 1787292"/>
              <a:gd name="connsiteX44" fmla="*/ 2805377 w 12192000"/>
              <a:gd name="connsiteY44" fmla="*/ 166687 h 1787292"/>
              <a:gd name="connsiteX45" fmla="*/ 2857764 w 12192000"/>
              <a:gd name="connsiteY45" fmla="*/ 155575 h 1787292"/>
              <a:gd name="connsiteX46" fmla="*/ 2903802 w 12192000"/>
              <a:gd name="connsiteY46" fmla="*/ 141287 h 1787292"/>
              <a:gd name="connsiteX47" fmla="*/ 2945077 w 12192000"/>
              <a:gd name="connsiteY47" fmla="*/ 125412 h 1787292"/>
              <a:gd name="connsiteX48" fmla="*/ 2981589 w 12192000"/>
              <a:gd name="connsiteY48" fmla="*/ 106362 h 1787292"/>
              <a:gd name="connsiteX49" fmla="*/ 3019689 w 12192000"/>
              <a:gd name="connsiteY49" fmla="*/ 87312 h 1787292"/>
              <a:gd name="connsiteX50" fmla="*/ 3057789 w 12192000"/>
              <a:gd name="connsiteY50" fmla="*/ 68262 h 1787292"/>
              <a:gd name="connsiteX51" fmla="*/ 3094302 w 12192000"/>
              <a:gd name="connsiteY51" fmla="*/ 52387 h 1787292"/>
              <a:gd name="connsiteX52" fmla="*/ 3135577 w 12192000"/>
              <a:gd name="connsiteY52" fmla="*/ 36512 h 1787292"/>
              <a:gd name="connsiteX53" fmla="*/ 3181614 w 12192000"/>
              <a:gd name="connsiteY53" fmla="*/ 20637 h 1787292"/>
              <a:gd name="connsiteX54" fmla="*/ 3234002 w 12192000"/>
              <a:gd name="connsiteY54" fmla="*/ 9525 h 1787292"/>
              <a:gd name="connsiteX55" fmla="*/ 3294327 w 12192000"/>
              <a:gd name="connsiteY55" fmla="*/ 3175 h 1787292"/>
              <a:gd name="connsiteX56" fmla="*/ 3361002 w 12192000"/>
              <a:gd name="connsiteY56" fmla="*/ 0 h 1787292"/>
              <a:gd name="connsiteX57" fmla="*/ 3430852 w 12192000"/>
              <a:gd name="connsiteY57" fmla="*/ 3175 h 1787292"/>
              <a:gd name="connsiteX58" fmla="*/ 3491177 w 12192000"/>
              <a:gd name="connsiteY58" fmla="*/ 9525 h 1787292"/>
              <a:gd name="connsiteX59" fmla="*/ 3543564 w 12192000"/>
              <a:gd name="connsiteY59" fmla="*/ 20637 h 1787292"/>
              <a:gd name="connsiteX60" fmla="*/ 3589602 w 12192000"/>
              <a:gd name="connsiteY60" fmla="*/ 36512 h 1787292"/>
              <a:gd name="connsiteX61" fmla="*/ 3630877 w 12192000"/>
              <a:gd name="connsiteY61" fmla="*/ 52387 h 1787292"/>
              <a:gd name="connsiteX62" fmla="*/ 3667389 w 12192000"/>
              <a:gd name="connsiteY62" fmla="*/ 68262 h 1787292"/>
              <a:gd name="connsiteX63" fmla="*/ 3705489 w 12192000"/>
              <a:gd name="connsiteY63" fmla="*/ 87312 h 1787292"/>
              <a:gd name="connsiteX64" fmla="*/ 3743589 w 12192000"/>
              <a:gd name="connsiteY64" fmla="*/ 106362 h 1787292"/>
              <a:gd name="connsiteX65" fmla="*/ 3780102 w 12192000"/>
              <a:gd name="connsiteY65" fmla="*/ 125412 h 1787292"/>
              <a:gd name="connsiteX66" fmla="*/ 3821377 w 12192000"/>
              <a:gd name="connsiteY66" fmla="*/ 141287 h 1787292"/>
              <a:gd name="connsiteX67" fmla="*/ 3867414 w 12192000"/>
              <a:gd name="connsiteY67" fmla="*/ 155575 h 1787292"/>
              <a:gd name="connsiteX68" fmla="*/ 3919802 w 12192000"/>
              <a:gd name="connsiteY68" fmla="*/ 166687 h 1787292"/>
              <a:gd name="connsiteX69" fmla="*/ 3980127 w 12192000"/>
              <a:gd name="connsiteY69" fmla="*/ 174625 h 1787292"/>
              <a:gd name="connsiteX70" fmla="*/ 4048389 w 12192000"/>
              <a:gd name="connsiteY70" fmla="*/ 176212 h 1787292"/>
              <a:gd name="connsiteX71" fmla="*/ 4116652 w 12192000"/>
              <a:gd name="connsiteY71" fmla="*/ 174625 h 1787292"/>
              <a:gd name="connsiteX72" fmla="*/ 4176977 w 12192000"/>
              <a:gd name="connsiteY72" fmla="*/ 166687 h 1787292"/>
              <a:gd name="connsiteX73" fmla="*/ 4229364 w 12192000"/>
              <a:gd name="connsiteY73" fmla="*/ 155575 h 1787292"/>
              <a:gd name="connsiteX74" fmla="*/ 4275402 w 12192000"/>
              <a:gd name="connsiteY74" fmla="*/ 141287 h 1787292"/>
              <a:gd name="connsiteX75" fmla="*/ 4316677 w 12192000"/>
              <a:gd name="connsiteY75" fmla="*/ 125412 h 1787292"/>
              <a:gd name="connsiteX76" fmla="*/ 4353189 w 12192000"/>
              <a:gd name="connsiteY76" fmla="*/ 106362 h 1787292"/>
              <a:gd name="connsiteX77" fmla="*/ 4429389 w 12192000"/>
              <a:gd name="connsiteY77" fmla="*/ 68262 h 1787292"/>
              <a:gd name="connsiteX78" fmla="*/ 4465902 w 12192000"/>
              <a:gd name="connsiteY78" fmla="*/ 52387 h 1787292"/>
              <a:gd name="connsiteX79" fmla="*/ 4507177 w 12192000"/>
              <a:gd name="connsiteY79" fmla="*/ 36512 h 1787292"/>
              <a:gd name="connsiteX80" fmla="*/ 4553214 w 12192000"/>
              <a:gd name="connsiteY80" fmla="*/ 20637 h 1787292"/>
              <a:gd name="connsiteX81" fmla="*/ 4605602 w 12192000"/>
              <a:gd name="connsiteY81" fmla="*/ 9525 h 1787292"/>
              <a:gd name="connsiteX82" fmla="*/ 4665928 w 12192000"/>
              <a:gd name="connsiteY82" fmla="*/ 3175 h 1787292"/>
              <a:gd name="connsiteX83" fmla="*/ 4734189 w 12192000"/>
              <a:gd name="connsiteY83" fmla="*/ 0 h 1787292"/>
              <a:gd name="connsiteX84" fmla="*/ 4802453 w 12192000"/>
              <a:gd name="connsiteY84" fmla="*/ 3175 h 1787292"/>
              <a:gd name="connsiteX85" fmla="*/ 4862777 w 12192000"/>
              <a:gd name="connsiteY85" fmla="*/ 9525 h 1787292"/>
              <a:gd name="connsiteX86" fmla="*/ 4915165 w 12192000"/>
              <a:gd name="connsiteY86" fmla="*/ 20637 h 1787292"/>
              <a:gd name="connsiteX87" fmla="*/ 4961201 w 12192000"/>
              <a:gd name="connsiteY87" fmla="*/ 36512 h 1787292"/>
              <a:gd name="connsiteX88" fmla="*/ 5002476 w 12192000"/>
              <a:gd name="connsiteY88" fmla="*/ 52387 h 1787292"/>
              <a:gd name="connsiteX89" fmla="*/ 5038989 w 12192000"/>
              <a:gd name="connsiteY89" fmla="*/ 68262 h 1787292"/>
              <a:gd name="connsiteX90" fmla="*/ 5077089 w 12192000"/>
              <a:gd name="connsiteY90" fmla="*/ 87312 h 1787292"/>
              <a:gd name="connsiteX91" fmla="*/ 5115189 w 12192000"/>
              <a:gd name="connsiteY91" fmla="*/ 106362 h 1787292"/>
              <a:gd name="connsiteX92" fmla="*/ 5151701 w 12192000"/>
              <a:gd name="connsiteY92" fmla="*/ 125412 h 1787292"/>
              <a:gd name="connsiteX93" fmla="*/ 5192976 w 12192000"/>
              <a:gd name="connsiteY93" fmla="*/ 141287 h 1787292"/>
              <a:gd name="connsiteX94" fmla="*/ 5239014 w 12192000"/>
              <a:gd name="connsiteY94" fmla="*/ 155575 h 1787292"/>
              <a:gd name="connsiteX95" fmla="*/ 5291401 w 12192000"/>
              <a:gd name="connsiteY95" fmla="*/ 166687 h 1787292"/>
              <a:gd name="connsiteX96" fmla="*/ 5351727 w 12192000"/>
              <a:gd name="connsiteY96" fmla="*/ 174625 h 1787292"/>
              <a:gd name="connsiteX97" fmla="*/ 5410199 w 12192000"/>
              <a:gd name="connsiteY97" fmla="*/ 175985 h 1787292"/>
              <a:gd name="connsiteX98" fmla="*/ 5468671 w 12192000"/>
              <a:gd name="connsiteY98" fmla="*/ 174625 h 1787292"/>
              <a:gd name="connsiteX99" fmla="*/ 5528996 w 12192000"/>
              <a:gd name="connsiteY99" fmla="*/ 166687 h 1787292"/>
              <a:gd name="connsiteX100" fmla="*/ 5581383 w 12192000"/>
              <a:gd name="connsiteY100" fmla="*/ 155575 h 1787292"/>
              <a:gd name="connsiteX101" fmla="*/ 5627421 w 12192000"/>
              <a:gd name="connsiteY101" fmla="*/ 141287 h 1787292"/>
              <a:gd name="connsiteX102" fmla="*/ 5668696 w 12192000"/>
              <a:gd name="connsiteY102" fmla="*/ 125412 h 1787292"/>
              <a:gd name="connsiteX103" fmla="*/ 5705209 w 12192000"/>
              <a:gd name="connsiteY103" fmla="*/ 106362 h 1787292"/>
              <a:gd name="connsiteX104" fmla="*/ 5743308 w 12192000"/>
              <a:gd name="connsiteY104" fmla="*/ 87312 h 1787292"/>
              <a:gd name="connsiteX105" fmla="*/ 5781408 w 12192000"/>
              <a:gd name="connsiteY105" fmla="*/ 68262 h 1787292"/>
              <a:gd name="connsiteX106" fmla="*/ 5817921 w 12192000"/>
              <a:gd name="connsiteY106" fmla="*/ 52387 h 1787292"/>
              <a:gd name="connsiteX107" fmla="*/ 5859196 w 12192000"/>
              <a:gd name="connsiteY107" fmla="*/ 36512 h 1787292"/>
              <a:gd name="connsiteX108" fmla="*/ 5905234 w 12192000"/>
              <a:gd name="connsiteY108" fmla="*/ 20637 h 1787292"/>
              <a:gd name="connsiteX109" fmla="*/ 5957621 w 12192000"/>
              <a:gd name="connsiteY109" fmla="*/ 9525 h 1787292"/>
              <a:gd name="connsiteX110" fmla="*/ 6017947 w 12192000"/>
              <a:gd name="connsiteY110" fmla="*/ 3175 h 1787292"/>
              <a:gd name="connsiteX111" fmla="*/ 6086208 w 12192000"/>
              <a:gd name="connsiteY111" fmla="*/ 0 h 1787292"/>
              <a:gd name="connsiteX112" fmla="*/ 6095999 w 12192000"/>
              <a:gd name="connsiteY112" fmla="*/ 455 h 1787292"/>
              <a:gd name="connsiteX113" fmla="*/ 6105789 w 12192000"/>
              <a:gd name="connsiteY113" fmla="*/ 0 h 1787292"/>
              <a:gd name="connsiteX114" fmla="*/ 6174052 w 12192000"/>
              <a:gd name="connsiteY114" fmla="*/ 3175 h 1787292"/>
              <a:gd name="connsiteX115" fmla="*/ 6234377 w 12192000"/>
              <a:gd name="connsiteY115" fmla="*/ 9525 h 1787292"/>
              <a:gd name="connsiteX116" fmla="*/ 6286764 w 12192000"/>
              <a:gd name="connsiteY116" fmla="*/ 20637 h 1787292"/>
              <a:gd name="connsiteX117" fmla="*/ 6332802 w 12192000"/>
              <a:gd name="connsiteY117" fmla="*/ 36512 h 1787292"/>
              <a:gd name="connsiteX118" fmla="*/ 6374077 w 12192000"/>
              <a:gd name="connsiteY118" fmla="*/ 52387 h 1787292"/>
              <a:gd name="connsiteX119" fmla="*/ 6410589 w 12192000"/>
              <a:gd name="connsiteY119" fmla="*/ 68262 h 1787292"/>
              <a:gd name="connsiteX120" fmla="*/ 6448689 w 12192000"/>
              <a:gd name="connsiteY120" fmla="*/ 87312 h 1787292"/>
              <a:gd name="connsiteX121" fmla="*/ 6486789 w 12192000"/>
              <a:gd name="connsiteY121" fmla="*/ 106362 h 1787292"/>
              <a:gd name="connsiteX122" fmla="*/ 6523302 w 12192000"/>
              <a:gd name="connsiteY122" fmla="*/ 125412 h 1787292"/>
              <a:gd name="connsiteX123" fmla="*/ 6564577 w 12192000"/>
              <a:gd name="connsiteY123" fmla="*/ 141287 h 1787292"/>
              <a:gd name="connsiteX124" fmla="*/ 6610614 w 12192000"/>
              <a:gd name="connsiteY124" fmla="*/ 155575 h 1787292"/>
              <a:gd name="connsiteX125" fmla="*/ 6663002 w 12192000"/>
              <a:gd name="connsiteY125" fmla="*/ 166687 h 1787292"/>
              <a:gd name="connsiteX126" fmla="*/ 6723327 w 12192000"/>
              <a:gd name="connsiteY126" fmla="*/ 174625 h 1787292"/>
              <a:gd name="connsiteX127" fmla="*/ 6781799 w 12192000"/>
              <a:gd name="connsiteY127" fmla="*/ 175985 h 1787292"/>
              <a:gd name="connsiteX128" fmla="*/ 6840271 w 12192000"/>
              <a:gd name="connsiteY128" fmla="*/ 174625 h 1787292"/>
              <a:gd name="connsiteX129" fmla="*/ 6900596 w 12192000"/>
              <a:gd name="connsiteY129" fmla="*/ 166687 h 1787292"/>
              <a:gd name="connsiteX130" fmla="*/ 6952983 w 12192000"/>
              <a:gd name="connsiteY130" fmla="*/ 155575 h 1787292"/>
              <a:gd name="connsiteX131" fmla="*/ 6999021 w 12192000"/>
              <a:gd name="connsiteY131" fmla="*/ 141287 h 1787292"/>
              <a:gd name="connsiteX132" fmla="*/ 7040296 w 12192000"/>
              <a:gd name="connsiteY132" fmla="*/ 125412 h 1787292"/>
              <a:gd name="connsiteX133" fmla="*/ 7076808 w 12192000"/>
              <a:gd name="connsiteY133" fmla="*/ 106362 h 1787292"/>
              <a:gd name="connsiteX134" fmla="*/ 7114908 w 12192000"/>
              <a:gd name="connsiteY134" fmla="*/ 87312 h 1787292"/>
              <a:gd name="connsiteX135" fmla="*/ 7153008 w 12192000"/>
              <a:gd name="connsiteY135" fmla="*/ 68262 h 1787292"/>
              <a:gd name="connsiteX136" fmla="*/ 7189521 w 12192000"/>
              <a:gd name="connsiteY136" fmla="*/ 52387 h 1787292"/>
              <a:gd name="connsiteX137" fmla="*/ 7230796 w 12192000"/>
              <a:gd name="connsiteY137" fmla="*/ 36512 h 1787292"/>
              <a:gd name="connsiteX138" fmla="*/ 7276833 w 12192000"/>
              <a:gd name="connsiteY138" fmla="*/ 20637 h 1787292"/>
              <a:gd name="connsiteX139" fmla="*/ 7329221 w 12192000"/>
              <a:gd name="connsiteY139" fmla="*/ 9525 h 1787292"/>
              <a:gd name="connsiteX140" fmla="*/ 7389546 w 12192000"/>
              <a:gd name="connsiteY140" fmla="*/ 3175 h 1787292"/>
              <a:gd name="connsiteX141" fmla="*/ 7457808 w 12192000"/>
              <a:gd name="connsiteY141" fmla="*/ 0 h 1787292"/>
              <a:gd name="connsiteX142" fmla="*/ 7526071 w 12192000"/>
              <a:gd name="connsiteY142" fmla="*/ 3175 h 1787292"/>
              <a:gd name="connsiteX143" fmla="*/ 7586396 w 12192000"/>
              <a:gd name="connsiteY143" fmla="*/ 9525 h 1787292"/>
              <a:gd name="connsiteX144" fmla="*/ 7638783 w 12192000"/>
              <a:gd name="connsiteY144" fmla="*/ 20637 h 1787292"/>
              <a:gd name="connsiteX145" fmla="*/ 7684821 w 12192000"/>
              <a:gd name="connsiteY145" fmla="*/ 36512 h 1787292"/>
              <a:gd name="connsiteX146" fmla="*/ 7726096 w 12192000"/>
              <a:gd name="connsiteY146" fmla="*/ 52387 h 1787292"/>
              <a:gd name="connsiteX147" fmla="*/ 7762608 w 12192000"/>
              <a:gd name="connsiteY147" fmla="*/ 68262 h 1787292"/>
              <a:gd name="connsiteX148" fmla="*/ 7800708 w 12192000"/>
              <a:gd name="connsiteY148" fmla="*/ 87312 h 1787292"/>
              <a:gd name="connsiteX149" fmla="*/ 7838808 w 12192000"/>
              <a:gd name="connsiteY149" fmla="*/ 106362 h 1787292"/>
              <a:gd name="connsiteX150" fmla="*/ 7875321 w 12192000"/>
              <a:gd name="connsiteY150" fmla="*/ 125412 h 1787292"/>
              <a:gd name="connsiteX151" fmla="*/ 7916596 w 12192000"/>
              <a:gd name="connsiteY151" fmla="*/ 141287 h 1787292"/>
              <a:gd name="connsiteX152" fmla="*/ 7962633 w 12192000"/>
              <a:gd name="connsiteY152" fmla="*/ 155575 h 1787292"/>
              <a:gd name="connsiteX153" fmla="*/ 8015021 w 12192000"/>
              <a:gd name="connsiteY153" fmla="*/ 166687 h 1787292"/>
              <a:gd name="connsiteX154" fmla="*/ 8075346 w 12192000"/>
              <a:gd name="connsiteY154" fmla="*/ 174625 h 1787292"/>
              <a:gd name="connsiteX155" fmla="*/ 8143608 w 12192000"/>
              <a:gd name="connsiteY155" fmla="*/ 176212 h 1787292"/>
              <a:gd name="connsiteX156" fmla="*/ 8211871 w 12192000"/>
              <a:gd name="connsiteY156" fmla="*/ 174625 h 1787292"/>
              <a:gd name="connsiteX157" fmla="*/ 8272196 w 12192000"/>
              <a:gd name="connsiteY157" fmla="*/ 166687 h 1787292"/>
              <a:gd name="connsiteX158" fmla="*/ 8324583 w 12192000"/>
              <a:gd name="connsiteY158" fmla="*/ 155575 h 1787292"/>
              <a:gd name="connsiteX159" fmla="*/ 8370621 w 12192000"/>
              <a:gd name="connsiteY159" fmla="*/ 141287 h 1787292"/>
              <a:gd name="connsiteX160" fmla="*/ 8411896 w 12192000"/>
              <a:gd name="connsiteY160" fmla="*/ 125412 h 1787292"/>
              <a:gd name="connsiteX161" fmla="*/ 8448408 w 12192000"/>
              <a:gd name="connsiteY161" fmla="*/ 106362 h 1787292"/>
              <a:gd name="connsiteX162" fmla="*/ 8486508 w 12192000"/>
              <a:gd name="connsiteY162" fmla="*/ 87312 h 1787292"/>
              <a:gd name="connsiteX163" fmla="*/ 8524608 w 12192000"/>
              <a:gd name="connsiteY163" fmla="*/ 68262 h 1787292"/>
              <a:gd name="connsiteX164" fmla="*/ 8561120 w 12192000"/>
              <a:gd name="connsiteY164" fmla="*/ 52387 h 1787292"/>
              <a:gd name="connsiteX165" fmla="*/ 8602396 w 12192000"/>
              <a:gd name="connsiteY165" fmla="*/ 36512 h 1787292"/>
              <a:gd name="connsiteX166" fmla="*/ 8648432 w 12192000"/>
              <a:gd name="connsiteY166" fmla="*/ 20637 h 1787292"/>
              <a:gd name="connsiteX167" fmla="*/ 8700820 w 12192000"/>
              <a:gd name="connsiteY167" fmla="*/ 9525 h 1787292"/>
              <a:gd name="connsiteX168" fmla="*/ 8761146 w 12192000"/>
              <a:gd name="connsiteY168" fmla="*/ 3175 h 1787292"/>
              <a:gd name="connsiteX169" fmla="*/ 8827820 w 12192000"/>
              <a:gd name="connsiteY169" fmla="*/ 0 h 1787292"/>
              <a:gd name="connsiteX170" fmla="*/ 8897670 w 12192000"/>
              <a:gd name="connsiteY170" fmla="*/ 3175 h 1787292"/>
              <a:gd name="connsiteX171" fmla="*/ 8957996 w 12192000"/>
              <a:gd name="connsiteY171" fmla="*/ 9525 h 1787292"/>
              <a:gd name="connsiteX172" fmla="*/ 9010382 w 12192000"/>
              <a:gd name="connsiteY172" fmla="*/ 20637 h 1787292"/>
              <a:gd name="connsiteX173" fmla="*/ 9056420 w 12192000"/>
              <a:gd name="connsiteY173" fmla="*/ 36512 h 1787292"/>
              <a:gd name="connsiteX174" fmla="*/ 9097696 w 12192000"/>
              <a:gd name="connsiteY174" fmla="*/ 52387 h 1787292"/>
              <a:gd name="connsiteX175" fmla="*/ 9134208 w 12192000"/>
              <a:gd name="connsiteY175" fmla="*/ 68262 h 1787292"/>
              <a:gd name="connsiteX176" fmla="*/ 9172308 w 12192000"/>
              <a:gd name="connsiteY176" fmla="*/ 87312 h 1787292"/>
              <a:gd name="connsiteX177" fmla="*/ 9210408 w 12192000"/>
              <a:gd name="connsiteY177" fmla="*/ 106362 h 1787292"/>
              <a:gd name="connsiteX178" fmla="*/ 9246920 w 12192000"/>
              <a:gd name="connsiteY178" fmla="*/ 125412 h 1787292"/>
              <a:gd name="connsiteX179" fmla="*/ 9288196 w 12192000"/>
              <a:gd name="connsiteY179" fmla="*/ 141287 h 1787292"/>
              <a:gd name="connsiteX180" fmla="*/ 9334232 w 12192000"/>
              <a:gd name="connsiteY180" fmla="*/ 155575 h 1787292"/>
              <a:gd name="connsiteX181" fmla="*/ 9386620 w 12192000"/>
              <a:gd name="connsiteY181" fmla="*/ 166687 h 1787292"/>
              <a:gd name="connsiteX182" fmla="*/ 9446946 w 12192000"/>
              <a:gd name="connsiteY182" fmla="*/ 174625 h 1787292"/>
              <a:gd name="connsiteX183" fmla="*/ 9515208 w 12192000"/>
              <a:gd name="connsiteY183" fmla="*/ 176212 h 1787292"/>
              <a:gd name="connsiteX184" fmla="*/ 9583470 w 12192000"/>
              <a:gd name="connsiteY184" fmla="*/ 174625 h 1787292"/>
              <a:gd name="connsiteX185" fmla="*/ 9643796 w 12192000"/>
              <a:gd name="connsiteY185" fmla="*/ 166687 h 1787292"/>
              <a:gd name="connsiteX186" fmla="*/ 9696182 w 12192000"/>
              <a:gd name="connsiteY186" fmla="*/ 155575 h 1787292"/>
              <a:gd name="connsiteX187" fmla="*/ 9742220 w 12192000"/>
              <a:gd name="connsiteY187" fmla="*/ 141287 h 1787292"/>
              <a:gd name="connsiteX188" fmla="*/ 9783496 w 12192000"/>
              <a:gd name="connsiteY188" fmla="*/ 125412 h 1787292"/>
              <a:gd name="connsiteX189" fmla="*/ 9820008 w 12192000"/>
              <a:gd name="connsiteY189" fmla="*/ 106362 h 1787292"/>
              <a:gd name="connsiteX190" fmla="*/ 9896208 w 12192000"/>
              <a:gd name="connsiteY190" fmla="*/ 68262 h 1787292"/>
              <a:gd name="connsiteX191" fmla="*/ 9932720 w 12192000"/>
              <a:gd name="connsiteY191" fmla="*/ 52387 h 1787292"/>
              <a:gd name="connsiteX192" fmla="*/ 9973996 w 12192000"/>
              <a:gd name="connsiteY192" fmla="*/ 36512 h 1787292"/>
              <a:gd name="connsiteX193" fmla="*/ 10020032 w 12192000"/>
              <a:gd name="connsiteY193" fmla="*/ 20637 h 1787292"/>
              <a:gd name="connsiteX194" fmla="*/ 10072420 w 12192000"/>
              <a:gd name="connsiteY194" fmla="*/ 9525 h 1787292"/>
              <a:gd name="connsiteX195" fmla="*/ 10132746 w 12192000"/>
              <a:gd name="connsiteY195" fmla="*/ 3175 h 1787292"/>
              <a:gd name="connsiteX196" fmla="*/ 10201008 w 12192000"/>
              <a:gd name="connsiteY196" fmla="*/ 0 h 1787292"/>
              <a:gd name="connsiteX197" fmla="*/ 10269270 w 12192000"/>
              <a:gd name="connsiteY197" fmla="*/ 3175 h 1787292"/>
              <a:gd name="connsiteX198" fmla="*/ 10329596 w 12192000"/>
              <a:gd name="connsiteY198" fmla="*/ 9525 h 1787292"/>
              <a:gd name="connsiteX199" fmla="*/ 10381982 w 12192000"/>
              <a:gd name="connsiteY199" fmla="*/ 20637 h 1787292"/>
              <a:gd name="connsiteX200" fmla="*/ 10428020 w 12192000"/>
              <a:gd name="connsiteY200" fmla="*/ 36512 h 1787292"/>
              <a:gd name="connsiteX201" fmla="*/ 10469296 w 12192000"/>
              <a:gd name="connsiteY201" fmla="*/ 52387 h 1787292"/>
              <a:gd name="connsiteX202" fmla="*/ 10505808 w 12192000"/>
              <a:gd name="connsiteY202" fmla="*/ 68262 h 1787292"/>
              <a:gd name="connsiteX203" fmla="*/ 10543908 w 12192000"/>
              <a:gd name="connsiteY203" fmla="*/ 87312 h 1787292"/>
              <a:gd name="connsiteX204" fmla="*/ 10582008 w 12192000"/>
              <a:gd name="connsiteY204" fmla="*/ 106362 h 1787292"/>
              <a:gd name="connsiteX205" fmla="*/ 10618520 w 12192000"/>
              <a:gd name="connsiteY205" fmla="*/ 125412 h 1787292"/>
              <a:gd name="connsiteX206" fmla="*/ 10659796 w 12192000"/>
              <a:gd name="connsiteY206" fmla="*/ 141287 h 1787292"/>
              <a:gd name="connsiteX207" fmla="*/ 10705832 w 12192000"/>
              <a:gd name="connsiteY207" fmla="*/ 155575 h 1787292"/>
              <a:gd name="connsiteX208" fmla="*/ 10758220 w 12192000"/>
              <a:gd name="connsiteY208" fmla="*/ 166687 h 1787292"/>
              <a:gd name="connsiteX209" fmla="*/ 10818546 w 12192000"/>
              <a:gd name="connsiteY209" fmla="*/ 174625 h 1787292"/>
              <a:gd name="connsiteX210" fmla="*/ 10886808 w 12192000"/>
              <a:gd name="connsiteY210" fmla="*/ 176212 h 1787292"/>
              <a:gd name="connsiteX211" fmla="*/ 10955070 w 12192000"/>
              <a:gd name="connsiteY211" fmla="*/ 174625 h 1787292"/>
              <a:gd name="connsiteX212" fmla="*/ 11015396 w 12192000"/>
              <a:gd name="connsiteY212" fmla="*/ 166687 h 1787292"/>
              <a:gd name="connsiteX213" fmla="*/ 11067782 w 12192000"/>
              <a:gd name="connsiteY213" fmla="*/ 155575 h 1787292"/>
              <a:gd name="connsiteX214" fmla="*/ 11113820 w 12192000"/>
              <a:gd name="connsiteY214" fmla="*/ 141287 h 1787292"/>
              <a:gd name="connsiteX215" fmla="*/ 11155096 w 12192000"/>
              <a:gd name="connsiteY215" fmla="*/ 125412 h 1787292"/>
              <a:gd name="connsiteX216" fmla="*/ 11191608 w 12192000"/>
              <a:gd name="connsiteY216" fmla="*/ 106362 h 1787292"/>
              <a:gd name="connsiteX217" fmla="*/ 11229708 w 12192000"/>
              <a:gd name="connsiteY217" fmla="*/ 87312 h 1787292"/>
              <a:gd name="connsiteX218" fmla="*/ 11267808 w 12192000"/>
              <a:gd name="connsiteY218" fmla="*/ 68262 h 1787292"/>
              <a:gd name="connsiteX219" fmla="*/ 11304320 w 12192000"/>
              <a:gd name="connsiteY219" fmla="*/ 52387 h 1787292"/>
              <a:gd name="connsiteX220" fmla="*/ 11345596 w 12192000"/>
              <a:gd name="connsiteY220" fmla="*/ 36512 h 1787292"/>
              <a:gd name="connsiteX221" fmla="*/ 11391632 w 12192000"/>
              <a:gd name="connsiteY221" fmla="*/ 20637 h 1787292"/>
              <a:gd name="connsiteX222" fmla="*/ 11444020 w 12192000"/>
              <a:gd name="connsiteY222" fmla="*/ 9525 h 1787292"/>
              <a:gd name="connsiteX223" fmla="*/ 11504346 w 12192000"/>
              <a:gd name="connsiteY223" fmla="*/ 3175 h 1787292"/>
              <a:gd name="connsiteX224" fmla="*/ 11572608 w 12192000"/>
              <a:gd name="connsiteY224" fmla="*/ 0 h 1787292"/>
              <a:gd name="connsiteX225" fmla="*/ 11640870 w 12192000"/>
              <a:gd name="connsiteY225" fmla="*/ 3175 h 1787292"/>
              <a:gd name="connsiteX226" fmla="*/ 11701196 w 12192000"/>
              <a:gd name="connsiteY226" fmla="*/ 9525 h 1787292"/>
              <a:gd name="connsiteX227" fmla="*/ 11753582 w 12192000"/>
              <a:gd name="connsiteY227" fmla="*/ 20637 h 1787292"/>
              <a:gd name="connsiteX228" fmla="*/ 11799620 w 12192000"/>
              <a:gd name="connsiteY228" fmla="*/ 36512 h 1787292"/>
              <a:gd name="connsiteX229" fmla="*/ 11840896 w 12192000"/>
              <a:gd name="connsiteY229" fmla="*/ 52387 h 1787292"/>
              <a:gd name="connsiteX230" fmla="*/ 11877408 w 12192000"/>
              <a:gd name="connsiteY230" fmla="*/ 68262 h 1787292"/>
              <a:gd name="connsiteX231" fmla="*/ 11915508 w 12192000"/>
              <a:gd name="connsiteY231" fmla="*/ 87312 h 1787292"/>
              <a:gd name="connsiteX232" fmla="*/ 11953608 w 12192000"/>
              <a:gd name="connsiteY232" fmla="*/ 106362 h 1787292"/>
              <a:gd name="connsiteX233" fmla="*/ 11990120 w 12192000"/>
              <a:gd name="connsiteY233" fmla="*/ 125412 h 1787292"/>
              <a:gd name="connsiteX234" fmla="*/ 12031396 w 12192000"/>
              <a:gd name="connsiteY234" fmla="*/ 141287 h 1787292"/>
              <a:gd name="connsiteX235" fmla="*/ 12077432 w 12192000"/>
              <a:gd name="connsiteY235" fmla="*/ 155575 h 1787292"/>
              <a:gd name="connsiteX236" fmla="*/ 12129820 w 12192000"/>
              <a:gd name="connsiteY236" fmla="*/ 166688 h 1787292"/>
              <a:gd name="connsiteX237" fmla="*/ 12190146 w 12192000"/>
              <a:gd name="connsiteY237" fmla="*/ 174625 h 1787292"/>
              <a:gd name="connsiteX238" fmla="*/ 12192000 w 12192000"/>
              <a:gd name="connsiteY238" fmla="*/ 174668 h 1787292"/>
              <a:gd name="connsiteX239" fmla="*/ 12192000 w 12192000"/>
              <a:gd name="connsiteY239" fmla="*/ 885826 h 1787292"/>
              <a:gd name="connsiteX240" fmla="*/ 12192000 w 12192000"/>
              <a:gd name="connsiteY240" fmla="*/ 1787292 h 1787292"/>
              <a:gd name="connsiteX241" fmla="*/ 0 w 12192000"/>
              <a:gd name="connsiteY241" fmla="*/ 1787292 h 1787292"/>
              <a:gd name="connsiteX242" fmla="*/ 0 w 12192000"/>
              <a:gd name="connsiteY242" fmla="*/ 885826 h 1787292"/>
              <a:gd name="connsiteX243" fmla="*/ 0 w 12192000"/>
              <a:gd name="connsiteY243" fmla="*/ 174668 h 1787292"/>
              <a:gd name="connsiteX244" fmla="*/ 1852 w 12192000"/>
              <a:gd name="connsiteY244" fmla="*/ 174625 h 1787292"/>
              <a:gd name="connsiteX245" fmla="*/ 62177 w 12192000"/>
              <a:gd name="connsiteY245" fmla="*/ 166687 h 1787292"/>
              <a:gd name="connsiteX246" fmla="*/ 114564 w 12192000"/>
              <a:gd name="connsiteY246" fmla="*/ 155575 h 1787292"/>
              <a:gd name="connsiteX247" fmla="*/ 160602 w 12192000"/>
              <a:gd name="connsiteY247" fmla="*/ 141287 h 1787292"/>
              <a:gd name="connsiteX248" fmla="*/ 201877 w 12192000"/>
              <a:gd name="connsiteY248" fmla="*/ 125412 h 1787292"/>
              <a:gd name="connsiteX249" fmla="*/ 238389 w 12192000"/>
              <a:gd name="connsiteY249" fmla="*/ 106362 h 1787292"/>
              <a:gd name="connsiteX250" fmla="*/ 276489 w 12192000"/>
              <a:gd name="connsiteY250" fmla="*/ 87312 h 1787292"/>
              <a:gd name="connsiteX251" fmla="*/ 314589 w 12192000"/>
              <a:gd name="connsiteY251" fmla="*/ 68262 h 1787292"/>
              <a:gd name="connsiteX252" fmla="*/ 351102 w 12192000"/>
              <a:gd name="connsiteY252" fmla="*/ 52387 h 1787292"/>
              <a:gd name="connsiteX253" fmla="*/ 392377 w 12192000"/>
              <a:gd name="connsiteY253" fmla="*/ 36512 h 1787292"/>
              <a:gd name="connsiteX254" fmla="*/ 438414 w 12192000"/>
              <a:gd name="connsiteY254" fmla="*/ 20637 h 1787292"/>
              <a:gd name="connsiteX255" fmla="*/ 490802 w 12192000"/>
              <a:gd name="connsiteY255" fmla="*/ 9525 h 1787292"/>
              <a:gd name="connsiteX256" fmla="*/ 551127 w 12192000"/>
              <a:gd name="connsiteY256" fmla="*/ 3175 h 1787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Lst>
            <a:rect l="l" t="t" r="r" b="b"/>
            <a:pathLst>
              <a:path w="12192000" h="1787292">
                <a:moveTo>
                  <a:pt x="619389" y="0"/>
                </a:moveTo>
                <a:lnTo>
                  <a:pt x="687652" y="3175"/>
                </a:lnTo>
                <a:lnTo>
                  <a:pt x="747977" y="9525"/>
                </a:lnTo>
                <a:lnTo>
                  <a:pt x="800364" y="20637"/>
                </a:lnTo>
                <a:lnTo>
                  <a:pt x="846402" y="36512"/>
                </a:lnTo>
                <a:lnTo>
                  <a:pt x="887677" y="52387"/>
                </a:lnTo>
                <a:lnTo>
                  <a:pt x="924189" y="68262"/>
                </a:lnTo>
                <a:lnTo>
                  <a:pt x="962289" y="87312"/>
                </a:lnTo>
                <a:lnTo>
                  <a:pt x="1000389" y="106362"/>
                </a:lnTo>
                <a:lnTo>
                  <a:pt x="1036902" y="125412"/>
                </a:lnTo>
                <a:lnTo>
                  <a:pt x="1078177" y="141287"/>
                </a:lnTo>
                <a:lnTo>
                  <a:pt x="1124214" y="155575"/>
                </a:lnTo>
                <a:lnTo>
                  <a:pt x="1176602" y="166687"/>
                </a:lnTo>
                <a:lnTo>
                  <a:pt x="1236927" y="174625"/>
                </a:lnTo>
                <a:lnTo>
                  <a:pt x="1305189" y="176212"/>
                </a:lnTo>
                <a:lnTo>
                  <a:pt x="1373452" y="174625"/>
                </a:lnTo>
                <a:lnTo>
                  <a:pt x="1433777" y="166687"/>
                </a:lnTo>
                <a:lnTo>
                  <a:pt x="1486164" y="155575"/>
                </a:lnTo>
                <a:lnTo>
                  <a:pt x="1532202" y="141287"/>
                </a:lnTo>
                <a:lnTo>
                  <a:pt x="1573477" y="125412"/>
                </a:lnTo>
                <a:lnTo>
                  <a:pt x="1609989" y="106362"/>
                </a:lnTo>
                <a:lnTo>
                  <a:pt x="1648089" y="87312"/>
                </a:lnTo>
                <a:lnTo>
                  <a:pt x="1686189" y="68262"/>
                </a:lnTo>
                <a:lnTo>
                  <a:pt x="1722702" y="52387"/>
                </a:lnTo>
                <a:lnTo>
                  <a:pt x="1763977" y="36512"/>
                </a:lnTo>
                <a:lnTo>
                  <a:pt x="1810014" y="20637"/>
                </a:lnTo>
                <a:lnTo>
                  <a:pt x="1862402" y="9525"/>
                </a:lnTo>
                <a:lnTo>
                  <a:pt x="1922727" y="3175"/>
                </a:lnTo>
                <a:lnTo>
                  <a:pt x="1990989" y="0"/>
                </a:lnTo>
                <a:lnTo>
                  <a:pt x="2059252" y="3175"/>
                </a:lnTo>
                <a:lnTo>
                  <a:pt x="2119577" y="9525"/>
                </a:lnTo>
                <a:lnTo>
                  <a:pt x="2171964" y="20637"/>
                </a:lnTo>
                <a:lnTo>
                  <a:pt x="2218002" y="36512"/>
                </a:lnTo>
                <a:lnTo>
                  <a:pt x="2259277" y="52387"/>
                </a:lnTo>
                <a:lnTo>
                  <a:pt x="2295789" y="68262"/>
                </a:lnTo>
                <a:lnTo>
                  <a:pt x="2333889" y="87312"/>
                </a:lnTo>
                <a:lnTo>
                  <a:pt x="2371989" y="106362"/>
                </a:lnTo>
                <a:lnTo>
                  <a:pt x="2408502" y="125412"/>
                </a:lnTo>
                <a:lnTo>
                  <a:pt x="2449777" y="141287"/>
                </a:lnTo>
                <a:lnTo>
                  <a:pt x="2495814" y="155575"/>
                </a:lnTo>
                <a:lnTo>
                  <a:pt x="2548202" y="166687"/>
                </a:lnTo>
                <a:lnTo>
                  <a:pt x="2608527" y="174625"/>
                </a:lnTo>
                <a:lnTo>
                  <a:pt x="2676789" y="176212"/>
                </a:lnTo>
                <a:lnTo>
                  <a:pt x="2745052" y="174625"/>
                </a:lnTo>
                <a:lnTo>
                  <a:pt x="2805377" y="166687"/>
                </a:lnTo>
                <a:lnTo>
                  <a:pt x="2857764" y="155575"/>
                </a:lnTo>
                <a:lnTo>
                  <a:pt x="2903802" y="141287"/>
                </a:lnTo>
                <a:lnTo>
                  <a:pt x="2945077" y="125412"/>
                </a:lnTo>
                <a:lnTo>
                  <a:pt x="2981589" y="106362"/>
                </a:lnTo>
                <a:lnTo>
                  <a:pt x="3019689" y="87312"/>
                </a:lnTo>
                <a:lnTo>
                  <a:pt x="3057789" y="68262"/>
                </a:lnTo>
                <a:lnTo>
                  <a:pt x="3094302" y="52387"/>
                </a:lnTo>
                <a:lnTo>
                  <a:pt x="3135577" y="36512"/>
                </a:lnTo>
                <a:lnTo>
                  <a:pt x="3181614" y="20637"/>
                </a:lnTo>
                <a:lnTo>
                  <a:pt x="3234002" y="9525"/>
                </a:lnTo>
                <a:lnTo>
                  <a:pt x="3294327" y="3175"/>
                </a:lnTo>
                <a:lnTo>
                  <a:pt x="3361002" y="0"/>
                </a:lnTo>
                <a:lnTo>
                  <a:pt x="3430852" y="3175"/>
                </a:lnTo>
                <a:lnTo>
                  <a:pt x="3491177" y="9525"/>
                </a:lnTo>
                <a:lnTo>
                  <a:pt x="3543564" y="20637"/>
                </a:lnTo>
                <a:lnTo>
                  <a:pt x="3589602" y="36512"/>
                </a:lnTo>
                <a:lnTo>
                  <a:pt x="3630877" y="52387"/>
                </a:lnTo>
                <a:lnTo>
                  <a:pt x="3667389" y="68262"/>
                </a:lnTo>
                <a:lnTo>
                  <a:pt x="3705489" y="87312"/>
                </a:lnTo>
                <a:lnTo>
                  <a:pt x="3743589" y="106362"/>
                </a:lnTo>
                <a:lnTo>
                  <a:pt x="3780102" y="125412"/>
                </a:lnTo>
                <a:lnTo>
                  <a:pt x="3821377" y="141287"/>
                </a:lnTo>
                <a:lnTo>
                  <a:pt x="3867414" y="155575"/>
                </a:lnTo>
                <a:lnTo>
                  <a:pt x="3919802" y="166687"/>
                </a:lnTo>
                <a:lnTo>
                  <a:pt x="3980127" y="174625"/>
                </a:lnTo>
                <a:lnTo>
                  <a:pt x="4048389" y="176212"/>
                </a:lnTo>
                <a:lnTo>
                  <a:pt x="4116652" y="174625"/>
                </a:lnTo>
                <a:lnTo>
                  <a:pt x="4176977" y="166687"/>
                </a:lnTo>
                <a:lnTo>
                  <a:pt x="4229364" y="155575"/>
                </a:lnTo>
                <a:lnTo>
                  <a:pt x="4275402" y="141287"/>
                </a:lnTo>
                <a:lnTo>
                  <a:pt x="4316677" y="125412"/>
                </a:lnTo>
                <a:lnTo>
                  <a:pt x="4353189" y="106362"/>
                </a:lnTo>
                <a:lnTo>
                  <a:pt x="4429389" y="68262"/>
                </a:lnTo>
                <a:lnTo>
                  <a:pt x="4465902" y="52387"/>
                </a:lnTo>
                <a:lnTo>
                  <a:pt x="4507177" y="36512"/>
                </a:lnTo>
                <a:lnTo>
                  <a:pt x="4553214" y="20637"/>
                </a:lnTo>
                <a:lnTo>
                  <a:pt x="4605602" y="9525"/>
                </a:lnTo>
                <a:lnTo>
                  <a:pt x="4665928" y="3175"/>
                </a:lnTo>
                <a:lnTo>
                  <a:pt x="4734189" y="0"/>
                </a:lnTo>
                <a:lnTo>
                  <a:pt x="4802453" y="3175"/>
                </a:lnTo>
                <a:lnTo>
                  <a:pt x="4862777" y="9525"/>
                </a:lnTo>
                <a:lnTo>
                  <a:pt x="4915165" y="20637"/>
                </a:lnTo>
                <a:lnTo>
                  <a:pt x="4961201" y="36512"/>
                </a:lnTo>
                <a:lnTo>
                  <a:pt x="5002476" y="52387"/>
                </a:lnTo>
                <a:lnTo>
                  <a:pt x="5038989" y="68262"/>
                </a:lnTo>
                <a:lnTo>
                  <a:pt x="5077089" y="87312"/>
                </a:lnTo>
                <a:lnTo>
                  <a:pt x="5115189" y="106362"/>
                </a:lnTo>
                <a:lnTo>
                  <a:pt x="5151701" y="125412"/>
                </a:lnTo>
                <a:lnTo>
                  <a:pt x="5192976" y="141287"/>
                </a:lnTo>
                <a:lnTo>
                  <a:pt x="5239014" y="155575"/>
                </a:lnTo>
                <a:lnTo>
                  <a:pt x="5291401" y="166687"/>
                </a:lnTo>
                <a:lnTo>
                  <a:pt x="5351727" y="174625"/>
                </a:lnTo>
                <a:lnTo>
                  <a:pt x="5410199" y="175985"/>
                </a:lnTo>
                <a:lnTo>
                  <a:pt x="5468671" y="174625"/>
                </a:lnTo>
                <a:lnTo>
                  <a:pt x="5528996" y="166687"/>
                </a:lnTo>
                <a:lnTo>
                  <a:pt x="5581383" y="155575"/>
                </a:lnTo>
                <a:lnTo>
                  <a:pt x="5627421" y="141287"/>
                </a:lnTo>
                <a:lnTo>
                  <a:pt x="5668696" y="125412"/>
                </a:lnTo>
                <a:lnTo>
                  <a:pt x="5705209" y="106362"/>
                </a:lnTo>
                <a:lnTo>
                  <a:pt x="5743308" y="87312"/>
                </a:lnTo>
                <a:lnTo>
                  <a:pt x="5781408" y="68262"/>
                </a:lnTo>
                <a:lnTo>
                  <a:pt x="5817921" y="52387"/>
                </a:lnTo>
                <a:lnTo>
                  <a:pt x="5859196" y="36512"/>
                </a:lnTo>
                <a:lnTo>
                  <a:pt x="5905234" y="20637"/>
                </a:lnTo>
                <a:lnTo>
                  <a:pt x="5957621" y="9525"/>
                </a:lnTo>
                <a:lnTo>
                  <a:pt x="6017947" y="3175"/>
                </a:lnTo>
                <a:lnTo>
                  <a:pt x="6086208" y="0"/>
                </a:lnTo>
                <a:lnTo>
                  <a:pt x="6095999" y="455"/>
                </a:lnTo>
                <a:lnTo>
                  <a:pt x="6105789" y="0"/>
                </a:lnTo>
                <a:lnTo>
                  <a:pt x="6174052" y="3175"/>
                </a:lnTo>
                <a:lnTo>
                  <a:pt x="6234377" y="9525"/>
                </a:lnTo>
                <a:lnTo>
                  <a:pt x="6286764" y="20637"/>
                </a:lnTo>
                <a:lnTo>
                  <a:pt x="6332802" y="36512"/>
                </a:lnTo>
                <a:lnTo>
                  <a:pt x="6374077" y="52387"/>
                </a:lnTo>
                <a:lnTo>
                  <a:pt x="6410589" y="68262"/>
                </a:lnTo>
                <a:lnTo>
                  <a:pt x="6448689" y="87312"/>
                </a:lnTo>
                <a:lnTo>
                  <a:pt x="6486789" y="106362"/>
                </a:lnTo>
                <a:lnTo>
                  <a:pt x="6523302" y="125412"/>
                </a:lnTo>
                <a:lnTo>
                  <a:pt x="6564577" y="141287"/>
                </a:lnTo>
                <a:lnTo>
                  <a:pt x="6610614" y="155575"/>
                </a:lnTo>
                <a:lnTo>
                  <a:pt x="6663002" y="166687"/>
                </a:lnTo>
                <a:lnTo>
                  <a:pt x="6723327" y="174625"/>
                </a:lnTo>
                <a:lnTo>
                  <a:pt x="6781799" y="175985"/>
                </a:lnTo>
                <a:lnTo>
                  <a:pt x="6840271" y="174625"/>
                </a:lnTo>
                <a:lnTo>
                  <a:pt x="6900596" y="166687"/>
                </a:lnTo>
                <a:lnTo>
                  <a:pt x="6952983" y="155575"/>
                </a:lnTo>
                <a:lnTo>
                  <a:pt x="6999021" y="141287"/>
                </a:lnTo>
                <a:lnTo>
                  <a:pt x="7040296" y="125412"/>
                </a:lnTo>
                <a:lnTo>
                  <a:pt x="7076808" y="106362"/>
                </a:lnTo>
                <a:lnTo>
                  <a:pt x="7114908" y="87312"/>
                </a:lnTo>
                <a:lnTo>
                  <a:pt x="7153008" y="68262"/>
                </a:lnTo>
                <a:lnTo>
                  <a:pt x="7189521" y="52387"/>
                </a:lnTo>
                <a:lnTo>
                  <a:pt x="7230796" y="36512"/>
                </a:lnTo>
                <a:lnTo>
                  <a:pt x="7276833" y="20637"/>
                </a:lnTo>
                <a:lnTo>
                  <a:pt x="7329221" y="9525"/>
                </a:lnTo>
                <a:lnTo>
                  <a:pt x="7389546" y="3175"/>
                </a:lnTo>
                <a:lnTo>
                  <a:pt x="7457808" y="0"/>
                </a:lnTo>
                <a:lnTo>
                  <a:pt x="7526071" y="3175"/>
                </a:lnTo>
                <a:lnTo>
                  <a:pt x="7586396" y="9525"/>
                </a:lnTo>
                <a:lnTo>
                  <a:pt x="7638783" y="20637"/>
                </a:lnTo>
                <a:lnTo>
                  <a:pt x="7684821" y="36512"/>
                </a:lnTo>
                <a:lnTo>
                  <a:pt x="7726096" y="52387"/>
                </a:lnTo>
                <a:lnTo>
                  <a:pt x="7762608" y="68262"/>
                </a:lnTo>
                <a:lnTo>
                  <a:pt x="7800708" y="87312"/>
                </a:lnTo>
                <a:lnTo>
                  <a:pt x="7838808" y="106362"/>
                </a:lnTo>
                <a:lnTo>
                  <a:pt x="7875321" y="125412"/>
                </a:lnTo>
                <a:lnTo>
                  <a:pt x="7916596" y="141287"/>
                </a:lnTo>
                <a:lnTo>
                  <a:pt x="7962633" y="155575"/>
                </a:lnTo>
                <a:lnTo>
                  <a:pt x="8015021" y="166687"/>
                </a:lnTo>
                <a:lnTo>
                  <a:pt x="8075346" y="174625"/>
                </a:lnTo>
                <a:lnTo>
                  <a:pt x="8143608" y="176212"/>
                </a:lnTo>
                <a:lnTo>
                  <a:pt x="8211871" y="174625"/>
                </a:lnTo>
                <a:lnTo>
                  <a:pt x="8272196" y="166687"/>
                </a:lnTo>
                <a:lnTo>
                  <a:pt x="8324583" y="155575"/>
                </a:lnTo>
                <a:lnTo>
                  <a:pt x="8370621" y="141287"/>
                </a:lnTo>
                <a:lnTo>
                  <a:pt x="8411896" y="125412"/>
                </a:lnTo>
                <a:lnTo>
                  <a:pt x="8448408" y="106362"/>
                </a:lnTo>
                <a:lnTo>
                  <a:pt x="8486508" y="87312"/>
                </a:lnTo>
                <a:lnTo>
                  <a:pt x="8524608" y="68262"/>
                </a:lnTo>
                <a:lnTo>
                  <a:pt x="8561120" y="52387"/>
                </a:lnTo>
                <a:lnTo>
                  <a:pt x="8602396" y="36512"/>
                </a:lnTo>
                <a:lnTo>
                  <a:pt x="8648432" y="20637"/>
                </a:lnTo>
                <a:lnTo>
                  <a:pt x="8700820" y="9525"/>
                </a:lnTo>
                <a:lnTo>
                  <a:pt x="8761146" y="3175"/>
                </a:lnTo>
                <a:lnTo>
                  <a:pt x="8827820" y="0"/>
                </a:lnTo>
                <a:lnTo>
                  <a:pt x="8897670" y="3175"/>
                </a:lnTo>
                <a:lnTo>
                  <a:pt x="8957996" y="9525"/>
                </a:lnTo>
                <a:lnTo>
                  <a:pt x="9010382" y="20637"/>
                </a:lnTo>
                <a:lnTo>
                  <a:pt x="9056420" y="36512"/>
                </a:lnTo>
                <a:lnTo>
                  <a:pt x="9097696" y="52387"/>
                </a:lnTo>
                <a:lnTo>
                  <a:pt x="9134208" y="68262"/>
                </a:lnTo>
                <a:lnTo>
                  <a:pt x="9172308" y="87312"/>
                </a:lnTo>
                <a:lnTo>
                  <a:pt x="9210408" y="106362"/>
                </a:lnTo>
                <a:lnTo>
                  <a:pt x="9246920" y="125412"/>
                </a:lnTo>
                <a:lnTo>
                  <a:pt x="9288196" y="141287"/>
                </a:lnTo>
                <a:lnTo>
                  <a:pt x="9334232" y="155575"/>
                </a:lnTo>
                <a:lnTo>
                  <a:pt x="9386620" y="166687"/>
                </a:lnTo>
                <a:lnTo>
                  <a:pt x="9446946" y="174625"/>
                </a:lnTo>
                <a:lnTo>
                  <a:pt x="9515208" y="176212"/>
                </a:lnTo>
                <a:lnTo>
                  <a:pt x="9583470" y="174625"/>
                </a:lnTo>
                <a:lnTo>
                  <a:pt x="9643796" y="166687"/>
                </a:lnTo>
                <a:lnTo>
                  <a:pt x="9696182" y="155575"/>
                </a:lnTo>
                <a:lnTo>
                  <a:pt x="9742220" y="141287"/>
                </a:lnTo>
                <a:lnTo>
                  <a:pt x="9783496" y="125412"/>
                </a:lnTo>
                <a:lnTo>
                  <a:pt x="9820008" y="106362"/>
                </a:lnTo>
                <a:lnTo>
                  <a:pt x="9896208" y="68262"/>
                </a:lnTo>
                <a:lnTo>
                  <a:pt x="9932720" y="52387"/>
                </a:lnTo>
                <a:lnTo>
                  <a:pt x="9973996" y="36512"/>
                </a:lnTo>
                <a:lnTo>
                  <a:pt x="10020032" y="20637"/>
                </a:lnTo>
                <a:lnTo>
                  <a:pt x="10072420" y="9525"/>
                </a:lnTo>
                <a:lnTo>
                  <a:pt x="10132746" y="3175"/>
                </a:lnTo>
                <a:lnTo>
                  <a:pt x="10201008" y="0"/>
                </a:lnTo>
                <a:lnTo>
                  <a:pt x="10269270" y="3175"/>
                </a:lnTo>
                <a:lnTo>
                  <a:pt x="10329596" y="9525"/>
                </a:lnTo>
                <a:lnTo>
                  <a:pt x="10381982" y="20637"/>
                </a:lnTo>
                <a:lnTo>
                  <a:pt x="10428020" y="36512"/>
                </a:lnTo>
                <a:lnTo>
                  <a:pt x="10469296" y="52387"/>
                </a:lnTo>
                <a:lnTo>
                  <a:pt x="10505808" y="68262"/>
                </a:lnTo>
                <a:lnTo>
                  <a:pt x="10543908" y="87312"/>
                </a:lnTo>
                <a:lnTo>
                  <a:pt x="10582008" y="106362"/>
                </a:lnTo>
                <a:lnTo>
                  <a:pt x="10618520" y="125412"/>
                </a:lnTo>
                <a:lnTo>
                  <a:pt x="10659796" y="141287"/>
                </a:lnTo>
                <a:lnTo>
                  <a:pt x="10705832" y="155575"/>
                </a:lnTo>
                <a:lnTo>
                  <a:pt x="10758220" y="166687"/>
                </a:lnTo>
                <a:lnTo>
                  <a:pt x="10818546" y="174625"/>
                </a:lnTo>
                <a:lnTo>
                  <a:pt x="10886808" y="176212"/>
                </a:lnTo>
                <a:lnTo>
                  <a:pt x="10955070" y="174625"/>
                </a:lnTo>
                <a:lnTo>
                  <a:pt x="11015396" y="166687"/>
                </a:lnTo>
                <a:lnTo>
                  <a:pt x="11067782" y="155575"/>
                </a:lnTo>
                <a:lnTo>
                  <a:pt x="11113820" y="141287"/>
                </a:lnTo>
                <a:lnTo>
                  <a:pt x="11155096" y="125412"/>
                </a:lnTo>
                <a:lnTo>
                  <a:pt x="11191608" y="106362"/>
                </a:lnTo>
                <a:lnTo>
                  <a:pt x="11229708" y="87312"/>
                </a:lnTo>
                <a:lnTo>
                  <a:pt x="11267808" y="68262"/>
                </a:lnTo>
                <a:lnTo>
                  <a:pt x="11304320" y="52387"/>
                </a:lnTo>
                <a:lnTo>
                  <a:pt x="11345596" y="36512"/>
                </a:lnTo>
                <a:lnTo>
                  <a:pt x="11391632" y="20637"/>
                </a:lnTo>
                <a:lnTo>
                  <a:pt x="11444020" y="9525"/>
                </a:lnTo>
                <a:lnTo>
                  <a:pt x="11504346" y="3175"/>
                </a:lnTo>
                <a:lnTo>
                  <a:pt x="11572608" y="0"/>
                </a:lnTo>
                <a:lnTo>
                  <a:pt x="11640870" y="3175"/>
                </a:lnTo>
                <a:lnTo>
                  <a:pt x="11701196" y="9525"/>
                </a:lnTo>
                <a:lnTo>
                  <a:pt x="11753582" y="20637"/>
                </a:lnTo>
                <a:lnTo>
                  <a:pt x="11799620" y="36512"/>
                </a:lnTo>
                <a:lnTo>
                  <a:pt x="11840896" y="52387"/>
                </a:lnTo>
                <a:lnTo>
                  <a:pt x="11877408" y="68262"/>
                </a:lnTo>
                <a:lnTo>
                  <a:pt x="11915508" y="87312"/>
                </a:lnTo>
                <a:lnTo>
                  <a:pt x="11953608" y="106362"/>
                </a:lnTo>
                <a:lnTo>
                  <a:pt x="11990120" y="125412"/>
                </a:lnTo>
                <a:lnTo>
                  <a:pt x="12031396" y="141287"/>
                </a:lnTo>
                <a:lnTo>
                  <a:pt x="12077432" y="155575"/>
                </a:lnTo>
                <a:lnTo>
                  <a:pt x="12129820" y="166688"/>
                </a:lnTo>
                <a:lnTo>
                  <a:pt x="12190146" y="174625"/>
                </a:lnTo>
                <a:lnTo>
                  <a:pt x="12192000" y="174668"/>
                </a:lnTo>
                <a:lnTo>
                  <a:pt x="12192000" y="885826"/>
                </a:lnTo>
                <a:lnTo>
                  <a:pt x="12192000" y="1787292"/>
                </a:lnTo>
                <a:lnTo>
                  <a:pt x="0" y="1787292"/>
                </a:lnTo>
                <a:lnTo>
                  <a:pt x="0" y="885826"/>
                </a:lnTo>
                <a:lnTo>
                  <a:pt x="0" y="174668"/>
                </a:lnTo>
                <a:lnTo>
                  <a:pt x="1852" y="174625"/>
                </a:lnTo>
                <a:lnTo>
                  <a:pt x="62177" y="166687"/>
                </a:lnTo>
                <a:lnTo>
                  <a:pt x="114564" y="155575"/>
                </a:lnTo>
                <a:lnTo>
                  <a:pt x="160602" y="141287"/>
                </a:lnTo>
                <a:lnTo>
                  <a:pt x="201877" y="125412"/>
                </a:lnTo>
                <a:lnTo>
                  <a:pt x="238389" y="106362"/>
                </a:lnTo>
                <a:lnTo>
                  <a:pt x="276489" y="87312"/>
                </a:lnTo>
                <a:lnTo>
                  <a:pt x="314589" y="68262"/>
                </a:lnTo>
                <a:lnTo>
                  <a:pt x="351102" y="52387"/>
                </a:lnTo>
                <a:lnTo>
                  <a:pt x="392377" y="36512"/>
                </a:lnTo>
                <a:lnTo>
                  <a:pt x="438414" y="20637"/>
                </a:lnTo>
                <a:lnTo>
                  <a:pt x="490802" y="9525"/>
                </a:lnTo>
                <a:lnTo>
                  <a:pt x="551127" y="317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asellaDiTesto 5">
            <a:extLst>
              <a:ext uri="{FF2B5EF4-FFF2-40B4-BE49-F238E27FC236}">
                <a16:creationId xmlns:a16="http://schemas.microsoft.com/office/drawing/2014/main" id="{9E6B53D9-DA1D-4CDE-82E2-5E9FB809E147}"/>
              </a:ext>
            </a:extLst>
          </p:cNvPr>
          <p:cNvSpPr txBox="1"/>
          <p:nvPr/>
        </p:nvSpPr>
        <p:spPr>
          <a:xfrm>
            <a:off x="1764484" y="5317634"/>
            <a:ext cx="8946495" cy="1323124"/>
          </a:xfrm>
          <a:prstGeom prst="rect">
            <a:avLst/>
          </a:prstGeom>
        </p:spPr>
        <p:txBody>
          <a:bodyPr vert="horz" lIns="91440" tIns="45720" rIns="91440" bIns="45720" rtlCol="0" anchor="b">
            <a:normAutofit/>
          </a:bodyPr>
          <a:lstStyle/>
          <a:p>
            <a:pPr algn="ctr">
              <a:lnSpc>
                <a:spcPct val="90000"/>
              </a:lnSpc>
              <a:spcBef>
                <a:spcPct val="0"/>
              </a:spcBef>
              <a:spcAft>
                <a:spcPts val="600"/>
              </a:spcAft>
            </a:pPr>
            <a:r>
              <a:rPr lang="en-US" sz="2800" b="1" cap="all" spc="800" dirty="0" err="1">
                <a:solidFill>
                  <a:srgbClr val="2A1A00"/>
                </a:solidFill>
                <a:latin typeface="Calisto MT" panose="02040603050505030304" pitchFamily="18" charset="0"/>
                <a:ea typeface="+mj-ea"/>
                <a:cs typeface="+mj-cs"/>
              </a:rPr>
              <a:t>Pittore</a:t>
            </a:r>
            <a:r>
              <a:rPr lang="en-US" sz="2800" b="1" cap="all" spc="800" dirty="0">
                <a:solidFill>
                  <a:srgbClr val="2A1A00"/>
                </a:solidFill>
                <a:latin typeface="Calisto MT" panose="02040603050505030304" pitchFamily="18" charset="0"/>
                <a:ea typeface="+mj-ea"/>
                <a:cs typeface="+mj-cs"/>
              </a:rPr>
              <a:t> di Amsterdam, Medea e il Drago, </a:t>
            </a:r>
            <a:r>
              <a:rPr lang="en-US" sz="2800" b="1" cap="all" spc="800" dirty="0" err="1">
                <a:solidFill>
                  <a:srgbClr val="2A1A00"/>
                </a:solidFill>
                <a:latin typeface="Calisto MT" panose="02040603050505030304" pitchFamily="18" charset="0"/>
                <a:ea typeface="+mj-ea"/>
                <a:cs typeface="+mj-cs"/>
              </a:rPr>
              <a:t>anfora</a:t>
            </a:r>
            <a:r>
              <a:rPr lang="en-US" sz="2800" b="1" cap="all" spc="800" dirty="0">
                <a:solidFill>
                  <a:srgbClr val="2A1A00"/>
                </a:solidFill>
                <a:latin typeface="Calisto MT" panose="02040603050505030304" pitchFamily="18" charset="0"/>
                <a:ea typeface="+mj-ea"/>
                <a:cs typeface="+mj-cs"/>
              </a:rPr>
              <a:t> </a:t>
            </a:r>
            <a:r>
              <a:rPr lang="en-US" sz="2800" b="1" cap="all" spc="800" dirty="0" err="1">
                <a:solidFill>
                  <a:srgbClr val="2A1A00"/>
                </a:solidFill>
                <a:latin typeface="Calisto MT" panose="02040603050505030304" pitchFamily="18" charset="0"/>
                <a:ea typeface="+mj-ea"/>
                <a:cs typeface="+mj-cs"/>
              </a:rPr>
              <a:t>ceretana</a:t>
            </a:r>
            <a:r>
              <a:rPr lang="en-US" sz="2800" b="1" cap="all" spc="800" dirty="0">
                <a:solidFill>
                  <a:srgbClr val="2A1A00"/>
                </a:solidFill>
                <a:latin typeface="Calisto MT" panose="02040603050505030304" pitchFamily="18" charset="0"/>
                <a:ea typeface="+mj-ea"/>
                <a:cs typeface="+mj-cs"/>
              </a:rPr>
              <a:t>, 660-640 </a:t>
            </a:r>
            <a:r>
              <a:rPr lang="en-US" sz="2800" b="1" cap="all" spc="800" dirty="0" err="1">
                <a:solidFill>
                  <a:srgbClr val="2A1A00"/>
                </a:solidFill>
                <a:latin typeface="Calisto MT" panose="02040603050505030304" pitchFamily="18" charset="0"/>
                <a:ea typeface="+mj-ea"/>
                <a:cs typeface="+mj-cs"/>
              </a:rPr>
              <a:t>a.C.</a:t>
            </a:r>
            <a:r>
              <a:rPr lang="en-US" sz="2800" b="1" cap="all" spc="800" dirty="0">
                <a:solidFill>
                  <a:srgbClr val="2A1A00"/>
                </a:solidFill>
                <a:latin typeface="Calisto MT" panose="02040603050505030304" pitchFamily="18" charset="0"/>
                <a:ea typeface="+mj-ea"/>
                <a:cs typeface="+mj-cs"/>
              </a:rPr>
              <a:t> circa</a:t>
            </a:r>
          </a:p>
        </p:txBody>
      </p:sp>
      <p:sp>
        <p:nvSpPr>
          <p:cNvPr id="3" name="Sottotitolo 2">
            <a:extLst>
              <a:ext uri="{FF2B5EF4-FFF2-40B4-BE49-F238E27FC236}">
                <a16:creationId xmlns:a16="http://schemas.microsoft.com/office/drawing/2014/main" id="{22D7C928-DCF2-4216-A692-ED8CDBDECA6B}"/>
              </a:ext>
            </a:extLst>
          </p:cNvPr>
          <p:cNvSpPr>
            <a:spLocks noGrp="1"/>
          </p:cNvSpPr>
          <p:nvPr>
            <p:ph type="subTitle" idx="1"/>
          </p:nvPr>
        </p:nvSpPr>
        <p:spPr>
          <a:xfrm>
            <a:off x="1078524" y="5979196"/>
            <a:ext cx="10318416" cy="396483"/>
          </a:xfrm>
        </p:spPr>
        <p:txBody>
          <a:bodyPr vert="horz" lIns="91440" tIns="45720" rIns="91440" bIns="45720" rtlCol="0" anchor="t">
            <a:normAutofit/>
          </a:bodyPr>
          <a:lstStyle/>
          <a:p>
            <a:endParaRPr lang="en-US" sz="1200" dirty="0">
              <a:solidFill>
                <a:srgbClr val="FFFFFF"/>
              </a:solidFill>
            </a:endParaRPr>
          </a:p>
          <a:p>
            <a:endParaRPr lang="en-US" sz="1200" dirty="0">
              <a:solidFill>
                <a:srgbClr val="FFFFFF"/>
              </a:solidFill>
            </a:endParaRPr>
          </a:p>
        </p:txBody>
      </p:sp>
      <p:pic>
        <p:nvPicPr>
          <p:cNvPr id="1026" name="Picture 2">
            <a:extLst>
              <a:ext uri="{FF2B5EF4-FFF2-40B4-BE49-F238E27FC236}">
                <a16:creationId xmlns:a16="http://schemas.microsoft.com/office/drawing/2014/main" id="{78F63392-EBA9-4E7F-B251-F02125B71680}"/>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157803" y="643467"/>
            <a:ext cx="9876394" cy="3925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5632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33DFEFC0-99B4-4D27-9168-1B2F659A34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3" name="Freeform: Shape 72">
            <a:extLst>
              <a:ext uri="{FF2B5EF4-FFF2-40B4-BE49-F238E27FC236}">
                <a16:creationId xmlns:a16="http://schemas.microsoft.com/office/drawing/2014/main" id="{A2C20081-2005-4B05-BEA4-EB8D4C90A3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070708"/>
            <a:ext cx="12192000" cy="1787292"/>
          </a:xfrm>
          <a:custGeom>
            <a:avLst/>
            <a:gdLst>
              <a:gd name="connsiteX0" fmla="*/ 619389 w 12192000"/>
              <a:gd name="connsiteY0" fmla="*/ 0 h 1787292"/>
              <a:gd name="connsiteX1" fmla="*/ 687652 w 12192000"/>
              <a:gd name="connsiteY1" fmla="*/ 3175 h 1787292"/>
              <a:gd name="connsiteX2" fmla="*/ 747977 w 12192000"/>
              <a:gd name="connsiteY2" fmla="*/ 9525 h 1787292"/>
              <a:gd name="connsiteX3" fmla="*/ 800364 w 12192000"/>
              <a:gd name="connsiteY3" fmla="*/ 20637 h 1787292"/>
              <a:gd name="connsiteX4" fmla="*/ 846402 w 12192000"/>
              <a:gd name="connsiteY4" fmla="*/ 36512 h 1787292"/>
              <a:gd name="connsiteX5" fmla="*/ 887677 w 12192000"/>
              <a:gd name="connsiteY5" fmla="*/ 52387 h 1787292"/>
              <a:gd name="connsiteX6" fmla="*/ 924189 w 12192000"/>
              <a:gd name="connsiteY6" fmla="*/ 68262 h 1787292"/>
              <a:gd name="connsiteX7" fmla="*/ 962289 w 12192000"/>
              <a:gd name="connsiteY7" fmla="*/ 87312 h 1787292"/>
              <a:gd name="connsiteX8" fmla="*/ 1000389 w 12192000"/>
              <a:gd name="connsiteY8" fmla="*/ 106362 h 1787292"/>
              <a:gd name="connsiteX9" fmla="*/ 1036902 w 12192000"/>
              <a:gd name="connsiteY9" fmla="*/ 125412 h 1787292"/>
              <a:gd name="connsiteX10" fmla="*/ 1078177 w 12192000"/>
              <a:gd name="connsiteY10" fmla="*/ 141287 h 1787292"/>
              <a:gd name="connsiteX11" fmla="*/ 1124214 w 12192000"/>
              <a:gd name="connsiteY11" fmla="*/ 155575 h 1787292"/>
              <a:gd name="connsiteX12" fmla="*/ 1176602 w 12192000"/>
              <a:gd name="connsiteY12" fmla="*/ 166687 h 1787292"/>
              <a:gd name="connsiteX13" fmla="*/ 1236927 w 12192000"/>
              <a:gd name="connsiteY13" fmla="*/ 174625 h 1787292"/>
              <a:gd name="connsiteX14" fmla="*/ 1305189 w 12192000"/>
              <a:gd name="connsiteY14" fmla="*/ 176212 h 1787292"/>
              <a:gd name="connsiteX15" fmla="*/ 1373452 w 12192000"/>
              <a:gd name="connsiteY15" fmla="*/ 174625 h 1787292"/>
              <a:gd name="connsiteX16" fmla="*/ 1433777 w 12192000"/>
              <a:gd name="connsiteY16" fmla="*/ 166687 h 1787292"/>
              <a:gd name="connsiteX17" fmla="*/ 1486164 w 12192000"/>
              <a:gd name="connsiteY17" fmla="*/ 155575 h 1787292"/>
              <a:gd name="connsiteX18" fmla="*/ 1532202 w 12192000"/>
              <a:gd name="connsiteY18" fmla="*/ 141287 h 1787292"/>
              <a:gd name="connsiteX19" fmla="*/ 1573477 w 12192000"/>
              <a:gd name="connsiteY19" fmla="*/ 125412 h 1787292"/>
              <a:gd name="connsiteX20" fmla="*/ 1609989 w 12192000"/>
              <a:gd name="connsiteY20" fmla="*/ 106362 h 1787292"/>
              <a:gd name="connsiteX21" fmla="*/ 1648089 w 12192000"/>
              <a:gd name="connsiteY21" fmla="*/ 87312 h 1787292"/>
              <a:gd name="connsiteX22" fmla="*/ 1686189 w 12192000"/>
              <a:gd name="connsiteY22" fmla="*/ 68262 h 1787292"/>
              <a:gd name="connsiteX23" fmla="*/ 1722702 w 12192000"/>
              <a:gd name="connsiteY23" fmla="*/ 52387 h 1787292"/>
              <a:gd name="connsiteX24" fmla="*/ 1763977 w 12192000"/>
              <a:gd name="connsiteY24" fmla="*/ 36512 h 1787292"/>
              <a:gd name="connsiteX25" fmla="*/ 1810014 w 12192000"/>
              <a:gd name="connsiteY25" fmla="*/ 20637 h 1787292"/>
              <a:gd name="connsiteX26" fmla="*/ 1862402 w 12192000"/>
              <a:gd name="connsiteY26" fmla="*/ 9525 h 1787292"/>
              <a:gd name="connsiteX27" fmla="*/ 1922727 w 12192000"/>
              <a:gd name="connsiteY27" fmla="*/ 3175 h 1787292"/>
              <a:gd name="connsiteX28" fmla="*/ 1990989 w 12192000"/>
              <a:gd name="connsiteY28" fmla="*/ 0 h 1787292"/>
              <a:gd name="connsiteX29" fmla="*/ 2059252 w 12192000"/>
              <a:gd name="connsiteY29" fmla="*/ 3175 h 1787292"/>
              <a:gd name="connsiteX30" fmla="*/ 2119577 w 12192000"/>
              <a:gd name="connsiteY30" fmla="*/ 9525 h 1787292"/>
              <a:gd name="connsiteX31" fmla="*/ 2171964 w 12192000"/>
              <a:gd name="connsiteY31" fmla="*/ 20637 h 1787292"/>
              <a:gd name="connsiteX32" fmla="*/ 2218002 w 12192000"/>
              <a:gd name="connsiteY32" fmla="*/ 36512 h 1787292"/>
              <a:gd name="connsiteX33" fmla="*/ 2259277 w 12192000"/>
              <a:gd name="connsiteY33" fmla="*/ 52387 h 1787292"/>
              <a:gd name="connsiteX34" fmla="*/ 2295789 w 12192000"/>
              <a:gd name="connsiteY34" fmla="*/ 68262 h 1787292"/>
              <a:gd name="connsiteX35" fmla="*/ 2333889 w 12192000"/>
              <a:gd name="connsiteY35" fmla="*/ 87312 h 1787292"/>
              <a:gd name="connsiteX36" fmla="*/ 2371989 w 12192000"/>
              <a:gd name="connsiteY36" fmla="*/ 106362 h 1787292"/>
              <a:gd name="connsiteX37" fmla="*/ 2408502 w 12192000"/>
              <a:gd name="connsiteY37" fmla="*/ 125412 h 1787292"/>
              <a:gd name="connsiteX38" fmla="*/ 2449777 w 12192000"/>
              <a:gd name="connsiteY38" fmla="*/ 141287 h 1787292"/>
              <a:gd name="connsiteX39" fmla="*/ 2495814 w 12192000"/>
              <a:gd name="connsiteY39" fmla="*/ 155575 h 1787292"/>
              <a:gd name="connsiteX40" fmla="*/ 2548202 w 12192000"/>
              <a:gd name="connsiteY40" fmla="*/ 166687 h 1787292"/>
              <a:gd name="connsiteX41" fmla="*/ 2608527 w 12192000"/>
              <a:gd name="connsiteY41" fmla="*/ 174625 h 1787292"/>
              <a:gd name="connsiteX42" fmla="*/ 2676789 w 12192000"/>
              <a:gd name="connsiteY42" fmla="*/ 176212 h 1787292"/>
              <a:gd name="connsiteX43" fmla="*/ 2745052 w 12192000"/>
              <a:gd name="connsiteY43" fmla="*/ 174625 h 1787292"/>
              <a:gd name="connsiteX44" fmla="*/ 2805377 w 12192000"/>
              <a:gd name="connsiteY44" fmla="*/ 166687 h 1787292"/>
              <a:gd name="connsiteX45" fmla="*/ 2857764 w 12192000"/>
              <a:gd name="connsiteY45" fmla="*/ 155575 h 1787292"/>
              <a:gd name="connsiteX46" fmla="*/ 2903802 w 12192000"/>
              <a:gd name="connsiteY46" fmla="*/ 141287 h 1787292"/>
              <a:gd name="connsiteX47" fmla="*/ 2945077 w 12192000"/>
              <a:gd name="connsiteY47" fmla="*/ 125412 h 1787292"/>
              <a:gd name="connsiteX48" fmla="*/ 2981589 w 12192000"/>
              <a:gd name="connsiteY48" fmla="*/ 106362 h 1787292"/>
              <a:gd name="connsiteX49" fmla="*/ 3019689 w 12192000"/>
              <a:gd name="connsiteY49" fmla="*/ 87312 h 1787292"/>
              <a:gd name="connsiteX50" fmla="*/ 3057789 w 12192000"/>
              <a:gd name="connsiteY50" fmla="*/ 68262 h 1787292"/>
              <a:gd name="connsiteX51" fmla="*/ 3094302 w 12192000"/>
              <a:gd name="connsiteY51" fmla="*/ 52387 h 1787292"/>
              <a:gd name="connsiteX52" fmla="*/ 3135577 w 12192000"/>
              <a:gd name="connsiteY52" fmla="*/ 36512 h 1787292"/>
              <a:gd name="connsiteX53" fmla="*/ 3181614 w 12192000"/>
              <a:gd name="connsiteY53" fmla="*/ 20637 h 1787292"/>
              <a:gd name="connsiteX54" fmla="*/ 3234002 w 12192000"/>
              <a:gd name="connsiteY54" fmla="*/ 9525 h 1787292"/>
              <a:gd name="connsiteX55" fmla="*/ 3294327 w 12192000"/>
              <a:gd name="connsiteY55" fmla="*/ 3175 h 1787292"/>
              <a:gd name="connsiteX56" fmla="*/ 3361002 w 12192000"/>
              <a:gd name="connsiteY56" fmla="*/ 0 h 1787292"/>
              <a:gd name="connsiteX57" fmla="*/ 3430852 w 12192000"/>
              <a:gd name="connsiteY57" fmla="*/ 3175 h 1787292"/>
              <a:gd name="connsiteX58" fmla="*/ 3491177 w 12192000"/>
              <a:gd name="connsiteY58" fmla="*/ 9525 h 1787292"/>
              <a:gd name="connsiteX59" fmla="*/ 3543564 w 12192000"/>
              <a:gd name="connsiteY59" fmla="*/ 20637 h 1787292"/>
              <a:gd name="connsiteX60" fmla="*/ 3589602 w 12192000"/>
              <a:gd name="connsiteY60" fmla="*/ 36512 h 1787292"/>
              <a:gd name="connsiteX61" fmla="*/ 3630877 w 12192000"/>
              <a:gd name="connsiteY61" fmla="*/ 52387 h 1787292"/>
              <a:gd name="connsiteX62" fmla="*/ 3667389 w 12192000"/>
              <a:gd name="connsiteY62" fmla="*/ 68262 h 1787292"/>
              <a:gd name="connsiteX63" fmla="*/ 3705489 w 12192000"/>
              <a:gd name="connsiteY63" fmla="*/ 87312 h 1787292"/>
              <a:gd name="connsiteX64" fmla="*/ 3743589 w 12192000"/>
              <a:gd name="connsiteY64" fmla="*/ 106362 h 1787292"/>
              <a:gd name="connsiteX65" fmla="*/ 3780102 w 12192000"/>
              <a:gd name="connsiteY65" fmla="*/ 125412 h 1787292"/>
              <a:gd name="connsiteX66" fmla="*/ 3821377 w 12192000"/>
              <a:gd name="connsiteY66" fmla="*/ 141287 h 1787292"/>
              <a:gd name="connsiteX67" fmla="*/ 3867414 w 12192000"/>
              <a:gd name="connsiteY67" fmla="*/ 155575 h 1787292"/>
              <a:gd name="connsiteX68" fmla="*/ 3919802 w 12192000"/>
              <a:gd name="connsiteY68" fmla="*/ 166687 h 1787292"/>
              <a:gd name="connsiteX69" fmla="*/ 3980127 w 12192000"/>
              <a:gd name="connsiteY69" fmla="*/ 174625 h 1787292"/>
              <a:gd name="connsiteX70" fmla="*/ 4048389 w 12192000"/>
              <a:gd name="connsiteY70" fmla="*/ 176212 h 1787292"/>
              <a:gd name="connsiteX71" fmla="*/ 4116652 w 12192000"/>
              <a:gd name="connsiteY71" fmla="*/ 174625 h 1787292"/>
              <a:gd name="connsiteX72" fmla="*/ 4176977 w 12192000"/>
              <a:gd name="connsiteY72" fmla="*/ 166687 h 1787292"/>
              <a:gd name="connsiteX73" fmla="*/ 4229364 w 12192000"/>
              <a:gd name="connsiteY73" fmla="*/ 155575 h 1787292"/>
              <a:gd name="connsiteX74" fmla="*/ 4275402 w 12192000"/>
              <a:gd name="connsiteY74" fmla="*/ 141287 h 1787292"/>
              <a:gd name="connsiteX75" fmla="*/ 4316677 w 12192000"/>
              <a:gd name="connsiteY75" fmla="*/ 125412 h 1787292"/>
              <a:gd name="connsiteX76" fmla="*/ 4353189 w 12192000"/>
              <a:gd name="connsiteY76" fmla="*/ 106362 h 1787292"/>
              <a:gd name="connsiteX77" fmla="*/ 4429389 w 12192000"/>
              <a:gd name="connsiteY77" fmla="*/ 68262 h 1787292"/>
              <a:gd name="connsiteX78" fmla="*/ 4465902 w 12192000"/>
              <a:gd name="connsiteY78" fmla="*/ 52387 h 1787292"/>
              <a:gd name="connsiteX79" fmla="*/ 4507177 w 12192000"/>
              <a:gd name="connsiteY79" fmla="*/ 36512 h 1787292"/>
              <a:gd name="connsiteX80" fmla="*/ 4553214 w 12192000"/>
              <a:gd name="connsiteY80" fmla="*/ 20637 h 1787292"/>
              <a:gd name="connsiteX81" fmla="*/ 4605602 w 12192000"/>
              <a:gd name="connsiteY81" fmla="*/ 9525 h 1787292"/>
              <a:gd name="connsiteX82" fmla="*/ 4665928 w 12192000"/>
              <a:gd name="connsiteY82" fmla="*/ 3175 h 1787292"/>
              <a:gd name="connsiteX83" fmla="*/ 4734189 w 12192000"/>
              <a:gd name="connsiteY83" fmla="*/ 0 h 1787292"/>
              <a:gd name="connsiteX84" fmla="*/ 4802453 w 12192000"/>
              <a:gd name="connsiteY84" fmla="*/ 3175 h 1787292"/>
              <a:gd name="connsiteX85" fmla="*/ 4862777 w 12192000"/>
              <a:gd name="connsiteY85" fmla="*/ 9525 h 1787292"/>
              <a:gd name="connsiteX86" fmla="*/ 4915165 w 12192000"/>
              <a:gd name="connsiteY86" fmla="*/ 20637 h 1787292"/>
              <a:gd name="connsiteX87" fmla="*/ 4961201 w 12192000"/>
              <a:gd name="connsiteY87" fmla="*/ 36512 h 1787292"/>
              <a:gd name="connsiteX88" fmla="*/ 5002476 w 12192000"/>
              <a:gd name="connsiteY88" fmla="*/ 52387 h 1787292"/>
              <a:gd name="connsiteX89" fmla="*/ 5038989 w 12192000"/>
              <a:gd name="connsiteY89" fmla="*/ 68262 h 1787292"/>
              <a:gd name="connsiteX90" fmla="*/ 5077089 w 12192000"/>
              <a:gd name="connsiteY90" fmla="*/ 87312 h 1787292"/>
              <a:gd name="connsiteX91" fmla="*/ 5115189 w 12192000"/>
              <a:gd name="connsiteY91" fmla="*/ 106362 h 1787292"/>
              <a:gd name="connsiteX92" fmla="*/ 5151701 w 12192000"/>
              <a:gd name="connsiteY92" fmla="*/ 125412 h 1787292"/>
              <a:gd name="connsiteX93" fmla="*/ 5192976 w 12192000"/>
              <a:gd name="connsiteY93" fmla="*/ 141287 h 1787292"/>
              <a:gd name="connsiteX94" fmla="*/ 5239014 w 12192000"/>
              <a:gd name="connsiteY94" fmla="*/ 155575 h 1787292"/>
              <a:gd name="connsiteX95" fmla="*/ 5291401 w 12192000"/>
              <a:gd name="connsiteY95" fmla="*/ 166687 h 1787292"/>
              <a:gd name="connsiteX96" fmla="*/ 5351727 w 12192000"/>
              <a:gd name="connsiteY96" fmla="*/ 174625 h 1787292"/>
              <a:gd name="connsiteX97" fmla="*/ 5410199 w 12192000"/>
              <a:gd name="connsiteY97" fmla="*/ 175985 h 1787292"/>
              <a:gd name="connsiteX98" fmla="*/ 5468671 w 12192000"/>
              <a:gd name="connsiteY98" fmla="*/ 174625 h 1787292"/>
              <a:gd name="connsiteX99" fmla="*/ 5528996 w 12192000"/>
              <a:gd name="connsiteY99" fmla="*/ 166687 h 1787292"/>
              <a:gd name="connsiteX100" fmla="*/ 5581383 w 12192000"/>
              <a:gd name="connsiteY100" fmla="*/ 155575 h 1787292"/>
              <a:gd name="connsiteX101" fmla="*/ 5627421 w 12192000"/>
              <a:gd name="connsiteY101" fmla="*/ 141287 h 1787292"/>
              <a:gd name="connsiteX102" fmla="*/ 5668696 w 12192000"/>
              <a:gd name="connsiteY102" fmla="*/ 125412 h 1787292"/>
              <a:gd name="connsiteX103" fmla="*/ 5705209 w 12192000"/>
              <a:gd name="connsiteY103" fmla="*/ 106362 h 1787292"/>
              <a:gd name="connsiteX104" fmla="*/ 5743308 w 12192000"/>
              <a:gd name="connsiteY104" fmla="*/ 87312 h 1787292"/>
              <a:gd name="connsiteX105" fmla="*/ 5781408 w 12192000"/>
              <a:gd name="connsiteY105" fmla="*/ 68262 h 1787292"/>
              <a:gd name="connsiteX106" fmla="*/ 5817921 w 12192000"/>
              <a:gd name="connsiteY106" fmla="*/ 52387 h 1787292"/>
              <a:gd name="connsiteX107" fmla="*/ 5859196 w 12192000"/>
              <a:gd name="connsiteY107" fmla="*/ 36512 h 1787292"/>
              <a:gd name="connsiteX108" fmla="*/ 5905234 w 12192000"/>
              <a:gd name="connsiteY108" fmla="*/ 20637 h 1787292"/>
              <a:gd name="connsiteX109" fmla="*/ 5957621 w 12192000"/>
              <a:gd name="connsiteY109" fmla="*/ 9525 h 1787292"/>
              <a:gd name="connsiteX110" fmla="*/ 6017947 w 12192000"/>
              <a:gd name="connsiteY110" fmla="*/ 3175 h 1787292"/>
              <a:gd name="connsiteX111" fmla="*/ 6086208 w 12192000"/>
              <a:gd name="connsiteY111" fmla="*/ 0 h 1787292"/>
              <a:gd name="connsiteX112" fmla="*/ 6095999 w 12192000"/>
              <a:gd name="connsiteY112" fmla="*/ 455 h 1787292"/>
              <a:gd name="connsiteX113" fmla="*/ 6105789 w 12192000"/>
              <a:gd name="connsiteY113" fmla="*/ 0 h 1787292"/>
              <a:gd name="connsiteX114" fmla="*/ 6174052 w 12192000"/>
              <a:gd name="connsiteY114" fmla="*/ 3175 h 1787292"/>
              <a:gd name="connsiteX115" fmla="*/ 6234377 w 12192000"/>
              <a:gd name="connsiteY115" fmla="*/ 9525 h 1787292"/>
              <a:gd name="connsiteX116" fmla="*/ 6286764 w 12192000"/>
              <a:gd name="connsiteY116" fmla="*/ 20637 h 1787292"/>
              <a:gd name="connsiteX117" fmla="*/ 6332802 w 12192000"/>
              <a:gd name="connsiteY117" fmla="*/ 36512 h 1787292"/>
              <a:gd name="connsiteX118" fmla="*/ 6374077 w 12192000"/>
              <a:gd name="connsiteY118" fmla="*/ 52387 h 1787292"/>
              <a:gd name="connsiteX119" fmla="*/ 6410589 w 12192000"/>
              <a:gd name="connsiteY119" fmla="*/ 68262 h 1787292"/>
              <a:gd name="connsiteX120" fmla="*/ 6448689 w 12192000"/>
              <a:gd name="connsiteY120" fmla="*/ 87312 h 1787292"/>
              <a:gd name="connsiteX121" fmla="*/ 6486789 w 12192000"/>
              <a:gd name="connsiteY121" fmla="*/ 106362 h 1787292"/>
              <a:gd name="connsiteX122" fmla="*/ 6523302 w 12192000"/>
              <a:gd name="connsiteY122" fmla="*/ 125412 h 1787292"/>
              <a:gd name="connsiteX123" fmla="*/ 6564577 w 12192000"/>
              <a:gd name="connsiteY123" fmla="*/ 141287 h 1787292"/>
              <a:gd name="connsiteX124" fmla="*/ 6610614 w 12192000"/>
              <a:gd name="connsiteY124" fmla="*/ 155575 h 1787292"/>
              <a:gd name="connsiteX125" fmla="*/ 6663002 w 12192000"/>
              <a:gd name="connsiteY125" fmla="*/ 166687 h 1787292"/>
              <a:gd name="connsiteX126" fmla="*/ 6723327 w 12192000"/>
              <a:gd name="connsiteY126" fmla="*/ 174625 h 1787292"/>
              <a:gd name="connsiteX127" fmla="*/ 6781799 w 12192000"/>
              <a:gd name="connsiteY127" fmla="*/ 175985 h 1787292"/>
              <a:gd name="connsiteX128" fmla="*/ 6840271 w 12192000"/>
              <a:gd name="connsiteY128" fmla="*/ 174625 h 1787292"/>
              <a:gd name="connsiteX129" fmla="*/ 6900596 w 12192000"/>
              <a:gd name="connsiteY129" fmla="*/ 166687 h 1787292"/>
              <a:gd name="connsiteX130" fmla="*/ 6952983 w 12192000"/>
              <a:gd name="connsiteY130" fmla="*/ 155575 h 1787292"/>
              <a:gd name="connsiteX131" fmla="*/ 6999021 w 12192000"/>
              <a:gd name="connsiteY131" fmla="*/ 141287 h 1787292"/>
              <a:gd name="connsiteX132" fmla="*/ 7040296 w 12192000"/>
              <a:gd name="connsiteY132" fmla="*/ 125412 h 1787292"/>
              <a:gd name="connsiteX133" fmla="*/ 7076808 w 12192000"/>
              <a:gd name="connsiteY133" fmla="*/ 106362 h 1787292"/>
              <a:gd name="connsiteX134" fmla="*/ 7114908 w 12192000"/>
              <a:gd name="connsiteY134" fmla="*/ 87312 h 1787292"/>
              <a:gd name="connsiteX135" fmla="*/ 7153008 w 12192000"/>
              <a:gd name="connsiteY135" fmla="*/ 68262 h 1787292"/>
              <a:gd name="connsiteX136" fmla="*/ 7189521 w 12192000"/>
              <a:gd name="connsiteY136" fmla="*/ 52387 h 1787292"/>
              <a:gd name="connsiteX137" fmla="*/ 7230796 w 12192000"/>
              <a:gd name="connsiteY137" fmla="*/ 36512 h 1787292"/>
              <a:gd name="connsiteX138" fmla="*/ 7276833 w 12192000"/>
              <a:gd name="connsiteY138" fmla="*/ 20637 h 1787292"/>
              <a:gd name="connsiteX139" fmla="*/ 7329221 w 12192000"/>
              <a:gd name="connsiteY139" fmla="*/ 9525 h 1787292"/>
              <a:gd name="connsiteX140" fmla="*/ 7389546 w 12192000"/>
              <a:gd name="connsiteY140" fmla="*/ 3175 h 1787292"/>
              <a:gd name="connsiteX141" fmla="*/ 7457808 w 12192000"/>
              <a:gd name="connsiteY141" fmla="*/ 0 h 1787292"/>
              <a:gd name="connsiteX142" fmla="*/ 7526071 w 12192000"/>
              <a:gd name="connsiteY142" fmla="*/ 3175 h 1787292"/>
              <a:gd name="connsiteX143" fmla="*/ 7586396 w 12192000"/>
              <a:gd name="connsiteY143" fmla="*/ 9525 h 1787292"/>
              <a:gd name="connsiteX144" fmla="*/ 7638783 w 12192000"/>
              <a:gd name="connsiteY144" fmla="*/ 20637 h 1787292"/>
              <a:gd name="connsiteX145" fmla="*/ 7684821 w 12192000"/>
              <a:gd name="connsiteY145" fmla="*/ 36512 h 1787292"/>
              <a:gd name="connsiteX146" fmla="*/ 7726096 w 12192000"/>
              <a:gd name="connsiteY146" fmla="*/ 52387 h 1787292"/>
              <a:gd name="connsiteX147" fmla="*/ 7762608 w 12192000"/>
              <a:gd name="connsiteY147" fmla="*/ 68262 h 1787292"/>
              <a:gd name="connsiteX148" fmla="*/ 7800708 w 12192000"/>
              <a:gd name="connsiteY148" fmla="*/ 87312 h 1787292"/>
              <a:gd name="connsiteX149" fmla="*/ 7838808 w 12192000"/>
              <a:gd name="connsiteY149" fmla="*/ 106362 h 1787292"/>
              <a:gd name="connsiteX150" fmla="*/ 7875321 w 12192000"/>
              <a:gd name="connsiteY150" fmla="*/ 125412 h 1787292"/>
              <a:gd name="connsiteX151" fmla="*/ 7916596 w 12192000"/>
              <a:gd name="connsiteY151" fmla="*/ 141287 h 1787292"/>
              <a:gd name="connsiteX152" fmla="*/ 7962633 w 12192000"/>
              <a:gd name="connsiteY152" fmla="*/ 155575 h 1787292"/>
              <a:gd name="connsiteX153" fmla="*/ 8015021 w 12192000"/>
              <a:gd name="connsiteY153" fmla="*/ 166687 h 1787292"/>
              <a:gd name="connsiteX154" fmla="*/ 8075346 w 12192000"/>
              <a:gd name="connsiteY154" fmla="*/ 174625 h 1787292"/>
              <a:gd name="connsiteX155" fmla="*/ 8143608 w 12192000"/>
              <a:gd name="connsiteY155" fmla="*/ 176212 h 1787292"/>
              <a:gd name="connsiteX156" fmla="*/ 8211871 w 12192000"/>
              <a:gd name="connsiteY156" fmla="*/ 174625 h 1787292"/>
              <a:gd name="connsiteX157" fmla="*/ 8272196 w 12192000"/>
              <a:gd name="connsiteY157" fmla="*/ 166687 h 1787292"/>
              <a:gd name="connsiteX158" fmla="*/ 8324583 w 12192000"/>
              <a:gd name="connsiteY158" fmla="*/ 155575 h 1787292"/>
              <a:gd name="connsiteX159" fmla="*/ 8370621 w 12192000"/>
              <a:gd name="connsiteY159" fmla="*/ 141287 h 1787292"/>
              <a:gd name="connsiteX160" fmla="*/ 8411896 w 12192000"/>
              <a:gd name="connsiteY160" fmla="*/ 125412 h 1787292"/>
              <a:gd name="connsiteX161" fmla="*/ 8448408 w 12192000"/>
              <a:gd name="connsiteY161" fmla="*/ 106362 h 1787292"/>
              <a:gd name="connsiteX162" fmla="*/ 8486508 w 12192000"/>
              <a:gd name="connsiteY162" fmla="*/ 87312 h 1787292"/>
              <a:gd name="connsiteX163" fmla="*/ 8524608 w 12192000"/>
              <a:gd name="connsiteY163" fmla="*/ 68262 h 1787292"/>
              <a:gd name="connsiteX164" fmla="*/ 8561120 w 12192000"/>
              <a:gd name="connsiteY164" fmla="*/ 52387 h 1787292"/>
              <a:gd name="connsiteX165" fmla="*/ 8602396 w 12192000"/>
              <a:gd name="connsiteY165" fmla="*/ 36512 h 1787292"/>
              <a:gd name="connsiteX166" fmla="*/ 8648432 w 12192000"/>
              <a:gd name="connsiteY166" fmla="*/ 20637 h 1787292"/>
              <a:gd name="connsiteX167" fmla="*/ 8700820 w 12192000"/>
              <a:gd name="connsiteY167" fmla="*/ 9525 h 1787292"/>
              <a:gd name="connsiteX168" fmla="*/ 8761146 w 12192000"/>
              <a:gd name="connsiteY168" fmla="*/ 3175 h 1787292"/>
              <a:gd name="connsiteX169" fmla="*/ 8827820 w 12192000"/>
              <a:gd name="connsiteY169" fmla="*/ 0 h 1787292"/>
              <a:gd name="connsiteX170" fmla="*/ 8897670 w 12192000"/>
              <a:gd name="connsiteY170" fmla="*/ 3175 h 1787292"/>
              <a:gd name="connsiteX171" fmla="*/ 8957996 w 12192000"/>
              <a:gd name="connsiteY171" fmla="*/ 9525 h 1787292"/>
              <a:gd name="connsiteX172" fmla="*/ 9010382 w 12192000"/>
              <a:gd name="connsiteY172" fmla="*/ 20637 h 1787292"/>
              <a:gd name="connsiteX173" fmla="*/ 9056420 w 12192000"/>
              <a:gd name="connsiteY173" fmla="*/ 36512 h 1787292"/>
              <a:gd name="connsiteX174" fmla="*/ 9097696 w 12192000"/>
              <a:gd name="connsiteY174" fmla="*/ 52387 h 1787292"/>
              <a:gd name="connsiteX175" fmla="*/ 9134208 w 12192000"/>
              <a:gd name="connsiteY175" fmla="*/ 68262 h 1787292"/>
              <a:gd name="connsiteX176" fmla="*/ 9172308 w 12192000"/>
              <a:gd name="connsiteY176" fmla="*/ 87312 h 1787292"/>
              <a:gd name="connsiteX177" fmla="*/ 9210408 w 12192000"/>
              <a:gd name="connsiteY177" fmla="*/ 106362 h 1787292"/>
              <a:gd name="connsiteX178" fmla="*/ 9246920 w 12192000"/>
              <a:gd name="connsiteY178" fmla="*/ 125412 h 1787292"/>
              <a:gd name="connsiteX179" fmla="*/ 9288196 w 12192000"/>
              <a:gd name="connsiteY179" fmla="*/ 141287 h 1787292"/>
              <a:gd name="connsiteX180" fmla="*/ 9334232 w 12192000"/>
              <a:gd name="connsiteY180" fmla="*/ 155575 h 1787292"/>
              <a:gd name="connsiteX181" fmla="*/ 9386620 w 12192000"/>
              <a:gd name="connsiteY181" fmla="*/ 166687 h 1787292"/>
              <a:gd name="connsiteX182" fmla="*/ 9446946 w 12192000"/>
              <a:gd name="connsiteY182" fmla="*/ 174625 h 1787292"/>
              <a:gd name="connsiteX183" fmla="*/ 9515208 w 12192000"/>
              <a:gd name="connsiteY183" fmla="*/ 176212 h 1787292"/>
              <a:gd name="connsiteX184" fmla="*/ 9583470 w 12192000"/>
              <a:gd name="connsiteY184" fmla="*/ 174625 h 1787292"/>
              <a:gd name="connsiteX185" fmla="*/ 9643796 w 12192000"/>
              <a:gd name="connsiteY185" fmla="*/ 166687 h 1787292"/>
              <a:gd name="connsiteX186" fmla="*/ 9696182 w 12192000"/>
              <a:gd name="connsiteY186" fmla="*/ 155575 h 1787292"/>
              <a:gd name="connsiteX187" fmla="*/ 9742220 w 12192000"/>
              <a:gd name="connsiteY187" fmla="*/ 141287 h 1787292"/>
              <a:gd name="connsiteX188" fmla="*/ 9783496 w 12192000"/>
              <a:gd name="connsiteY188" fmla="*/ 125412 h 1787292"/>
              <a:gd name="connsiteX189" fmla="*/ 9820008 w 12192000"/>
              <a:gd name="connsiteY189" fmla="*/ 106362 h 1787292"/>
              <a:gd name="connsiteX190" fmla="*/ 9896208 w 12192000"/>
              <a:gd name="connsiteY190" fmla="*/ 68262 h 1787292"/>
              <a:gd name="connsiteX191" fmla="*/ 9932720 w 12192000"/>
              <a:gd name="connsiteY191" fmla="*/ 52387 h 1787292"/>
              <a:gd name="connsiteX192" fmla="*/ 9973996 w 12192000"/>
              <a:gd name="connsiteY192" fmla="*/ 36512 h 1787292"/>
              <a:gd name="connsiteX193" fmla="*/ 10020032 w 12192000"/>
              <a:gd name="connsiteY193" fmla="*/ 20637 h 1787292"/>
              <a:gd name="connsiteX194" fmla="*/ 10072420 w 12192000"/>
              <a:gd name="connsiteY194" fmla="*/ 9525 h 1787292"/>
              <a:gd name="connsiteX195" fmla="*/ 10132746 w 12192000"/>
              <a:gd name="connsiteY195" fmla="*/ 3175 h 1787292"/>
              <a:gd name="connsiteX196" fmla="*/ 10201008 w 12192000"/>
              <a:gd name="connsiteY196" fmla="*/ 0 h 1787292"/>
              <a:gd name="connsiteX197" fmla="*/ 10269270 w 12192000"/>
              <a:gd name="connsiteY197" fmla="*/ 3175 h 1787292"/>
              <a:gd name="connsiteX198" fmla="*/ 10329596 w 12192000"/>
              <a:gd name="connsiteY198" fmla="*/ 9525 h 1787292"/>
              <a:gd name="connsiteX199" fmla="*/ 10381982 w 12192000"/>
              <a:gd name="connsiteY199" fmla="*/ 20637 h 1787292"/>
              <a:gd name="connsiteX200" fmla="*/ 10428020 w 12192000"/>
              <a:gd name="connsiteY200" fmla="*/ 36512 h 1787292"/>
              <a:gd name="connsiteX201" fmla="*/ 10469296 w 12192000"/>
              <a:gd name="connsiteY201" fmla="*/ 52387 h 1787292"/>
              <a:gd name="connsiteX202" fmla="*/ 10505808 w 12192000"/>
              <a:gd name="connsiteY202" fmla="*/ 68262 h 1787292"/>
              <a:gd name="connsiteX203" fmla="*/ 10543908 w 12192000"/>
              <a:gd name="connsiteY203" fmla="*/ 87312 h 1787292"/>
              <a:gd name="connsiteX204" fmla="*/ 10582008 w 12192000"/>
              <a:gd name="connsiteY204" fmla="*/ 106362 h 1787292"/>
              <a:gd name="connsiteX205" fmla="*/ 10618520 w 12192000"/>
              <a:gd name="connsiteY205" fmla="*/ 125412 h 1787292"/>
              <a:gd name="connsiteX206" fmla="*/ 10659796 w 12192000"/>
              <a:gd name="connsiteY206" fmla="*/ 141287 h 1787292"/>
              <a:gd name="connsiteX207" fmla="*/ 10705832 w 12192000"/>
              <a:gd name="connsiteY207" fmla="*/ 155575 h 1787292"/>
              <a:gd name="connsiteX208" fmla="*/ 10758220 w 12192000"/>
              <a:gd name="connsiteY208" fmla="*/ 166687 h 1787292"/>
              <a:gd name="connsiteX209" fmla="*/ 10818546 w 12192000"/>
              <a:gd name="connsiteY209" fmla="*/ 174625 h 1787292"/>
              <a:gd name="connsiteX210" fmla="*/ 10886808 w 12192000"/>
              <a:gd name="connsiteY210" fmla="*/ 176212 h 1787292"/>
              <a:gd name="connsiteX211" fmla="*/ 10955070 w 12192000"/>
              <a:gd name="connsiteY211" fmla="*/ 174625 h 1787292"/>
              <a:gd name="connsiteX212" fmla="*/ 11015396 w 12192000"/>
              <a:gd name="connsiteY212" fmla="*/ 166687 h 1787292"/>
              <a:gd name="connsiteX213" fmla="*/ 11067782 w 12192000"/>
              <a:gd name="connsiteY213" fmla="*/ 155575 h 1787292"/>
              <a:gd name="connsiteX214" fmla="*/ 11113820 w 12192000"/>
              <a:gd name="connsiteY214" fmla="*/ 141287 h 1787292"/>
              <a:gd name="connsiteX215" fmla="*/ 11155096 w 12192000"/>
              <a:gd name="connsiteY215" fmla="*/ 125412 h 1787292"/>
              <a:gd name="connsiteX216" fmla="*/ 11191608 w 12192000"/>
              <a:gd name="connsiteY216" fmla="*/ 106362 h 1787292"/>
              <a:gd name="connsiteX217" fmla="*/ 11229708 w 12192000"/>
              <a:gd name="connsiteY217" fmla="*/ 87312 h 1787292"/>
              <a:gd name="connsiteX218" fmla="*/ 11267808 w 12192000"/>
              <a:gd name="connsiteY218" fmla="*/ 68262 h 1787292"/>
              <a:gd name="connsiteX219" fmla="*/ 11304320 w 12192000"/>
              <a:gd name="connsiteY219" fmla="*/ 52387 h 1787292"/>
              <a:gd name="connsiteX220" fmla="*/ 11345596 w 12192000"/>
              <a:gd name="connsiteY220" fmla="*/ 36512 h 1787292"/>
              <a:gd name="connsiteX221" fmla="*/ 11391632 w 12192000"/>
              <a:gd name="connsiteY221" fmla="*/ 20637 h 1787292"/>
              <a:gd name="connsiteX222" fmla="*/ 11444020 w 12192000"/>
              <a:gd name="connsiteY222" fmla="*/ 9525 h 1787292"/>
              <a:gd name="connsiteX223" fmla="*/ 11504346 w 12192000"/>
              <a:gd name="connsiteY223" fmla="*/ 3175 h 1787292"/>
              <a:gd name="connsiteX224" fmla="*/ 11572608 w 12192000"/>
              <a:gd name="connsiteY224" fmla="*/ 0 h 1787292"/>
              <a:gd name="connsiteX225" fmla="*/ 11640870 w 12192000"/>
              <a:gd name="connsiteY225" fmla="*/ 3175 h 1787292"/>
              <a:gd name="connsiteX226" fmla="*/ 11701196 w 12192000"/>
              <a:gd name="connsiteY226" fmla="*/ 9525 h 1787292"/>
              <a:gd name="connsiteX227" fmla="*/ 11753582 w 12192000"/>
              <a:gd name="connsiteY227" fmla="*/ 20637 h 1787292"/>
              <a:gd name="connsiteX228" fmla="*/ 11799620 w 12192000"/>
              <a:gd name="connsiteY228" fmla="*/ 36512 h 1787292"/>
              <a:gd name="connsiteX229" fmla="*/ 11840896 w 12192000"/>
              <a:gd name="connsiteY229" fmla="*/ 52387 h 1787292"/>
              <a:gd name="connsiteX230" fmla="*/ 11877408 w 12192000"/>
              <a:gd name="connsiteY230" fmla="*/ 68262 h 1787292"/>
              <a:gd name="connsiteX231" fmla="*/ 11915508 w 12192000"/>
              <a:gd name="connsiteY231" fmla="*/ 87312 h 1787292"/>
              <a:gd name="connsiteX232" fmla="*/ 11953608 w 12192000"/>
              <a:gd name="connsiteY232" fmla="*/ 106362 h 1787292"/>
              <a:gd name="connsiteX233" fmla="*/ 11990120 w 12192000"/>
              <a:gd name="connsiteY233" fmla="*/ 125412 h 1787292"/>
              <a:gd name="connsiteX234" fmla="*/ 12031396 w 12192000"/>
              <a:gd name="connsiteY234" fmla="*/ 141287 h 1787292"/>
              <a:gd name="connsiteX235" fmla="*/ 12077432 w 12192000"/>
              <a:gd name="connsiteY235" fmla="*/ 155575 h 1787292"/>
              <a:gd name="connsiteX236" fmla="*/ 12129820 w 12192000"/>
              <a:gd name="connsiteY236" fmla="*/ 166688 h 1787292"/>
              <a:gd name="connsiteX237" fmla="*/ 12190146 w 12192000"/>
              <a:gd name="connsiteY237" fmla="*/ 174625 h 1787292"/>
              <a:gd name="connsiteX238" fmla="*/ 12192000 w 12192000"/>
              <a:gd name="connsiteY238" fmla="*/ 174668 h 1787292"/>
              <a:gd name="connsiteX239" fmla="*/ 12192000 w 12192000"/>
              <a:gd name="connsiteY239" fmla="*/ 885826 h 1787292"/>
              <a:gd name="connsiteX240" fmla="*/ 12192000 w 12192000"/>
              <a:gd name="connsiteY240" fmla="*/ 1787292 h 1787292"/>
              <a:gd name="connsiteX241" fmla="*/ 0 w 12192000"/>
              <a:gd name="connsiteY241" fmla="*/ 1787292 h 1787292"/>
              <a:gd name="connsiteX242" fmla="*/ 0 w 12192000"/>
              <a:gd name="connsiteY242" fmla="*/ 885826 h 1787292"/>
              <a:gd name="connsiteX243" fmla="*/ 0 w 12192000"/>
              <a:gd name="connsiteY243" fmla="*/ 174668 h 1787292"/>
              <a:gd name="connsiteX244" fmla="*/ 1852 w 12192000"/>
              <a:gd name="connsiteY244" fmla="*/ 174625 h 1787292"/>
              <a:gd name="connsiteX245" fmla="*/ 62177 w 12192000"/>
              <a:gd name="connsiteY245" fmla="*/ 166687 h 1787292"/>
              <a:gd name="connsiteX246" fmla="*/ 114564 w 12192000"/>
              <a:gd name="connsiteY246" fmla="*/ 155575 h 1787292"/>
              <a:gd name="connsiteX247" fmla="*/ 160602 w 12192000"/>
              <a:gd name="connsiteY247" fmla="*/ 141287 h 1787292"/>
              <a:gd name="connsiteX248" fmla="*/ 201877 w 12192000"/>
              <a:gd name="connsiteY248" fmla="*/ 125412 h 1787292"/>
              <a:gd name="connsiteX249" fmla="*/ 238389 w 12192000"/>
              <a:gd name="connsiteY249" fmla="*/ 106362 h 1787292"/>
              <a:gd name="connsiteX250" fmla="*/ 276489 w 12192000"/>
              <a:gd name="connsiteY250" fmla="*/ 87312 h 1787292"/>
              <a:gd name="connsiteX251" fmla="*/ 314589 w 12192000"/>
              <a:gd name="connsiteY251" fmla="*/ 68262 h 1787292"/>
              <a:gd name="connsiteX252" fmla="*/ 351102 w 12192000"/>
              <a:gd name="connsiteY252" fmla="*/ 52387 h 1787292"/>
              <a:gd name="connsiteX253" fmla="*/ 392377 w 12192000"/>
              <a:gd name="connsiteY253" fmla="*/ 36512 h 1787292"/>
              <a:gd name="connsiteX254" fmla="*/ 438414 w 12192000"/>
              <a:gd name="connsiteY254" fmla="*/ 20637 h 1787292"/>
              <a:gd name="connsiteX255" fmla="*/ 490802 w 12192000"/>
              <a:gd name="connsiteY255" fmla="*/ 9525 h 1787292"/>
              <a:gd name="connsiteX256" fmla="*/ 551127 w 12192000"/>
              <a:gd name="connsiteY256" fmla="*/ 3175 h 1787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Lst>
            <a:rect l="l" t="t" r="r" b="b"/>
            <a:pathLst>
              <a:path w="12192000" h="1787292">
                <a:moveTo>
                  <a:pt x="619389" y="0"/>
                </a:moveTo>
                <a:lnTo>
                  <a:pt x="687652" y="3175"/>
                </a:lnTo>
                <a:lnTo>
                  <a:pt x="747977" y="9525"/>
                </a:lnTo>
                <a:lnTo>
                  <a:pt x="800364" y="20637"/>
                </a:lnTo>
                <a:lnTo>
                  <a:pt x="846402" y="36512"/>
                </a:lnTo>
                <a:lnTo>
                  <a:pt x="887677" y="52387"/>
                </a:lnTo>
                <a:lnTo>
                  <a:pt x="924189" y="68262"/>
                </a:lnTo>
                <a:lnTo>
                  <a:pt x="962289" y="87312"/>
                </a:lnTo>
                <a:lnTo>
                  <a:pt x="1000389" y="106362"/>
                </a:lnTo>
                <a:lnTo>
                  <a:pt x="1036902" y="125412"/>
                </a:lnTo>
                <a:lnTo>
                  <a:pt x="1078177" y="141287"/>
                </a:lnTo>
                <a:lnTo>
                  <a:pt x="1124214" y="155575"/>
                </a:lnTo>
                <a:lnTo>
                  <a:pt x="1176602" y="166687"/>
                </a:lnTo>
                <a:lnTo>
                  <a:pt x="1236927" y="174625"/>
                </a:lnTo>
                <a:lnTo>
                  <a:pt x="1305189" y="176212"/>
                </a:lnTo>
                <a:lnTo>
                  <a:pt x="1373452" y="174625"/>
                </a:lnTo>
                <a:lnTo>
                  <a:pt x="1433777" y="166687"/>
                </a:lnTo>
                <a:lnTo>
                  <a:pt x="1486164" y="155575"/>
                </a:lnTo>
                <a:lnTo>
                  <a:pt x="1532202" y="141287"/>
                </a:lnTo>
                <a:lnTo>
                  <a:pt x="1573477" y="125412"/>
                </a:lnTo>
                <a:lnTo>
                  <a:pt x="1609989" y="106362"/>
                </a:lnTo>
                <a:lnTo>
                  <a:pt x="1648089" y="87312"/>
                </a:lnTo>
                <a:lnTo>
                  <a:pt x="1686189" y="68262"/>
                </a:lnTo>
                <a:lnTo>
                  <a:pt x="1722702" y="52387"/>
                </a:lnTo>
                <a:lnTo>
                  <a:pt x="1763977" y="36512"/>
                </a:lnTo>
                <a:lnTo>
                  <a:pt x="1810014" y="20637"/>
                </a:lnTo>
                <a:lnTo>
                  <a:pt x="1862402" y="9525"/>
                </a:lnTo>
                <a:lnTo>
                  <a:pt x="1922727" y="3175"/>
                </a:lnTo>
                <a:lnTo>
                  <a:pt x="1990989" y="0"/>
                </a:lnTo>
                <a:lnTo>
                  <a:pt x="2059252" y="3175"/>
                </a:lnTo>
                <a:lnTo>
                  <a:pt x="2119577" y="9525"/>
                </a:lnTo>
                <a:lnTo>
                  <a:pt x="2171964" y="20637"/>
                </a:lnTo>
                <a:lnTo>
                  <a:pt x="2218002" y="36512"/>
                </a:lnTo>
                <a:lnTo>
                  <a:pt x="2259277" y="52387"/>
                </a:lnTo>
                <a:lnTo>
                  <a:pt x="2295789" y="68262"/>
                </a:lnTo>
                <a:lnTo>
                  <a:pt x="2333889" y="87312"/>
                </a:lnTo>
                <a:lnTo>
                  <a:pt x="2371989" y="106362"/>
                </a:lnTo>
                <a:lnTo>
                  <a:pt x="2408502" y="125412"/>
                </a:lnTo>
                <a:lnTo>
                  <a:pt x="2449777" y="141287"/>
                </a:lnTo>
                <a:lnTo>
                  <a:pt x="2495814" y="155575"/>
                </a:lnTo>
                <a:lnTo>
                  <a:pt x="2548202" y="166687"/>
                </a:lnTo>
                <a:lnTo>
                  <a:pt x="2608527" y="174625"/>
                </a:lnTo>
                <a:lnTo>
                  <a:pt x="2676789" y="176212"/>
                </a:lnTo>
                <a:lnTo>
                  <a:pt x="2745052" y="174625"/>
                </a:lnTo>
                <a:lnTo>
                  <a:pt x="2805377" y="166687"/>
                </a:lnTo>
                <a:lnTo>
                  <a:pt x="2857764" y="155575"/>
                </a:lnTo>
                <a:lnTo>
                  <a:pt x="2903802" y="141287"/>
                </a:lnTo>
                <a:lnTo>
                  <a:pt x="2945077" y="125412"/>
                </a:lnTo>
                <a:lnTo>
                  <a:pt x="2981589" y="106362"/>
                </a:lnTo>
                <a:lnTo>
                  <a:pt x="3019689" y="87312"/>
                </a:lnTo>
                <a:lnTo>
                  <a:pt x="3057789" y="68262"/>
                </a:lnTo>
                <a:lnTo>
                  <a:pt x="3094302" y="52387"/>
                </a:lnTo>
                <a:lnTo>
                  <a:pt x="3135577" y="36512"/>
                </a:lnTo>
                <a:lnTo>
                  <a:pt x="3181614" y="20637"/>
                </a:lnTo>
                <a:lnTo>
                  <a:pt x="3234002" y="9525"/>
                </a:lnTo>
                <a:lnTo>
                  <a:pt x="3294327" y="3175"/>
                </a:lnTo>
                <a:lnTo>
                  <a:pt x="3361002" y="0"/>
                </a:lnTo>
                <a:lnTo>
                  <a:pt x="3430852" y="3175"/>
                </a:lnTo>
                <a:lnTo>
                  <a:pt x="3491177" y="9525"/>
                </a:lnTo>
                <a:lnTo>
                  <a:pt x="3543564" y="20637"/>
                </a:lnTo>
                <a:lnTo>
                  <a:pt x="3589602" y="36512"/>
                </a:lnTo>
                <a:lnTo>
                  <a:pt x="3630877" y="52387"/>
                </a:lnTo>
                <a:lnTo>
                  <a:pt x="3667389" y="68262"/>
                </a:lnTo>
                <a:lnTo>
                  <a:pt x="3705489" y="87312"/>
                </a:lnTo>
                <a:lnTo>
                  <a:pt x="3743589" y="106362"/>
                </a:lnTo>
                <a:lnTo>
                  <a:pt x="3780102" y="125412"/>
                </a:lnTo>
                <a:lnTo>
                  <a:pt x="3821377" y="141287"/>
                </a:lnTo>
                <a:lnTo>
                  <a:pt x="3867414" y="155575"/>
                </a:lnTo>
                <a:lnTo>
                  <a:pt x="3919802" y="166687"/>
                </a:lnTo>
                <a:lnTo>
                  <a:pt x="3980127" y="174625"/>
                </a:lnTo>
                <a:lnTo>
                  <a:pt x="4048389" y="176212"/>
                </a:lnTo>
                <a:lnTo>
                  <a:pt x="4116652" y="174625"/>
                </a:lnTo>
                <a:lnTo>
                  <a:pt x="4176977" y="166687"/>
                </a:lnTo>
                <a:lnTo>
                  <a:pt x="4229364" y="155575"/>
                </a:lnTo>
                <a:lnTo>
                  <a:pt x="4275402" y="141287"/>
                </a:lnTo>
                <a:lnTo>
                  <a:pt x="4316677" y="125412"/>
                </a:lnTo>
                <a:lnTo>
                  <a:pt x="4353189" y="106362"/>
                </a:lnTo>
                <a:lnTo>
                  <a:pt x="4429389" y="68262"/>
                </a:lnTo>
                <a:lnTo>
                  <a:pt x="4465902" y="52387"/>
                </a:lnTo>
                <a:lnTo>
                  <a:pt x="4507177" y="36512"/>
                </a:lnTo>
                <a:lnTo>
                  <a:pt x="4553214" y="20637"/>
                </a:lnTo>
                <a:lnTo>
                  <a:pt x="4605602" y="9525"/>
                </a:lnTo>
                <a:lnTo>
                  <a:pt x="4665928" y="3175"/>
                </a:lnTo>
                <a:lnTo>
                  <a:pt x="4734189" y="0"/>
                </a:lnTo>
                <a:lnTo>
                  <a:pt x="4802453" y="3175"/>
                </a:lnTo>
                <a:lnTo>
                  <a:pt x="4862777" y="9525"/>
                </a:lnTo>
                <a:lnTo>
                  <a:pt x="4915165" y="20637"/>
                </a:lnTo>
                <a:lnTo>
                  <a:pt x="4961201" y="36512"/>
                </a:lnTo>
                <a:lnTo>
                  <a:pt x="5002476" y="52387"/>
                </a:lnTo>
                <a:lnTo>
                  <a:pt x="5038989" y="68262"/>
                </a:lnTo>
                <a:lnTo>
                  <a:pt x="5077089" y="87312"/>
                </a:lnTo>
                <a:lnTo>
                  <a:pt x="5115189" y="106362"/>
                </a:lnTo>
                <a:lnTo>
                  <a:pt x="5151701" y="125412"/>
                </a:lnTo>
                <a:lnTo>
                  <a:pt x="5192976" y="141287"/>
                </a:lnTo>
                <a:lnTo>
                  <a:pt x="5239014" y="155575"/>
                </a:lnTo>
                <a:lnTo>
                  <a:pt x="5291401" y="166687"/>
                </a:lnTo>
                <a:lnTo>
                  <a:pt x="5351727" y="174625"/>
                </a:lnTo>
                <a:lnTo>
                  <a:pt x="5410199" y="175985"/>
                </a:lnTo>
                <a:lnTo>
                  <a:pt x="5468671" y="174625"/>
                </a:lnTo>
                <a:lnTo>
                  <a:pt x="5528996" y="166687"/>
                </a:lnTo>
                <a:lnTo>
                  <a:pt x="5581383" y="155575"/>
                </a:lnTo>
                <a:lnTo>
                  <a:pt x="5627421" y="141287"/>
                </a:lnTo>
                <a:lnTo>
                  <a:pt x="5668696" y="125412"/>
                </a:lnTo>
                <a:lnTo>
                  <a:pt x="5705209" y="106362"/>
                </a:lnTo>
                <a:lnTo>
                  <a:pt x="5743308" y="87312"/>
                </a:lnTo>
                <a:lnTo>
                  <a:pt x="5781408" y="68262"/>
                </a:lnTo>
                <a:lnTo>
                  <a:pt x="5817921" y="52387"/>
                </a:lnTo>
                <a:lnTo>
                  <a:pt x="5859196" y="36512"/>
                </a:lnTo>
                <a:lnTo>
                  <a:pt x="5905234" y="20637"/>
                </a:lnTo>
                <a:lnTo>
                  <a:pt x="5957621" y="9525"/>
                </a:lnTo>
                <a:lnTo>
                  <a:pt x="6017947" y="3175"/>
                </a:lnTo>
                <a:lnTo>
                  <a:pt x="6086208" y="0"/>
                </a:lnTo>
                <a:lnTo>
                  <a:pt x="6095999" y="455"/>
                </a:lnTo>
                <a:lnTo>
                  <a:pt x="6105789" y="0"/>
                </a:lnTo>
                <a:lnTo>
                  <a:pt x="6174052" y="3175"/>
                </a:lnTo>
                <a:lnTo>
                  <a:pt x="6234377" y="9525"/>
                </a:lnTo>
                <a:lnTo>
                  <a:pt x="6286764" y="20637"/>
                </a:lnTo>
                <a:lnTo>
                  <a:pt x="6332802" y="36512"/>
                </a:lnTo>
                <a:lnTo>
                  <a:pt x="6374077" y="52387"/>
                </a:lnTo>
                <a:lnTo>
                  <a:pt x="6410589" y="68262"/>
                </a:lnTo>
                <a:lnTo>
                  <a:pt x="6448689" y="87312"/>
                </a:lnTo>
                <a:lnTo>
                  <a:pt x="6486789" y="106362"/>
                </a:lnTo>
                <a:lnTo>
                  <a:pt x="6523302" y="125412"/>
                </a:lnTo>
                <a:lnTo>
                  <a:pt x="6564577" y="141287"/>
                </a:lnTo>
                <a:lnTo>
                  <a:pt x="6610614" y="155575"/>
                </a:lnTo>
                <a:lnTo>
                  <a:pt x="6663002" y="166687"/>
                </a:lnTo>
                <a:lnTo>
                  <a:pt x="6723327" y="174625"/>
                </a:lnTo>
                <a:lnTo>
                  <a:pt x="6781799" y="175985"/>
                </a:lnTo>
                <a:lnTo>
                  <a:pt x="6840271" y="174625"/>
                </a:lnTo>
                <a:lnTo>
                  <a:pt x="6900596" y="166687"/>
                </a:lnTo>
                <a:lnTo>
                  <a:pt x="6952983" y="155575"/>
                </a:lnTo>
                <a:lnTo>
                  <a:pt x="6999021" y="141287"/>
                </a:lnTo>
                <a:lnTo>
                  <a:pt x="7040296" y="125412"/>
                </a:lnTo>
                <a:lnTo>
                  <a:pt x="7076808" y="106362"/>
                </a:lnTo>
                <a:lnTo>
                  <a:pt x="7114908" y="87312"/>
                </a:lnTo>
                <a:lnTo>
                  <a:pt x="7153008" y="68262"/>
                </a:lnTo>
                <a:lnTo>
                  <a:pt x="7189521" y="52387"/>
                </a:lnTo>
                <a:lnTo>
                  <a:pt x="7230796" y="36512"/>
                </a:lnTo>
                <a:lnTo>
                  <a:pt x="7276833" y="20637"/>
                </a:lnTo>
                <a:lnTo>
                  <a:pt x="7329221" y="9525"/>
                </a:lnTo>
                <a:lnTo>
                  <a:pt x="7389546" y="3175"/>
                </a:lnTo>
                <a:lnTo>
                  <a:pt x="7457808" y="0"/>
                </a:lnTo>
                <a:lnTo>
                  <a:pt x="7526071" y="3175"/>
                </a:lnTo>
                <a:lnTo>
                  <a:pt x="7586396" y="9525"/>
                </a:lnTo>
                <a:lnTo>
                  <a:pt x="7638783" y="20637"/>
                </a:lnTo>
                <a:lnTo>
                  <a:pt x="7684821" y="36512"/>
                </a:lnTo>
                <a:lnTo>
                  <a:pt x="7726096" y="52387"/>
                </a:lnTo>
                <a:lnTo>
                  <a:pt x="7762608" y="68262"/>
                </a:lnTo>
                <a:lnTo>
                  <a:pt x="7800708" y="87312"/>
                </a:lnTo>
                <a:lnTo>
                  <a:pt x="7838808" y="106362"/>
                </a:lnTo>
                <a:lnTo>
                  <a:pt x="7875321" y="125412"/>
                </a:lnTo>
                <a:lnTo>
                  <a:pt x="7916596" y="141287"/>
                </a:lnTo>
                <a:lnTo>
                  <a:pt x="7962633" y="155575"/>
                </a:lnTo>
                <a:lnTo>
                  <a:pt x="8015021" y="166687"/>
                </a:lnTo>
                <a:lnTo>
                  <a:pt x="8075346" y="174625"/>
                </a:lnTo>
                <a:lnTo>
                  <a:pt x="8143608" y="176212"/>
                </a:lnTo>
                <a:lnTo>
                  <a:pt x="8211871" y="174625"/>
                </a:lnTo>
                <a:lnTo>
                  <a:pt x="8272196" y="166687"/>
                </a:lnTo>
                <a:lnTo>
                  <a:pt x="8324583" y="155575"/>
                </a:lnTo>
                <a:lnTo>
                  <a:pt x="8370621" y="141287"/>
                </a:lnTo>
                <a:lnTo>
                  <a:pt x="8411896" y="125412"/>
                </a:lnTo>
                <a:lnTo>
                  <a:pt x="8448408" y="106362"/>
                </a:lnTo>
                <a:lnTo>
                  <a:pt x="8486508" y="87312"/>
                </a:lnTo>
                <a:lnTo>
                  <a:pt x="8524608" y="68262"/>
                </a:lnTo>
                <a:lnTo>
                  <a:pt x="8561120" y="52387"/>
                </a:lnTo>
                <a:lnTo>
                  <a:pt x="8602396" y="36512"/>
                </a:lnTo>
                <a:lnTo>
                  <a:pt x="8648432" y="20637"/>
                </a:lnTo>
                <a:lnTo>
                  <a:pt x="8700820" y="9525"/>
                </a:lnTo>
                <a:lnTo>
                  <a:pt x="8761146" y="3175"/>
                </a:lnTo>
                <a:lnTo>
                  <a:pt x="8827820" y="0"/>
                </a:lnTo>
                <a:lnTo>
                  <a:pt x="8897670" y="3175"/>
                </a:lnTo>
                <a:lnTo>
                  <a:pt x="8957996" y="9525"/>
                </a:lnTo>
                <a:lnTo>
                  <a:pt x="9010382" y="20637"/>
                </a:lnTo>
                <a:lnTo>
                  <a:pt x="9056420" y="36512"/>
                </a:lnTo>
                <a:lnTo>
                  <a:pt x="9097696" y="52387"/>
                </a:lnTo>
                <a:lnTo>
                  <a:pt x="9134208" y="68262"/>
                </a:lnTo>
                <a:lnTo>
                  <a:pt x="9172308" y="87312"/>
                </a:lnTo>
                <a:lnTo>
                  <a:pt x="9210408" y="106362"/>
                </a:lnTo>
                <a:lnTo>
                  <a:pt x="9246920" y="125412"/>
                </a:lnTo>
                <a:lnTo>
                  <a:pt x="9288196" y="141287"/>
                </a:lnTo>
                <a:lnTo>
                  <a:pt x="9334232" y="155575"/>
                </a:lnTo>
                <a:lnTo>
                  <a:pt x="9386620" y="166687"/>
                </a:lnTo>
                <a:lnTo>
                  <a:pt x="9446946" y="174625"/>
                </a:lnTo>
                <a:lnTo>
                  <a:pt x="9515208" y="176212"/>
                </a:lnTo>
                <a:lnTo>
                  <a:pt x="9583470" y="174625"/>
                </a:lnTo>
                <a:lnTo>
                  <a:pt x="9643796" y="166687"/>
                </a:lnTo>
                <a:lnTo>
                  <a:pt x="9696182" y="155575"/>
                </a:lnTo>
                <a:lnTo>
                  <a:pt x="9742220" y="141287"/>
                </a:lnTo>
                <a:lnTo>
                  <a:pt x="9783496" y="125412"/>
                </a:lnTo>
                <a:lnTo>
                  <a:pt x="9820008" y="106362"/>
                </a:lnTo>
                <a:lnTo>
                  <a:pt x="9896208" y="68262"/>
                </a:lnTo>
                <a:lnTo>
                  <a:pt x="9932720" y="52387"/>
                </a:lnTo>
                <a:lnTo>
                  <a:pt x="9973996" y="36512"/>
                </a:lnTo>
                <a:lnTo>
                  <a:pt x="10020032" y="20637"/>
                </a:lnTo>
                <a:lnTo>
                  <a:pt x="10072420" y="9525"/>
                </a:lnTo>
                <a:lnTo>
                  <a:pt x="10132746" y="3175"/>
                </a:lnTo>
                <a:lnTo>
                  <a:pt x="10201008" y="0"/>
                </a:lnTo>
                <a:lnTo>
                  <a:pt x="10269270" y="3175"/>
                </a:lnTo>
                <a:lnTo>
                  <a:pt x="10329596" y="9525"/>
                </a:lnTo>
                <a:lnTo>
                  <a:pt x="10381982" y="20637"/>
                </a:lnTo>
                <a:lnTo>
                  <a:pt x="10428020" y="36512"/>
                </a:lnTo>
                <a:lnTo>
                  <a:pt x="10469296" y="52387"/>
                </a:lnTo>
                <a:lnTo>
                  <a:pt x="10505808" y="68262"/>
                </a:lnTo>
                <a:lnTo>
                  <a:pt x="10543908" y="87312"/>
                </a:lnTo>
                <a:lnTo>
                  <a:pt x="10582008" y="106362"/>
                </a:lnTo>
                <a:lnTo>
                  <a:pt x="10618520" y="125412"/>
                </a:lnTo>
                <a:lnTo>
                  <a:pt x="10659796" y="141287"/>
                </a:lnTo>
                <a:lnTo>
                  <a:pt x="10705832" y="155575"/>
                </a:lnTo>
                <a:lnTo>
                  <a:pt x="10758220" y="166687"/>
                </a:lnTo>
                <a:lnTo>
                  <a:pt x="10818546" y="174625"/>
                </a:lnTo>
                <a:lnTo>
                  <a:pt x="10886808" y="176212"/>
                </a:lnTo>
                <a:lnTo>
                  <a:pt x="10955070" y="174625"/>
                </a:lnTo>
                <a:lnTo>
                  <a:pt x="11015396" y="166687"/>
                </a:lnTo>
                <a:lnTo>
                  <a:pt x="11067782" y="155575"/>
                </a:lnTo>
                <a:lnTo>
                  <a:pt x="11113820" y="141287"/>
                </a:lnTo>
                <a:lnTo>
                  <a:pt x="11155096" y="125412"/>
                </a:lnTo>
                <a:lnTo>
                  <a:pt x="11191608" y="106362"/>
                </a:lnTo>
                <a:lnTo>
                  <a:pt x="11229708" y="87312"/>
                </a:lnTo>
                <a:lnTo>
                  <a:pt x="11267808" y="68262"/>
                </a:lnTo>
                <a:lnTo>
                  <a:pt x="11304320" y="52387"/>
                </a:lnTo>
                <a:lnTo>
                  <a:pt x="11345596" y="36512"/>
                </a:lnTo>
                <a:lnTo>
                  <a:pt x="11391632" y="20637"/>
                </a:lnTo>
                <a:lnTo>
                  <a:pt x="11444020" y="9525"/>
                </a:lnTo>
                <a:lnTo>
                  <a:pt x="11504346" y="3175"/>
                </a:lnTo>
                <a:lnTo>
                  <a:pt x="11572608" y="0"/>
                </a:lnTo>
                <a:lnTo>
                  <a:pt x="11640870" y="3175"/>
                </a:lnTo>
                <a:lnTo>
                  <a:pt x="11701196" y="9525"/>
                </a:lnTo>
                <a:lnTo>
                  <a:pt x="11753582" y="20637"/>
                </a:lnTo>
                <a:lnTo>
                  <a:pt x="11799620" y="36512"/>
                </a:lnTo>
                <a:lnTo>
                  <a:pt x="11840896" y="52387"/>
                </a:lnTo>
                <a:lnTo>
                  <a:pt x="11877408" y="68262"/>
                </a:lnTo>
                <a:lnTo>
                  <a:pt x="11915508" y="87312"/>
                </a:lnTo>
                <a:lnTo>
                  <a:pt x="11953608" y="106362"/>
                </a:lnTo>
                <a:lnTo>
                  <a:pt x="11990120" y="125412"/>
                </a:lnTo>
                <a:lnTo>
                  <a:pt x="12031396" y="141287"/>
                </a:lnTo>
                <a:lnTo>
                  <a:pt x="12077432" y="155575"/>
                </a:lnTo>
                <a:lnTo>
                  <a:pt x="12129820" y="166688"/>
                </a:lnTo>
                <a:lnTo>
                  <a:pt x="12190146" y="174625"/>
                </a:lnTo>
                <a:lnTo>
                  <a:pt x="12192000" y="174668"/>
                </a:lnTo>
                <a:lnTo>
                  <a:pt x="12192000" y="885826"/>
                </a:lnTo>
                <a:lnTo>
                  <a:pt x="12192000" y="1787292"/>
                </a:lnTo>
                <a:lnTo>
                  <a:pt x="0" y="1787292"/>
                </a:lnTo>
                <a:lnTo>
                  <a:pt x="0" y="885826"/>
                </a:lnTo>
                <a:lnTo>
                  <a:pt x="0" y="174668"/>
                </a:lnTo>
                <a:lnTo>
                  <a:pt x="1852" y="174625"/>
                </a:lnTo>
                <a:lnTo>
                  <a:pt x="62177" y="166687"/>
                </a:lnTo>
                <a:lnTo>
                  <a:pt x="114564" y="155575"/>
                </a:lnTo>
                <a:lnTo>
                  <a:pt x="160602" y="141287"/>
                </a:lnTo>
                <a:lnTo>
                  <a:pt x="201877" y="125412"/>
                </a:lnTo>
                <a:lnTo>
                  <a:pt x="238389" y="106362"/>
                </a:lnTo>
                <a:lnTo>
                  <a:pt x="276489" y="87312"/>
                </a:lnTo>
                <a:lnTo>
                  <a:pt x="314589" y="68262"/>
                </a:lnTo>
                <a:lnTo>
                  <a:pt x="351102" y="52387"/>
                </a:lnTo>
                <a:lnTo>
                  <a:pt x="392377" y="36512"/>
                </a:lnTo>
                <a:lnTo>
                  <a:pt x="438414" y="20637"/>
                </a:lnTo>
                <a:lnTo>
                  <a:pt x="490802" y="9525"/>
                </a:lnTo>
                <a:lnTo>
                  <a:pt x="551127" y="3175"/>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asellaDiTesto 5">
            <a:extLst>
              <a:ext uri="{FF2B5EF4-FFF2-40B4-BE49-F238E27FC236}">
                <a16:creationId xmlns:a16="http://schemas.microsoft.com/office/drawing/2014/main" id="{9E6B53D9-DA1D-4CDE-82E2-5E9FB809E147}"/>
              </a:ext>
            </a:extLst>
          </p:cNvPr>
          <p:cNvSpPr txBox="1"/>
          <p:nvPr/>
        </p:nvSpPr>
        <p:spPr>
          <a:xfrm>
            <a:off x="2274444" y="5654674"/>
            <a:ext cx="7286624" cy="1302241"/>
          </a:xfrm>
          <a:prstGeom prst="rect">
            <a:avLst/>
          </a:prstGeom>
        </p:spPr>
        <p:txBody>
          <a:bodyPr vert="horz" lIns="91440" tIns="45720" rIns="91440" bIns="45720" rtlCol="0" anchor="b">
            <a:normAutofit lnSpcReduction="10000"/>
          </a:bodyPr>
          <a:lstStyle/>
          <a:p>
            <a:pPr algn="ctr">
              <a:lnSpc>
                <a:spcPct val="90000"/>
              </a:lnSpc>
              <a:spcBef>
                <a:spcPct val="0"/>
              </a:spcBef>
              <a:spcAft>
                <a:spcPts val="600"/>
              </a:spcAft>
            </a:pPr>
            <a:r>
              <a:rPr lang="it-IT" sz="2800" b="1" spc="600" dirty="0">
                <a:latin typeface="Calisto MT" panose="02040603050505030304" pitchFamily="18" charset="0"/>
              </a:rPr>
              <a:t>MEDEA, LEKYTHOS ATTICA A FIGURE NERE, 530 A.C. CIRCA</a:t>
            </a:r>
          </a:p>
          <a:p>
            <a:pPr algn="ctr">
              <a:lnSpc>
                <a:spcPct val="90000"/>
              </a:lnSpc>
              <a:spcBef>
                <a:spcPct val="0"/>
              </a:spcBef>
              <a:spcAft>
                <a:spcPts val="600"/>
              </a:spcAft>
            </a:pPr>
            <a:endParaRPr lang="en-US" sz="2400" b="1" cap="all" spc="800" dirty="0">
              <a:solidFill>
                <a:srgbClr val="2A1A00"/>
              </a:solidFill>
              <a:latin typeface="Calisto MT" panose="02040603050505030304" pitchFamily="18" charset="0"/>
              <a:ea typeface="+mj-ea"/>
              <a:cs typeface="+mj-cs"/>
            </a:endParaRPr>
          </a:p>
        </p:txBody>
      </p:sp>
      <p:sp>
        <p:nvSpPr>
          <p:cNvPr id="3" name="Sottotitolo 2">
            <a:extLst>
              <a:ext uri="{FF2B5EF4-FFF2-40B4-BE49-F238E27FC236}">
                <a16:creationId xmlns:a16="http://schemas.microsoft.com/office/drawing/2014/main" id="{22D7C928-DCF2-4216-A692-ED8CDBDECA6B}"/>
              </a:ext>
            </a:extLst>
          </p:cNvPr>
          <p:cNvSpPr>
            <a:spLocks noGrp="1"/>
          </p:cNvSpPr>
          <p:nvPr>
            <p:ph type="subTitle" idx="1"/>
          </p:nvPr>
        </p:nvSpPr>
        <p:spPr>
          <a:xfrm>
            <a:off x="1173774" y="6431663"/>
            <a:ext cx="10318416" cy="396483"/>
          </a:xfrm>
        </p:spPr>
        <p:txBody>
          <a:bodyPr vert="horz" lIns="91440" tIns="45720" rIns="91440" bIns="45720" rtlCol="0" anchor="t">
            <a:normAutofit/>
          </a:bodyPr>
          <a:lstStyle/>
          <a:p>
            <a:endParaRPr lang="en-US" sz="1200" dirty="0">
              <a:solidFill>
                <a:srgbClr val="FFFFFF"/>
              </a:solidFill>
              <a:latin typeface="Calisto MT" panose="02040603050505030304" pitchFamily="18" charset="0"/>
            </a:endParaRPr>
          </a:p>
          <a:p>
            <a:endParaRPr lang="en-US" sz="1200" dirty="0">
              <a:solidFill>
                <a:srgbClr val="FFFFFF"/>
              </a:solidFill>
            </a:endParaRPr>
          </a:p>
        </p:txBody>
      </p:sp>
      <p:pic>
        <p:nvPicPr>
          <p:cNvPr id="2" name="Immagine 1">
            <a:extLst>
              <a:ext uri="{FF2B5EF4-FFF2-40B4-BE49-F238E27FC236}">
                <a16:creationId xmlns:a16="http://schemas.microsoft.com/office/drawing/2014/main" id="{044B68A2-94E0-42BA-898F-91E929935220}"/>
              </a:ext>
            </a:extLst>
          </p:cNvPr>
          <p:cNvPicPr>
            <a:picLocks noChangeAspect="1"/>
          </p:cNvPicPr>
          <p:nvPr/>
        </p:nvPicPr>
        <p:blipFill>
          <a:blip r:embed="rId2"/>
          <a:stretch>
            <a:fillRect/>
          </a:stretch>
        </p:blipFill>
        <p:spPr>
          <a:xfrm>
            <a:off x="3038475" y="277320"/>
            <a:ext cx="5758562" cy="4595558"/>
          </a:xfrm>
          <a:prstGeom prst="rect">
            <a:avLst/>
          </a:prstGeom>
        </p:spPr>
      </p:pic>
    </p:spTree>
    <p:extLst>
      <p:ext uri="{BB962C8B-B14F-4D97-AF65-F5344CB8AC3E}">
        <p14:creationId xmlns:p14="http://schemas.microsoft.com/office/powerpoint/2010/main" val="26608147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97CF9F2-EBB9-4BCE-98EF-4C0C1BA28F55}"/>
              </a:ext>
            </a:extLst>
          </p:cNvPr>
          <p:cNvSpPr>
            <a:spLocks noGrp="1"/>
          </p:cNvSpPr>
          <p:nvPr>
            <p:ph type="title"/>
          </p:nvPr>
        </p:nvSpPr>
        <p:spPr>
          <a:xfrm>
            <a:off x="3471530" y="3429000"/>
            <a:ext cx="8720470" cy="2640862"/>
          </a:xfrm>
        </p:spPr>
        <p:txBody>
          <a:bodyPr>
            <a:normAutofit fontScale="90000"/>
          </a:bodyPr>
          <a:lstStyle/>
          <a:p>
            <a:r>
              <a:rPr lang="it-IT" sz="6700" dirty="0">
                <a:latin typeface="Calisto MT" panose="02040603050505030304" pitchFamily="18" charset="0"/>
              </a:rPr>
              <a:t>Medea e Giasone nella </a:t>
            </a:r>
            <a:r>
              <a:rPr lang="it-IT" sz="6700" i="1" dirty="0">
                <a:latin typeface="Calisto MT" panose="02040603050505030304" pitchFamily="18" charset="0"/>
              </a:rPr>
              <a:t>Pitica</a:t>
            </a:r>
            <a:r>
              <a:rPr lang="it-IT" sz="6700" dirty="0">
                <a:latin typeface="Calisto MT" panose="02040603050505030304" pitchFamily="18" charset="0"/>
              </a:rPr>
              <a:t> IV </a:t>
            </a:r>
            <a:br>
              <a:rPr lang="it-IT" sz="6700" dirty="0">
                <a:latin typeface="Calisto MT" panose="02040603050505030304" pitchFamily="18" charset="0"/>
              </a:rPr>
            </a:br>
            <a:r>
              <a:rPr lang="it-IT" sz="6700" dirty="0">
                <a:latin typeface="Calisto MT" panose="02040603050505030304" pitchFamily="18" charset="0"/>
              </a:rPr>
              <a:t>di Pindaro</a:t>
            </a:r>
            <a:br>
              <a:rPr lang="it-IT" sz="8800" dirty="0">
                <a:latin typeface="Calisto MT" panose="02040603050505030304" pitchFamily="18" charset="0"/>
              </a:rPr>
            </a:br>
            <a:endParaRPr lang="it-IT" dirty="0">
              <a:latin typeface="Calisto MT" panose="02040603050505030304" pitchFamily="18" charset="0"/>
            </a:endParaRPr>
          </a:p>
        </p:txBody>
      </p:sp>
    </p:spTree>
    <p:extLst>
      <p:ext uri="{BB962C8B-B14F-4D97-AF65-F5344CB8AC3E}">
        <p14:creationId xmlns:p14="http://schemas.microsoft.com/office/powerpoint/2010/main" val="9183625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A605D0-FA28-49BE-ABC3-860C1372748B}"/>
              </a:ext>
            </a:extLst>
          </p:cNvPr>
          <p:cNvSpPr>
            <a:spLocks noGrp="1"/>
          </p:cNvSpPr>
          <p:nvPr>
            <p:ph type="title"/>
          </p:nvPr>
        </p:nvSpPr>
        <p:spPr>
          <a:xfrm>
            <a:off x="1185003" y="1230110"/>
            <a:ext cx="10178322" cy="1492132"/>
          </a:xfrm>
        </p:spPr>
        <p:txBody>
          <a:bodyPr/>
          <a:lstStyle/>
          <a:p>
            <a:pPr algn="ctr"/>
            <a:r>
              <a:rPr lang="it-IT" b="1" dirty="0">
                <a:latin typeface="Calisto MT" panose="02040603050505030304" pitchFamily="18" charset="0"/>
              </a:rPr>
              <a:t>Pindaro</a:t>
            </a:r>
          </a:p>
        </p:txBody>
      </p:sp>
      <p:sp>
        <p:nvSpPr>
          <p:cNvPr id="3" name="Segnaposto contenuto 2">
            <a:extLst>
              <a:ext uri="{FF2B5EF4-FFF2-40B4-BE49-F238E27FC236}">
                <a16:creationId xmlns:a16="http://schemas.microsoft.com/office/drawing/2014/main" id="{EF0B8A48-D176-4AE7-8B3C-67A07F10874F}"/>
              </a:ext>
            </a:extLst>
          </p:cNvPr>
          <p:cNvSpPr>
            <a:spLocks noGrp="1"/>
          </p:cNvSpPr>
          <p:nvPr>
            <p:ph idx="1"/>
          </p:nvPr>
        </p:nvSpPr>
        <p:spPr>
          <a:xfrm>
            <a:off x="1185003" y="2722242"/>
            <a:ext cx="10178322" cy="3593591"/>
          </a:xfrm>
        </p:spPr>
        <p:txBody>
          <a:bodyPr>
            <a:normAutofit/>
          </a:bodyPr>
          <a:lstStyle/>
          <a:p>
            <a:pPr algn="ctr"/>
            <a:r>
              <a:rPr lang="it-IT" sz="2400" dirty="0">
                <a:solidFill>
                  <a:schemeClr val="tx1"/>
                </a:solidFill>
                <a:latin typeface="Calisto MT" panose="02040603050505030304" pitchFamily="18" charset="0"/>
              </a:rPr>
              <a:t>Visse fra il 522-518 e il 438 a.C. </a:t>
            </a:r>
          </a:p>
          <a:p>
            <a:pPr algn="ctr"/>
            <a:r>
              <a:rPr lang="it-IT" sz="2400" dirty="0">
                <a:solidFill>
                  <a:schemeClr val="tx1"/>
                </a:solidFill>
                <a:latin typeface="Calisto MT" panose="02040603050505030304" pitchFamily="18" charset="0"/>
              </a:rPr>
              <a:t>Fu autore di </a:t>
            </a:r>
            <a:r>
              <a:rPr lang="it-IT" sz="2400" b="1" dirty="0">
                <a:solidFill>
                  <a:schemeClr val="tx1"/>
                </a:solidFill>
                <a:latin typeface="Calisto MT" panose="02040603050505030304" pitchFamily="18" charset="0"/>
              </a:rPr>
              <a:t>lirica melica</a:t>
            </a:r>
            <a:r>
              <a:rPr lang="it-IT" sz="2400" dirty="0">
                <a:solidFill>
                  <a:schemeClr val="tx1"/>
                </a:solidFill>
                <a:latin typeface="Calisto MT" panose="02040603050505030304" pitchFamily="18" charset="0"/>
              </a:rPr>
              <a:t>.</a:t>
            </a:r>
          </a:p>
          <a:p>
            <a:pPr algn="ctr"/>
            <a:r>
              <a:rPr lang="it-IT" sz="2400" dirty="0">
                <a:solidFill>
                  <a:schemeClr val="tx1"/>
                </a:solidFill>
                <a:latin typeface="Calisto MT" panose="02040603050505030304" pitchFamily="18" charset="0"/>
              </a:rPr>
              <a:t>Ci sono pervenuti i suoi </a:t>
            </a:r>
            <a:r>
              <a:rPr lang="it-IT" sz="2400" b="1" dirty="0">
                <a:solidFill>
                  <a:schemeClr val="tx1"/>
                </a:solidFill>
                <a:latin typeface="Calisto MT" panose="02040603050505030304" pitchFamily="18" charset="0"/>
              </a:rPr>
              <a:t>epinici</a:t>
            </a:r>
            <a:r>
              <a:rPr lang="it-IT" sz="2400" dirty="0">
                <a:solidFill>
                  <a:schemeClr val="tx1"/>
                </a:solidFill>
                <a:latin typeface="Calisto MT" panose="02040603050505030304" pitchFamily="18" charset="0"/>
              </a:rPr>
              <a:t>, inni che celebravano le vittorie nei giochi sportivi (es. Olimpiadi, giochi Pitici, Istmici, Nemei).</a:t>
            </a:r>
          </a:p>
          <a:p>
            <a:pPr algn="ctr"/>
            <a:r>
              <a:rPr lang="it-IT" sz="2400" dirty="0">
                <a:solidFill>
                  <a:schemeClr val="tx1"/>
                </a:solidFill>
                <a:latin typeface="Calisto MT" panose="02040603050505030304" pitchFamily="18" charset="0"/>
              </a:rPr>
              <a:t>Lavorò alle </a:t>
            </a:r>
            <a:r>
              <a:rPr lang="it-IT" sz="2400" b="1" dirty="0">
                <a:solidFill>
                  <a:schemeClr val="tx1"/>
                </a:solidFill>
                <a:latin typeface="Calisto MT" panose="02040603050505030304" pitchFamily="18" charset="0"/>
              </a:rPr>
              <a:t>corti dei tiranni </a:t>
            </a:r>
            <a:r>
              <a:rPr lang="it-IT" sz="2400" dirty="0">
                <a:solidFill>
                  <a:schemeClr val="tx1"/>
                </a:solidFill>
                <a:latin typeface="Calisto MT" panose="02040603050505030304" pitchFamily="18" charset="0"/>
              </a:rPr>
              <a:t>di Magna Grecia, Rodi, Cirene, Tebe. </a:t>
            </a:r>
          </a:p>
        </p:txBody>
      </p:sp>
    </p:spTree>
    <p:extLst>
      <p:ext uri="{BB962C8B-B14F-4D97-AF65-F5344CB8AC3E}">
        <p14:creationId xmlns:p14="http://schemas.microsoft.com/office/powerpoint/2010/main" val="21083166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E0EFB8E0-2435-46E0-86D2-446EB5481F66}"/>
              </a:ext>
            </a:extLst>
          </p:cNvPr>
          <p:cNvSpPr>
            <a:spLocks noGrp="1"/>
          </p:cNvSpPr>
          <p:nvPr>
            <p:ph idx="1"/>
          </p:nvPr>
        </p:nvSpPr>
        <p:spPr/>
        <p:txBody>
          <a:bodyPr>
            <a:normAutofit fontScale="92500" lnSpcReduction="20000"/>
          </a:bodyPr>
          <a:lstStyle/>
          <a:p>
            <a:pPr marL="0" indent="0">
              <a:buNone/>
            </a:pPr>
            <a:r>
              <a:rPr lang="it-IT" sz="2600" dirty="0">
                <a:solidFill>
                  <a:schemeClr val="tx1"/>
                </a:solidFill>
                <a:latin typeface="Calisto MT" panose="02040603050505030304" pitchFamily="18" charset="0"/>
              </a:rPr>
              <a:t>La </a:t>
            </a:r>
            <a:r>
              <a:rPr lang="it-IT" sz="2600" i="1" dirty="0">
                <a:solidFill>
                  <a:schemeClr val="tx1"/>
                </a:solidFill>
                <a:latin typeface="Calisto MT" panose="02040603050505030304" pitchFamily="18" charset="0"/>
              </a:rPr>
              <a:t>Pitica</a:t>
            </a:r>
            <a:r>
              <a:rPr lang="it-IT" sz="2600" dirty="0">
                <a:solidFill>
                  <a:schemeClr val="tx1"/>
                </a:solidFill>
                <a:latin typeface="Calisto MT" panose="02040603050505030304" pitchFamily="18" charset="0"/>
              </a:rPr>
              <a:t> IV è dedicata ad </a:t>
            </a:r>
            <a:r>
              <a:rPr lang="it-IT" sz="2600" dirty="0" err="1">
                <a:solidFill>
                  <a:schemeClr val="tx1"/>
                </a:solidFill>
                <a:latin typeface="Calisto MT" panose="02040603050505030304" pitchFamily="18" charset="0"/>
              </a:rPr>
              <a:t>Arcesilao</a:t>
            </a:r>
            <a:r>
              <a:rPr lang="it-IT" sz="2600" dirty="0">
                <a:solidFill>
                  <a:schemeClr val="tx1"/>
                </a:solidFill>
                <a:latin typeface="Calisto MT" panose="02040603050505030304" pitchFamily="18" charset="0"/>
              </a:rPr>
              <a:t> IV, tiranno di Cirene, vincitore col carro ai giochi Pitici del 462 a.C.</a:t>
            </a:r>
          </a:p>
          <a:p>
            <a:pPr marL="0" indent="0">
              <a:buNone/>
            </a:pPr>
            <a:r>
              <a:rPr lang="it-IT" sz="2600" b="1" dirty="0">
                <a:solidFill>
                  <a:schemeClr val="tx1"/>
                </a:solidFill>
                <a:latin typeface="Calisto MT" panose="02040603050505030304" pitchFamily="18" charset="0"/>
              </a:rPr>
              <a:t>Introduzione</a:t>
            </a:r>
          </a:p>
          <a:p>
            <a:pPr marL="0" indent="0">
              <a:buNone/>
            </a:pPr>
            <a:r>
              <a:rPr lang="it-IT" sz="2600" b="1" dirty="0">
                <a:solidFill>
                  <a:schemeClr val="tx1"/>
                </a:solidFill>
                <a:latin typeface="Calisto MT" panose="02040603050505030304" pitchFamily="18" charset="0"/>
              </a:rPr>
              <a:t>Profezia di Medea</a:t>
            </a:r>
            <a:r>
              <a:rPr lang="it-IT" sz="2600" dirty="0">
                <a:solidFill>
                  <a:schemeClr val="tx1"/>
                </a:solidFill>
                <a:latin typeface="Calisto MT" panose="02040603050505030304" pitchFamily="18" charset="0"/>
              </a:rPr>
              <a:t>: </a:t>
            </a:r>
            <a:r>
              <a:rPr lang="it-IT" sz="2600" dirty="0" err="1">
                <a:solidFill>
                  <a:schemeClr val="tx1"/>
                </a:solidFill>
                <a:latin typeface="Calisto MT" panose="02040603050505030304" pitchFamily="18" charset="0"/>
              </a:rPr>
              <a:t>Eufemo</a:t>
            </a:r>
            <a:r>
              <a:rPr lang="it-IT" sz="2600" dirty="0">
                <a:solidFill>
                  <a:schemeClr val="tx1"/>
                </a:solidFill>
                <a:latin typeface="Calisto MT" panose="02040603050505030304" pitchFamily="18" charset="0"/>
              </a:rPr>
              <a:t>, argonauta e antenato di </a:t>
            </a:r>
            <a:r>
              <a:rPr lang="it-IT" sz="2600" dirty="0" err="1">
                <a:solidFill>
                  <a:schemeClr val="tx1"/>
                </a:solidFill>
                <a:latin typeface="Calisto MT" panose="02040603050505030304" pitchFamily="18" charset="0"/>
              </a:rPr>
              <a:t>Arcesialao</a:t>
            </a:r>
            <a:r>
              <a:rPr lang="it-IT" sz="2600" dirty="0">
                <a:solidFill>
                  <a:schemeClr val="tx1"/>
                </a:solidFill>
                <a:latin typeface="Calisto MT" panose="02040603050505030304" pitchFamily="18" charset="0"/>
              </a:rPr>
              <a:t> IV, avrebbe dato origine alla stirpe fondatrice di Cirene. </a:t>
            </a:r>
          </a:p>
          <a:p>
            <a:pPr marL="0" indent="0">
              <a:buNone/>
            </a:pPr>
            <a:r>
              <a:rPr lang="it-IT" sz="2600" b="1" dirty="0">
                <a:solidFill>
                  <a:schemeClr val="tx1"/>
                </a:solidFill>
                <a:latin typeface="Calisto MT" panose="02040603050505030304" pitchFamily="18" charset="0"/>
              </a:rPr>
              <a:t>Racconto della spedizione argonautica</a:t>
            </a:r>
          </a:p>
          <a:p>
            <a:pPr marL="0" indent="0">
              <a:buNone/>
            </a:pPr>
            <a:r>
              <a:rPr lang="it-IT" sz="2600" b="1" dirty="0">
                <a:solidFill>
                  <a:schemeClr val="tx1"/>
                </a:solidFill>
                <a:latin typeface="Calisto MT" panose="02040603050505030304" pitchFamily="18" charset="0"/>
              </a:rPr>
              <a:t>Esortazione ad </a:t>
            </a:r>
            <a:r>
              <a:rPr lang="it-IT" sz="2600" b="1" dirty="0" err="1">
                <a:solidFill>
                  <a:schemeClr val="tx1"/>
                </a:solidFill>
                <a:latin typeface="Calisto MT" panose="02040603050505030304" pitchFamily="18" charset="0"/>
              </a:rPr>
              <a:t>Arcesilao</a:t>
            </a:r>
            <a:r>
              <a:rPr lang="it-IT" sz="2600" b="1" dirty="0">
                <a:solidFill>
                  <a:schemeClr val="tx1"/>
                </a:solidFill>
                <a:latin typeface="Calisto MT" panose="02040603050505030304" pitchFamily="18" charset="0"/>
              </a:rPr>
              <a:t> IV a curare la città / lode a </a:t>
            </a:r>
            <a:r>
              <a:rPr lang="it-IT" sz="2600" b="1" dirty="0" err="1">
                <a:solidFill>
                  <a:schemeClr val="tx1"/>
                </a:solidFill>
                <a:latin typeface="Calisto MT" panose="02040603050505030304" pitchFamily="18" charset="0"/>
              </a:rPr>
              <a:t>Damofilo</a:t>
            </a:r>
            <a:endParaRPr lang="it-IT" sz="2600" b="1" dirty="0">
              <a:solidFill>
                <a:schemeClr val="tx1"/>
              </a:solidFill>
              <a:latin typeface="Calisto MT" panose="02040603050505030304" pitchFamily="18" charset="0"/>
            </a:endParaRPr>
          </a:p>
          <a:p>
            <a:pPr marL="0" indent="0">
              <a:buNone/>
            </a:pPr>
            <a:r>
              <a:rPr lang="it-IT" sz="2600" dirty="0">
                <a:solidFill>
                  <a:schemeClr val="tx1"/>
                </a:solidFill>
                <a:latin typeface="Calisto MT" panose="02040603050505030304" pitchFamily="18" charset="0"/>
              </a:rPr>
              <a:t>Il mito aveva lo scopo di esaltare il vincitore e la sua famiglia, mettendo l’accento su ideali eroico-aristocratici condivisi dalla comunità. </a:t>
            </a:r>
          </a:p>
          <a:p>
            <a:pPr marL="0" indent="0">
              <a:buNone/>
            </a:pPr>
            <a:endParaRPr lang="it-IT" dirty="0"/>
          </a:p>
          <a:p>
            <a:pPr marL="0" indent="0">
              <a:buNone/>
            </a:pPr>
            <a:endParaRPr lang="it-IT" dirty="0"/>
          </a:p>
          <a:p>
            <a:endParaRPr lang="it-IT" dirty="0"/>
          </a:p>
          <a:p>
            <a:endParaRPr lang="it-IT" dirty="0"/>
          </a:p>
        </p:txBody>
      </p:sp>
      <p:sp>
        <p:nvSpPr>
          <p:cNvPr id="4" name="CasellaDiTesto 3">
            <a:extLst>
              <a:ext uri="{FF2B5EF4-FFF2-40B4-BE49-F238E27FC236}">
                <a16:creationId xmlns:a16="http://schemas.microsoft.com/office/drawing/2014/main" id="{ED3B4C12-98E7-41FA-B541-11D5CB5CBF15}"/>
              </a:ext>
            </a:extLst>
          </p:cNvPr>
          <p:cNvSpPr txBox="1"/>
          <p:nvPr/>
        </p:nvSpPr>
        <p:spPr>
          <a:xfrm>
            <a:off x="1295401" y="1258350"/>
            <a:ext cx="6193873" cy="769441"/>
          </a:xfrm>
          <a:prstGeom prst="rect">
            <a:avLst/>
          </a:prstGeom>
          <a:noFill/>
        </p:spPr>
        <p:txBody>
          <a:bodyPr wrap="square" rtlCol="0">
            <a:spAutoFit/>
          </a:bodyPr>
          <a:lstStyle/>
          <a:p>
            <a:r>
              <a:rPr lang="it-IT" sz="4400" i="1" dirty="0">
                <a:latin typeface="Calisto MT" panose="02040603050505030304" pitchFamily="18" charset="0"/>
              </a:rPr>
              <a:t>Pitica</a:t>
            </a:r>
            <a:r>
              <a:rPr lang="it-IT" sz="4400" dirty="0">
                <a:latin typeface="Calisto MT" panose="02040603050505030304" pitchFamily="18" charset="0"/>
              </a:rPr>
              <a:t> IV</a:t>
            </a:r>
          </a:p>
        </p:txBody>
      </p:sp>
    </p:spTree>
    <p:extLst>
      <p:ext uri="{BB962C8B-B14F-4D97-AF65-F5344CB8AC3E}">
        <p14:creationId xmlns:p14="http://schemas.microsoft.com/office/powerpoint/2010/main" val="25702236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appa Del Mar Mediterraneo — Vettoriale Stock">
            <a:extLst>
              <a:ext uri="{FF2B5EF4-FFF2-40B4-BE49-F238E27FC236}">
                <a16:creationId xmlns:a16="http://schemas.microsoft.com/office/drawing/2014/main" id="{6BB66C08-ADCA-4292-9133-7ACED196352F}"/>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r="-50" b="13973"/>
          <a:stretch/>
        </p:blipFill>
        <p:spPr bwMode="auto">
          <a:xfrm>
            <a:off x="1251027" y="1012097"/>
            <a:ext cx="10436147" cy="5167490"/>
          </a:xfrm>
          <a:prstGeom prst="rect">
            <a:avLst/>
          </a:prstGeom>
          <a:noFill/>
          <a:extLst>
            <a:ext uri="{909E8E84-426E-40DD-AFC4-6F175D3DCCD1}">
              <a14:hiddenFill xmlns:a14="http://schemas.microsoft.com/office/drawing/2010/main">
                <a:solidFill>
                  <a:srgbClr val="FFFFFF"/>
                </a:solidFill>
              </a14:hiddenFill>
            </a:ext>
          </a:extLst>
        </p:spPr>
      </p:pic>
      <p:sp>
        <p:nvSpPr>
          <p:cNvPr id="2" name="Ovale 1">
            <a:extLst>
              <a:ext uri="{FF2B5EF4-FFF2-40B4-BE49-F238E27FC236}">
                <a16:creationId xmlns:a16="http://schemas.microsoft.com/office/drawing/2014/main" id="{EB3EC1BD-FDA7-4625-B3C6-A9310FADB9D8}"/>
              </a:ext>
            </a:extLst>
          </p:cNvPr>
          <p:cNvSpPr/>
          <p:nvPr/>
        </p:nvSpPr>
        <p:spPr>
          <a:xfrm>
            <a:off x="7549243" y="4890890"/>
            <a:ext cx="385894" cy="310392"/>
          </a:xfrm>
          <a:prstGeom prst="ellipse">
            <a:avLst/>
          </a:prstGeom>
          <a:noFill/>
          <a:ln w="38100">
            <a:solidFill>
              <a:srgbClr val="FF00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it-IT" dirty="0"/>
          </a:p>
        </p:txBody>
      </p:sp>
      <p:sp>
        <p:nvSpPr>
          <p:cNvPr id="4" name="CasellaDiTesto 3">
            <a:extLst>
              <a:ext uri="{FF2B5EF4-FFF2-40B4-BE49-F238E27FC236}">
                <a16:creationId xmlns:a16="http://schemas.microsoft.com/office/drawing/2014/main" id="{596580E0-479E-4AED-99A3-16E5911ED309}"/>
              </a:ext>
            </a:extLst>
          </p:cNvPr>
          <p:cNvSpPr txBox="1"/>
          <p:nvPr/>
        </p:nvSpPr>
        <p:spPr>
          <a:xfrm>
            <a:off x="7341256" y="5147287"/>
            <a:ext cx="880844" cy="369332"/>
          </a:xfrm>
          <a:prstGeom prst="rect">
            <a:avLst/>
          </a:prstGeom>
          <a:noFill/>
        </p:spPr>
        <p:txBody>
          <a:bodyPr wrap="square" rtlCol="0">
            <a:spAutoFit/>
          </a:bodyPr>
          <a:lstStyle/>
          <a:p>
            <a:r>
              <a:rPr lang="it-IT" dirty="0">
                <a:solidFill>
                  <a:srgbClr val="FF0000"/>
                </a:solidFill>
              </a:rPr>
              <a:t>Cirene</a:t>
            </a:r>
          </a:p>
        </p:txBody>
      </p:sp>
      <p:sp>
        <p:nvSpPr>
          <p:cNvPr id="6" name="Ovale 5">
            <a:extLst>
              <a:ext uri="{FF2B5EF4-FFF2-40B4-BE49-F238E27FC236}">
                <a16:creationId xmlns:a16="http://schemas.microsoft.com/office/drawing/2014/main" id="{5D6D99A4-A34B-4D31-BF7F-D9147BDCA8F9}"/>
              </a:ext>
            </a:extLst>
          </p:cNvPr>
          <p:cNvSpPr/>
          <p:nvPr/>
        </p:nvSpPr>
        <p:spPr>
          <a:xfrm>
            <a:off x="8242224" y="4083136"/>
            <a:ext cx="194643" cy="21400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a:extLst>
              <a:ext uri="{FF2B5EF4-FFF2-40B4-BE49-F238E27FC236}">
                <a16:creationId xmlns:a16="http://schemas.microsoft.com/office/drawing/2014/main" id="{F391DC5C-6B14-4BB2-A5EE-7EF151F556D1}"/>
              </a:ext>
            </a:extLst>
          </p:cNvPr>
          <p:cNvSpPr txBox="1"/>
          <p:nvPr/>
        </p:nvSpPr>
        <p:spPr>
          <a:xfrm>
            <a:off x="7556023" y="4005474"/>
            <a:ext cx="880844" cy="369332"/>
          </a:xfrm>
          <a:prstGeom prst="rect">
            <a:avLst/>
          </a:prstGeom>
          <a:noFill/>
        </p:spPr>
        <p:txBody>
          <a:bodyPr wrap="square" rtlCol="0">
            <a:spAutoFit/>
          </a:bodyPr>
          <a:lstStyle/>
          <a:p>
            <a:r>
              <a:rPr lang="it-IT" dirty="0">
                <a:solidFill>
                  <a:srgbClr val="FF0000"/>
                </a:solidFill>
              </a:rPr>
              <a:t>Thera</a:t>
            </a:r>
          </a:p>
        </p:txBody>
      </p:sp>
    </p:spTree>
    <p:extLst>
      <p:ext uri="{BB962C8B-B14F-4D97-AF65-F5344CB8AC3E}">
        <p14:creationId xmlns:p14="http://schemas.microsoft.com/office/powerpoint/2010/main" val="2898208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6">
            <a:extLst>
              <a:ext uri="{FF2B5EF4-FFF2-40B4-BE49-F238E27FC236}">
                <a16:creationId xmlns:a16="http://schemas.microsoft.com/office/drawing/2014/main" id="{1171B9DE-CBDF-41BB-9767-FACA47827FC8}"/>
              </a:ext>
            </a:extLst>
          </p:cNvPr>
          <p:cNvSpPr txBox="1"/>
          <p:nvPr/>
        </p:nvSpPr>
        <p:spPr>
          <a:xfrm>
            <a:off x="2425337" y="2951947"/>
            <a:ext cx="7341326" cy="1384995"/>
          </a:xfrm>
          <a:prstGeom prst="rect">
            <a:avLst/>
          </a:prstGeom>
          <a:noFill/>
        </p:spPr>
        <p:txBody>
          <a:bodyPr wrap="square" rtlCol="0">
            <a:spAutoFit/>
          </a:bodyPr>
          <a:lstStyle/>
          <a:p>
            <a:pPr algn="ctr"/>
            <a:r>
              <a:rPr lang="it-IT" sz="2800" cap="small" dirty="0">
                <a:latin typeface="Calisto MT" panose="02040603050505030304" pitchFamily="18" charset="0"/>
              </a:rPr>
              <a:t>M. Bettini</a:t>
            </a:r>
            <a:r>
              <a:rPr lang="it-IT" sz="2800" dirty="0">
                <a:latin typeface="Calisto MT" panose="02040603050505030304" pitchFamily="18" charset="0"/>
              </a:rPr>
              <a:t>, </a:t>
            </a:r>
            <a:r>
              <a:rPr lang="it-IT" sz="2800" cap="small" dirty="0">
                <a:latin typeface="Calisto MT" panose="02040603050505030304" pitchFamily="18" charset="0"/>
              </a:rPr>
              <a:t>G. Pucci</a:t>
            </a:r>
            <a:r>
              <a:rPr lang="it-IT" sz="2800" dirty="0">
                <a:latin typeface="Calisto MT" panose="02040603050505030304" pitchFamily="18" charset="0"/>
              </a:rPr>
              <a:t>, </a:t>
            </a:r>
            <a:r>
              <a:rPr lang="it-IT" sz="2800" i="1" dirty="0">
                <a:latin typeface="Calisto MT" panose="02040603050505030304" pitchFamily="18" charset="0"/>
              </a:rPr>
              <a:t>Il mito di Medea, immagini e racconti dalla Grecia a oggi</a:t>
            </a:r>
            <a:r>
              <a:rPr lang="it-IT" sz="2800" dirty="0">
                <a:latin typeface="Calisto MT" panose="02040603050505030304" pitchFamily="18" charset="0"/>
              </a:rPr>
              <a:t>, Torino, Einaudi, 2017</a:t>
            </a:r>
          </a:p>
        </p:txBody>
      </p:sp>
    </p:spTree>
    <p:extLst>
      <p:ext uri="{BB962C8B-B14F-4D97-AF65-F5344CB8AC3E}">
        <p14:creationId xmlns:p14="http://schemas.microsoft.com/office/powerpoint/2010/main" val="22105309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Freeform 6">
            <a:extLst>
              <a:ext uri="{FF2B5EF4-FFF2-40B4-BE49-F238E27FC236}">
                <a16:creationId xmlns:a16="http://schemas.microsoft.com/office/drawing/2014/main" id="{1DF61F47-37EC-408A-BDC8-E491FB5E5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1" name="Rectangle 10">
            <a:extLst>
              <a:ext uri="{FF2B5EF4-FFF2-40B4-BE49-F238E27FC236}">
                <a16:creationId xmlns:a16="http://schemas.microsoft.com/office/drawing/2014/main" id="{68157995-9098-42A2-8E36-8BA9015D7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3" name="Rectangle 12">
            <a:extLst>
              <a:ext uri="{FF2B5EF4-FFF2-40B4-BE49-F238E27FC236}">
                <a16:creationId xmlns:a16="http://schemas.microsoft.com/office/drawing/2014/main" id="{06F0F283-C8B6-4598-89C9-C404C98A57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E473B0C0-761B-443F-97A0-9D6E01FBB7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2"/>
            <a:ext cx="6300250" cy="6858002"/>
          </a:xfrm>
          <a:custGeom>
            <a:avLst/>
            <a:gdLst>
              <a:gd name="connsiteX0" fmla="*/ 0 w 6300250"/>
              <a:gd name="connsiteY0" fmla="*/ 0 h 6858002"/>
              <a:gd name="connsiteX1" fmla="*/ 3149600 w 6300250"/>
              <a:gd name="connsiteY1" fmla="*/ 0 h 6858002"/>
              <a:gd name="connsiteX2" fmla="*/ 3149600 w 6300250"/>
              <a:gd name="connsiteY2" fmla="*/ 2 h 6858002"/>
              <a:gd name="connsiteX3" fmla="*/ 6110455 w 6300250"/>
              <a:gd name="connsiteY3" fmla="*/ 2 h 6858002"/>
              <a:gd name="connsiteX4" fmla="*/ 6115495 w 6300250"/>
              <a:gd name="connsiteY4" fmla="*/ 66677 h 6858002"/>
              <a:gd name="connsiteX5" fmla="*/ 6123892 w 6300250"/>
              <a:gd name="connsiteY5" fmla="*/ 122239 h 6858002"/>
              <a:gd name="connsiteX6" fmla="*/ 6133970 w 6300250"/>
              <a:gd name="connsiteY6" fmla="*/ 174627 h 6858002"/>
              <a:gd name="connsiteX7" fmla="*/ 6150766 w 6300250"/>
              <a:gd name="connsiteY7" fmla="*/ 217489 h 6858002"/>
              <a:gd name="connsiteX8" fmla="*/ 6167562 w 6300250"/>
              <a:gd name="connsiteY8" fmla="*/ 260352 h 6858002"/>
              <a:gd name="connsiteX9" fmla="*/ 6187717 w 6300250"/>
              <a:gd name="connsiteY9" fmla="*/ 296864 h 6858002"/>
              <a:gd name="connsiteX10" fmla="*/ 6207872 w 6300250"/>
              <a:gd name="connsiteY10" fmla="*/ 334964 h 6858002"/>
              <a:gd name="connsiteX11" fmla="*/ 6226348 w 6300250"/>
              <a:gd name="connsiteY11" fmla="*/ 369889 h 6858002"/>
              <a:gd name="connsiteX12" fmla="*/ 6244823 w 6300250"/>
              <a:gd name="connsiteY12" fmla="*/ 409577 h 6858002"/>
              <a:gd name="connsiteX13" fmla="*/ 6261619 w 6300250"/>
              <a:gd name="connsiteY13" fmla="*/ 450852 h 6858002"/>
              <a:gd name="connsiteX14" fmla="*/ 6276736 w 6300250"/>
              <a:gd name="connsiteY14" fmla="*/ 496889 h 6858002"/>
              <a:gd name="connsiteX15" fmla="*/ 6288493 w 6300250"/>
              <a:gd name="connsiteY15" fmla="*/ 546102 h 6858002"/>
              <a:gd name="connsiteX16" fmla="*/ 6296891 w 6300250"/>
              <a:gd name="connsiteY16" fmla="*/ 606427 h 6858002"/>
              <a:gd name="connsiteX17" fmla="*/ 6300250 w 6300250"/>
              <a:gd name="connsiteY17" fmla="*/ 673102 h 6858002"/>
              <a:gd name="connsiteX18" fmla="*/ 6296891 w 6300250"/>
              <a:gd name="connsiteY18" fmla="*/ 744539 h 6858002"/>
              <a:gd name="connsiteX19" fmla="*/ 6288493 w 6300250"/>
              <a:gd name="connsiteY19" fmla="*/ 801689 h 6858002"/>
              <a:gd name="connsiteX20" fmla="*/ 6276736 w 6300250"/>
              <a:gd name="connsiteY20" fmla="*/ 854077 h 6858002"/>
              <a:gd name="connsiteX21" fmla="*/ 6261619 w 6300250"/>
              <a:gd name="connsiteY21" fmla="*/ 901702 h 6858002"/>
              <a:gd name="connsiteX22" fmla="*/ 6244823 w 6300250"/>
              <a:gd name="connsiteY22" fmla="*/ 942977 h 6858002"/>
              <a:gd name="connsiteX23" fmla="*/ 6224668 w 6300250"/>
              <a:gd name="connsiteY23" fmla="*/ 981077 h 6858002"/>
              <a:gd name="connsiteX24" fmla="*/ 6204513 w 6300250"/>
              <a:gd name="connsiteY24" fmla="*/ 1017589 h 6858002"/>
              <a:gd name="connsiteX25" fmla="*/ 6184358 w 6300250"/>
              <a:gd name="connsiteY25" fmla="*/ 1055689 h 6858002"/>
              <a:gd name="connsiteX26" fmla="*/ 6165882 w 6300250"/>
              <a:gd name="connsiteY26" fmla="*/ 1095377 h 6858002"/>
              <a:gd name="connsiteX27" fmla="*/ 6147406 w 6300250"/>
              <a:gd name="connsiteY27" fmla="*/ 1136652 h 6858002"/>
              <a:gd name="connsiteX28" fmla="*/ 6132291 w 6300250"/>
              <a:gd name="connsiteY28" fmla="*/ 1182689 h 6858002"/>
              <a:gd name="connsiteX29" fmla="*/ 6122213 w 6300250"/>
              <a:gd name="connsiteY29" fmla="*/ 1235077 h 6858002"/>
              <a:gd name="connsiteX30" fmla="*/ 6112135 w 6300250"/>
              <a:gd name="connsiteY30" fmla="*/ 1295402 h 6858002"/>
              <a:gd name="connsiteX31" fmla="*/ 6110455 w 6300250"/>
              <a:gd name="connsiteY31" fmla="*/ 1363664 h 6858002"/>
              <a:gd name="connsiteX32" fmla="*/ 6112135 w 6300250"/>
              <a:gd name="connsiteY32" fmla="*/ 1431927 h 6858002"/>
              <a:gd name="connsiteX33" fmla="*/ 6122213 w 6300250"/>
              <a:gd name="connsiteY33" fmla="*/ 1492252 h 6858002"/>
              <a:gd name="connsiteX34" fmla="*/ 6132291 w 6300250"/>
              <a:gd name="connsiteY34" fmla="*/ 1544639 h 6858002"/>
              <a:gd name="connsiteX35" fmla="*/ 6147406 w 6300250"/>
              <a:gd name="connsiteY35" fmla="*/ 1589089 h 6858002"/>
              <a:gd name="connsiteX36" fmla="*/ 6165882 w 6300250"/>
              <a:gd name="connsiteY36" fmla="*/ 1631952 h 6858002"/>
              <a:gd name="connsiteX37" fmla="*/ 6184358 w 6300250"/>
              <a:gd name="connsiteY37" fmla="*/ 1671639 h 6858002"/>
              <a:gd name="connsiteX38" fmla="*/ 6204513 w 6300250"/>
              <a:gd name="connsiteY38" fmla="*/ 1708152 h 6858002"/>
              <a:gd name="connsiteX39" fmla="*/ 6224668 w 6300250"/>
              <a:gd name="connsiteY39" fmla="*/ 1743077 h 6858002"/>
              <a:gd name="connsiteX40" fmla="*/ 6244823 w 6300250"/>
              <a:gd name="connsiteY40" fmla="*/ 1782764 h 6858002"/>
              <a:gd name="connsiteX41" fmla="*/ 6261619 w 6300250"/>
              <a:gd name="connsiteY41" fmla="*/ 1824039 h 6858002"/>
              <a:gd name="connsiteX42" fmla="*/ 6276736 w 6300250"/>
              <a:gd name="connsiteY42" fmla="*/ 1870077 h 6858002"/>
              <a:gd name="connsiteX43" fmla="*/ 6288493 w 6300250"/>
              <a:gd name="connsiteY43" fmla="*/ 1922464 h 6858002"/>
              <a:gd name="connsiteX44" fmla="*/ 6296891 w 6300250"/>
              <a:gd name="connsiteY44" fmla="*/ 1982789 h 6858002"/>
              <a:gd name="connsiteX45" fmla="*/ 6300250 w 6300250"/>
              <a:gd name="connsiteY45" fmla="*/ 2051052 h 6858002"/>
              <a:gd name="connsiteX46" fmla="*/ 6296891 w 6300250"/>
              <a:gd name="connsiteY46" fmla="*/ 2119314 h 6858002"/>
              <a:gd name="connsiteX47" fmla="*/ 6288493 w 6300250"/>
              <a:gd name="connsiteY47" fmla="*/ 2179639 h 6858002"/>
              <a:gd name="connsiteX48" fmla="*/ 6276736 w 6300250"/>
              <a:gd name="connsiteY48" fmla="*/ 2232027 h 6858002"/>
              <a:gd name="connsiteX49" fmla="*/ 6261619 w 6300250"/>
              <a:gd name="connsiteY49" fmla="*/ 2278064 h 6858002"/>
              <a:gd name="connsiteX50" fmla="*/ 6244823 w 6300250"/>
              <a:gd name="connsiteY50" fmla="*/ 2319339 h 6858002"/>
              <a:gd name="connsiteX51" fmla="*/ 6224668 w 6300250"/>
              <a:gd name="connsiteY51" fmla="*/ 2359027 h 6858002"/>
              <a:gd name="connsiteX52" fmla="*/ 6204513 w 6300250"/>
              <a:gd name="connsiteY52" fmla="*/ 2395539 h 6858002"/>
              <a:gd name="connsiteX53" fmla="*/ 6184358 w 6300250"/>
              <a:gd name="connsiteY53" fmla="*/ 2433639 h 6858002"/>
              <a:gd name="connsiteX54" fmla="*/ 6165882 w 6300250"/>
              <a:gd name="connsiteY54" fmla="*/ 2471739 h 6858002"/>
              <a:gd name="connsiteX55" fmla="*/ 6147406 w 6300250"/>
              <a:gd name="connsiteY55" fmla="*/ 2513014 h 6858002"/>
              <a:gd name="connsiteX56" fmla="*/ 6132291 w 6300250"/>
              <a:gd name="connsiteY56" fmla="*/ 2560639 h 6858002"/>
              <a:gd name="connsiteX57" fmla="*/ 6122213 w 6300250"/>
              <a:gd name="connsiteY57" fmla="*/ 2613027 h 6858002"/>
              <a:gd name="connsiteX58" fmla="*/ 6112135 w 6300250"/>
              <a:gd name="connsiteY58" fmla="*/ 2671764 h 6858002"/>
              <a:gd name="connsiteX59" fmla="*/ 6110455 w 6300250"/>
              <a:gd name="connsiteY59" fmla="*/ 2741614 h 6858002"/>
              <a:gd name="connsiteX60" fmla="*/ 6112135 w 6300250"/>
              <a:gd name="connsiteY60" fmla="*/ 2809877 h 6858002"/>
              <a:gd name="connsiteX61" fmla="*/ 6122213 w 6300250"/>
              <a:gd name="connsiteY61" fmla="*/ 2868614 h 6858002"/>
              <a:gd name="connsiteX62" fmla="*/ 6132291 w 6300250"/>
              <a:gd name="connsiteY62" fmla="*/ 2922589 h 6858002"/>
              <a:gd name="connsiteX63" fmla="*/ 6147406 w 6300250"/>
              <a:gd name="connsiteY63" fmla="*/ 2967039 h 6858002"/>
              <a:gd name="connsiteX64" fmla="*/ 6165882 w 6300250"/>
              <a:gd name="connsiteY64" fmla="*/ 3009902 h 6858002"/>
              <a:gd name="connsiteX65" fmla="*/ 6184358 w 6300250"/>
              <a:gd name="connsiteY65" fmla="*/ 3046414 h 6858002"/>
              <a:gd name="connsiteX66" fmla="*/ 6204513 w 6300250"/>
              <a:gd name="connsiteY66" fmla="*/ 3084514 h 6858002"/>
              <a:gd name="connsiteX67" fmla="*/ 6224668 w 6300250"/>
              <a:gd name="connsiteY67" fmla="*/ 3121027 h 6858002"/>
              <a:gd name="connsiteX68" fmla="*/ 6244823 w 6300250"/>
              <a:gd name="connsiteY68" fmla="*/ 3160714 h 6858002"/>
              <a:gd name="connsiteX69" fmla="*/ 6261619 w 6300250"/>
              <a:gd name="connsiteY69" fmla="*/ 3201989 h 6858002"/>
              <a:gd name="connsiteX70" fmla="*/ 6276736 w 6300250"/>
              <a:gd name="connsiteY70" fmla="*/ 3248027 h 6858002"/>
              <a:gd name="connsiteX71" fmla="*/ 6288493 w 6300250"/>
              <a:gd name="connsiteY71" fmla="*/ 3300414 h 6858002"/>
              <a:gd name="connsiteX72" fmla="*/ 6296891 w 6300250"/>
              <a:gd name="connsiteY72" fmla="*/ 3360739 h 6858002"/>
              <a:gd name="connsiteX73" fmla="*/ 6300250 w 6300250"/>
              <a:gd name="connsiteY73" fmla="*/ 3427414 h 6858002"/>
              <a:gd name="connsiteX74" fmla="*/ 6296891 w 6300250"/>
              <a:gd name="connsiteY74" fmla="*/ 3497264 h 6858002"/>
              <a:gd name="connsiteX75" fmla="*/ 6288493 w 6300250"/>
              <a:gd name="connsiteY75" fmla="*/ 3557589 h 6858002"/>
              <a:gd name="connsiteX76" fmla="*/ 6276736 w 6300250"/>
              <a:gd name="connsiteY76" fmla="*/ 3609977 h 6858002"/>
              <a:gd name="connsiteX77" fmla="*/ 6261619 w 6300250"/>
              <a:gd name="connsiteY77" fmla="*/ 3656014 h 6858002"/>
              <a:gd name="connsiteX78" fmla="*/ 6244823 w 6300250"/>
              <a:gd name="connsiteY78" fmla="*/ 3697289 h 6858002"/>
              <a:gd name="connsiteX79" fmla="*/ 6224668 w 6300250"/>
              <a:gd name="connsiteY79" fmla="*/ 3736977 h 6858002"/>
              <a:gd name="connsiteX80" fmla="*/ 6184358 w 6300250"/>
              <a:gd name="connsiteY80" fmla="*/ 3811589 h 6858002"/>
              <a:gd name="connsiteX81" fmla="*/ 6165882 w 6300250"/>
              <a:gd name="connsiteY81" fmla="*/ 3848102 h 6858002"/>
              <a:gd name="connsiteX82" fmla="*/ 6147406 w 6300250"/>
              <a:gd name="connsiteY82" fmla="*/ 3890964 h 6858002"/>
              <a:gd name="connsiteX83" fmla="*/ 6132291 w 6300250"/>
              <a:gd name="connsiteY83" fmla="*/ 3935414 h 6858002"/>
              <a:gd name="connsiteX84" fmla="*/ 6122213 w 6300250"/>
              <a:gd name="connsiteY84" fmla="*/ 3987802 h 6858002"/>
              <a:gd name="connsiteX85" fmla="*/ 6112135 w 6300250"/>
              <a:gd name="connsiteY85" fmla="*/ 4048127 h 6858002"/>
              <a:gd name="connsiteX86" fmla="*/ 6110455 w 6300250"/>
              <a:gd name="connsiteY86" fmla="*/ 4116389 h 6858002"/>
              <a:gd name="connsiteX87" fmla="*/ 6112135 w 6300250"/>
              <a:gd name="connsiteY87" fmla="*/ 4186239 h 6858002"/>
              <a:gd name="connsiteX88" fmla="*/ 6122213 w 6300250"/>
              <a:gd name="connsiteY88" fmla="*/ 4244977 h 6858002"/>
              <a:gd name="connsiteX89" fmla="*/ 6132291 w 6300250"/>
              <a:gd name="connsiteY89" fmla="*/ 4297364 h 6858002"/>
              <a:gd name="connsiteX90" fmla="*/ 6147406 w 6300250"/>
              <a:gd name="connsiteY90" fmla="*/ 4343402 h 6858002"/>
              <a:gd name="connsiteX91" fmla="*/ 6165882 w 6300250"/>
              <a:gd name="connsiteY91" fmla="*/ 4386264 h 6858002"/>
              <a:gd name="connsiteX92" fmla="*/ 6184358 w 6300250"/>
              <a:gd name="connsiteY92" fmla="*/ 4424364 h 6858002"/>
              <a:gd name="connsiteX93" fmla="*/ 6224668 w 6300250"/>
              <a:gd name="connsiteY93" fmla="*/ 4498977 h 6858002"/>
              <a:gd name="connsiteX94" fmla="*/ 6244823 w 6300250"/>
              <a:gd name="connsiteY94" fmla="*/ 4537077 h 6858002"/>
              <a:gd name="connsiteX95" fmla="*/ 6261619 w 6300250"/>
              <a:gd name="connsiteY95" fmla="*/ 4579939 h 6858002"/>
              <a:gd name="connsiteX96" fmla="*/ 6276736 w 6300250"/>
              <a:gd name="connsiteY96" fmla="*/ 4625977 h 6858002"/>
              <a:gd name="connsiteX97" fmla="*/ 6288493 w 6300250"/>
              <a:gd name="connsiteY97" fmla="*/ 4678364 h 6858002"/>
              <a:gd name="connsiteX98" fmla="*/ 6296891 w 6300250"/>
              <a:gd name="connsiteY98" fmla="*/ 4738689 h 6858002"/>
              <a:gd name="connsiteX99" fmla="*/ 6300250 w 6300250"/>
              <a:gd name="connsiteY99" fmla="*/ 4806952 h 6858002"/>
              <a:gd name="connsiteX100" fmla="*/ 6296891 w 6300250"/>
              <a:gd name="connsiteY100" fmla="*/ 4875214 h 6858002"/>
              <a:gd name="connsiteX101" fmla="*/ 6288493 w 6300250"/>
              <a:gd name="connsiteY101" fmla="*/ 4935539 h 6858002"/>
              <a:gd name="connsiteX102" fmla="*/ 6276736 w 6300250"/>
              <a:gd name="connsiteY102" fmla="*/ 4987927 h 6858002"/>
              <a:gd name="connsiteX103" fmla="*/ 6261619 w 6300250"/>
              <a:gd name="connsiteY103" fmla="*/ 5033964 h 6858002"/>
              <a:gd name="connsiteX104" fmla="*/ 6244823 w 6300250"/>
              <a:gd name="connsiteY104" fmla="*/ 5075239 h 6858002"/>
              <a:gd name="connsiteX105" fmla="*/ 6224668 w 6300250"/>
              <a:gd name="connsiteY105" fmla="*/ 5114927 h 6858002"/>
              <a:gd name="connsiteX106" fmla="*/ 6204513 w 6300250"/>
              <a:gd name="connsiteY106" fmla="*/ 5149852 h 6858002"/>
              <a:gd name="connsiteX107" fmla="*/ 6184358 w 6300250"/>
              <a:gd name="connsiteY107" fmla="*/ 5186364 h 6858002"/>
              <a:gd name="connsiteX108" fmla="*/ 6165882 w 6300250"/>
              <a:gd name="connsiteY108" fmla="*/ 5226052 h 6858002"/>
              <a:gd name="connsiteX109" fmla="*/ 6147406 w 6300250"/>
              <a:gd name="connsiteY109" fmla="*/ 5268914 h 6858002"/>
              <a:gd name="connsiteX110" fmla="*/ 6132291 w 6300250"/>
              <a:gd name="connsiteY110" fmla="*/ 5313364 h 6858002"/>
              <a:gd name="connsiteX111" fmla="*/ 6122213 w 6300250"/>
              <a:gd name="connsiteY111" fmla="*/ 5365752 h 6858002"/>
              <a:gd name="connsiteX112" fmla="*/ 6112135 w 6300250"/>
              <a:gd name="connsiteY112" fmla="*/ 5426077 h 6858002"/>
              <a:gd name="connsiteX113" fmla="*/ 6110455 w 6300250"/>
              <a:gd name="connsiteY113" fmla="*/ 5494339 h 6858002"/>
              <a:gd name="connsiteX114" fmla="*/ 6112135 w 6300250"/>
              <a:gd name="connsiteY114" fmla="*/ 5562602 h 6858002"/>
              <a:gd name="connsiteX115" fmla="*/ 6122213 w 6300250"/>
              <a:gd name="connsiteY115" fmla="*/ 5622927 h 6858002"/>
              <a:gd name="connsiteX116" fmla="*/ 6132291 w 6300250"/>
              <a:gd name="connsiteY116" fmla="*/ 5675314 h 6858002"/>
              <a:gd name="connsiteX117" fmla="*/ 6147406 w 6300250"/>
              <a:gd name="connsiteY117" fmla="*/ 5721352 h 6858002"/>
              <a:gd name="connsiteX118" fmla="*/ 6165882 w 6300250"/>
              <a:gd name="connsiteY118" fmla="*/ 5762627 h 6858002"/>
              <a:gd name="connsiteX119" fmla="*/ 6184358 w 6300250"/>
              <a:gd name="connsiteY119" fmla="*/ 5802314 h 6858002"/>
              <a:gd name="connsiteX120" fmla="*/ 6204513 w 6300250"/>
              <a:gd name="connsiteY120" fmla="*/ 5840414 h 6858002"/>
              <a:gd name="connsiteX121" fmla="*/ 6224668 w 6300250"/>
              <a:gd name="connsiteY121" fmla="*/ 5876927 h 6858002"/>
              <a:gd name="connsiteX122" fmla="*/ 6244823 w 6300250"/>
              <a:gd name="connsiteY122" fmla="*/ 5915027 h 6858002"/>
              <a:gd name="connsiteX123" fmla="*/ 6261619 w 6300250"/>
              <a:gd name="connsiteY123" fmla="*/ 5956302 h 6858002"/>
              <a:gd name="connsiteX124" fmla="*/ 6276736 w 6300250"/>
              <a:gd name="connsiteY124" fmla="*/ 6003927 h 6858002"/>
              <a:gd name="connsiteX125" fmla="*/ 6288493 w 6300250"/>
              <a:gd name="connsiteY125" fmla="*/ 6056314 h 6858002"/>
              <a:gd name="connsiteX126" fmla="*/ 6296891 w 6300250"/>
              <a:gd name="connsiteY126" fmla="*/ 6113464 h 6858002"/>
              <a:gd name="connsiteX127" fmla="*/ 6300250 w 6300250"/>
              <a:gd name="connsiteY127" fmla="*/ 6183314 h 6858002"/>
              <a:gd name="connsiteX128" fmla="*/ 6296891 w 6300250"/>
              <a:gd name="connsiteY128" fmla="*/ 6251577 h 6858002"/>
              <a:gd name="connsiteX129" fmla="*/ 6288493 w 6300250"/>
              <a:gd name="connsiteY129" fmla="*/ 6311902 h 6858002"/>
              <a:gd name="connsiteX130" fmla="*/ 6276736 w 6300250"/>
              <a:gd name="connsiteY130" fmla="*/ 6361114 h 6858002"/>
              <a:gd name="connsiteX131" fmla="*/ 6261619 w 6300250"/>
              <a:gd name="connsiteY131" fmla="*/ 6407152 h 6858002"/>
              <a:gd name="connsiteX132" fmla="*/ 6244823 w 6300250"/>
              <a:gd name="connsiteY132" fmla="*/ 6448427 h 6858002"/>
              <a:gd name="connsiteX133" fmla="*/ 6226348 w 6300250"/>
              <a:gd name="connsiteY133" fmla="*/ 6488114 h 6858002"/>
              <a:gd name="connsiteX134" fmla="*/ 6207872 w 6300250"/>
              <a:gd name="connsiteY134" fmla="*/ 6523039 h 6858002"/>
              <a:gd name="connsiteX135" fmla="*/ 6187717 w 6300250"/>
              <a:gd name="connsiteY135" fmla="*/ 6561139 h 6858002"/>
              <a:gd name="connsiteX136" fmla="*/ 6167562 w 6300250"/>
              <a:gd name="connsiteY136" fmla="*/ 6597652 h 6858002"/>
              <a:gd name="connsiteX137" fmla="*/ 6150766 w 6300250"/>
              <a:gd name="connsiteY137" fmla="*/ 6640514 h 6858002"/>
              <a:gd name="connsiteX138" fmla="*/ 6133970 w 6300250"/>
              <a:gd name="connsiteY138" fmla="*/ 6683377 h 6858002"/>
              <a:gd name="connsiteX139" fmla="*/ 6123892 w 6300250"/>
              <a:gd name="connsiteY139" fmla="*/ 6735764 h 6858002"/>
              <a:gd name="connsiteX140" fmla="*/ 6115495 w 6300250"/>
              <a:gd name="connsiteY140" fmla="*/ 6791327 h 6858002"/>
              <a:gd name="connsiteX141" fmla="*/ 6110455 w 6300250"/>
              <a:gd name="connsiteY141" fmla="*/ 6858002 h 6858002"/>
              <a:gd name="connsiteX142" fmla="*/ 3149600 w 6300250"/>
              <a:gd name="connsiteY142" fmla="*/ 6858002 h 6858002"/>
              <a:gd name="connsiteX143" fmla="*/ 2707087 w 6300250"/>
              <a:gd name="connsiteY143" fmla="*/ 6858002 h 6858002"/>
              <a:gd name="connsiteX144" fmla="*/ 0 w 6300250"/>
              <a:gd name="connsiteY144"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6300250" h="6858002">
                <a:moveTo>
                  <a:pt x="0" y="0"/>
                </a:moveTo>
                <a:lnTo>
                  <a:pt x="3149600" y="0"/>
                </a:lnTo>
                <a:lnTo>
                  <a:pt x="3149600" y="2"/>
                </a:lnTo>
                <a:lnTo>
                  <a:pt x="6110455" y="2"/>
                </a:lnTo>
                <a:lnTo>
                  <a:pt x="6115495" y="66677"/>
                </a:lnTo>
                <a:lnTo>
                  <a:pt x="6123892" y="122239"/>
                </a:lnTo>
                <a:lnTo>
                  <a:pt x="6133970" y="174627"/>
                </a:lnTo>
                <a:lnTo>
                  <a:pt x="6150766" y="217489"/>
                </a:lnTo>
                <a:lnTo>
                  <a:pt x="6167562" y="260352"/>
                </a:lnTo>
                <a:lnTo>
                  <a:pt x="6187717" y="296864"/>
                </a:lnTo>
                <a:lnTo>
                  <a:pt x="6207872" y="334964"/>
                </a:lnTo>
                <a:lnTo>
                  <a:pt x="6226348" y="369889"/>
                </a:lnTo>
                <a:lnTo>
                  <a:pt x="6244823" y="409577"/>
                </a:lnTo>
                <a:lnTo>
                  <a:pt x="6261619" y="450852"/>
                </a:lnTo>
                <a:lnTo>
                  <a:pt x="6276736" y="496889"/>
                </a:lnTo>
                <a:lnTo>
                  <a:pt x="6288493" y="546102"/>
                </a:lnTo>
                <a:lnTo>
                  <a:pt x="6296891" y="606427"/>
                </a:lnTo>
                <a:lnTo>
                  <a:pt x="6300250" y="673102"/>
                </a:lnTo>
                <a:lnTo>
                  <a:pt x="6296891" y="744539"/>
                </a:lnTo>
                <a:lnTo>
                  <a:pt x="6288493" y="801689"/>
                </a:lnTo>
                <a:lnTo>
                  <a:pt x="6276736" y="854077"/>
                </a:lnTo>
                <a:lnTo>
                  <a:pt x="6261619" y="901702"/>
                </a:lnTo>
                <a:lnTo>
                  <a:pt x="6244823" y="942977"/>
                </a:lnTo>
                <a:lnTo>
                  <a:pt x="6224668" y="981077"/>
                </a:lnTo>
                <a:lnTo>
                  <a:pt x="6204513" y="1017589"/>
                </a:lnTo>
                <a:lnTo>
                  <a:pt x="6184358" y="1055689"/>
                </a:lnTo>
                <a:lnTo>
                  <a:pt x="6165882" y="1095377"/>
                </a:lnTo>
                <a:lnTo>
                  <a:pt x="6147406" y="1136652"/>
                </a:lnTo>
                <a:lnTo>
                  <a:pt x="6132291" y="1182689"/>
                </a:lnTo>
                <a:lnTo>
                  <a:pt x="6122213" y="1235077"/>
                </a:lnTo>
                <a:lnTo>
                  <a:pt x="6112135" y="1295402"/>
                </a:lnTo>
                <a:lnTo>
                  <a:pt x="6110455" y="1363664"/>
                </a:lnTo>
                <a:lnTo>
                  <a:pt x="6112135" y="1431927"/>
                </a:lnTo>
                <a:lnTo>
                  <a:pt x="6122213" y="1492252"/>
                </a:lnTo>
                <a:lnTo>
                  <a:pt x="6132291" y="1544639"/>
                </a:lnTo>
                <a:lnTo>
                  <a:pt x="6147406" y="1589089"/>
                </a:lnTo>
                <a:lnTo>
                  <a:pt x="6165882" y="1631952"/>
                </a:lnTo>
                <a:lnTo>
                  <a:pt x="6184358" y="1671639"/>
                </a:lnTo>
                <a:lnTo>
                  <a:pt x="6204513" y="1708152"/>
                </a:lnTo>
                <a:lnTo>
                  <a:pt x="6224668" y="1743077"/>
                </a:lnTo>
                <a:lnTo>
                  <a:pt x="6244823" y="1782764"/>
                </a:lnTo>
                <a:lnTo>
                  <a:pt x="6261619" y="1824039"/>
                </a:lnTo>
                <a:lnTo>
                  <a:pt x="6276736" y="1870077"/>
                </a:lnTo>
                <a:lnTo>
                  <a:pt x="6288493" y="1922464"/>
                </a:lnTo>
                <a:lnTo>
                  <a:pt x="6296891" y="1982789"/>
                </a:lnTo>
                <a:lnTo>
                  <a:pt x="6300250" y="2051052"/>
                </a:lnTo>
                <a:lnTo>
                  <a:pt x="6296891" y="2119314"/>
                </a:lnTo>
                <a:lnTo>
                  <a:pt x="6288493" y="2179639"/>
                </a:lnTo>
                <a:lnTo>
                  <a:pt x="6276736" y="2232027"/>
                </a:lnTo>
                <a:lnTo>
                  <a:pt x="6261619" y="2278064"/>
                </a:lnTo>
                <a:lnTo>
                  <a:pt x="6244823" y="2319339"/>
                </a:lnTo>
                <a:lnTo>
                  <a:pt x="6224668" y="2359027"/>
                </a:lnTo>
                <a:lnTo>
                  <a:pt x="6204513" y="2395539"/>
                </a:lnTo>
                <a:lnTo>
                  <a:pt x="6184358" y="2433639"/>
                </a:lnTo>
                <a:lnTo>
                  <a:pt x="6165882" y="2471739"/>
                </a:lnTo>
                <a:lnTo>
                  <a:pt x="6147406" y="2513014"/>
                </a:lnTo>
                <a:lnTo>
                  <a:pt x="6132291" y="2560639"/>
                </a:lnTo>
                <a:lnTo>
                  <a:pt x="6122213" y="2613027"/>
                </a:lnTo>
                <a:lnTo>
                  <a:pt x="6112135" y="2671764"/>
                </a:lnTo>
                <a:lnTo>
                  <a:pt x="6110455" y="2741614"/>
                </a:lnTo>
                <a:lnTo>
                  <a:pt x="6112135" y="2809877"/>
                </a:lnTo>
                <a:lnTo>
                  <a:pt x="6122213" y="2868614"/>
                </a:lnTo>
                <a:lnTo>
                  <a:pt x="6132291" y="2922589"/>
                </a:lnTo>
                <a:lnTo>
                  <a:pt x="6147406" y="2967039"/>
                </a:lnTo>
                <a:lnTo>
                  <a:pt x="6165882" y="3009902"/>
                </a:lnTo>
                <a:lnTo>
                  <a:pt x="6184358" y="3046414"/>
                </a:lnTo>
                <a:lnTo>
                  <a:pt x="6204513" y="3084514"/>
                </a:lnTo>
                <a:lnTo>
                  <a:pt x="6224668" y="3121027"/>
                </a:lnTo>
                <a:lnTo>
                  <a:pt x="6244823" y="3160714"/>
                </a:lnTo>
                <a:lnTo>
                  <a:pt x="6261619" y="3201989"/>
                </a:lnTo>
                <a:lnTo>
                  <a:pt x="6276736" y="3248027"/>
                </a:lnTo>
                <a:lnTo>
                  <a:pt x="6288493" y="3300414"/>
                </a:lnTo>
                <a:lnTo>
                  <a:pt x="6296891" y="3360739"/>
                </a:lnTo>
                <a:lnTo>
                  <a:pt x="6300250" y="3427414"/>
                </a:lnTo>
                <a:lnTo>
                  <a:pt x="6296891" y="3497264"/>
                </a:lnTo>
                <a:lnTo>
                  <a:pt x="6288493" y="3557589"/>
                </a:lnTo>
                <a:lnTo>
                  <a:pt x="6276736" y="3609977"/>
                </a:lnTo>
                <a:lnTo>
                  <a:pt x="6261619" y="3656014"/>
                </a:lnTo>
                <a:lnTo>
                  <a:pt x="6244823" y="3697289"/>
                </a:lnTo>
                <a:lnTo>
                  <a:pt x="6224668" y="3736977"/>
                </a:lnTo>
                <a:lnTo>
                  <a:pt x="6184358" y="3811589"/>
                </a:lnTo>
                <a:lnTo>
                  <a:pt x="6165882" y="3848102"/>
                </a:lnTo>
                <a:lnTo>
                  <a:pt x="6147406" y="3890964"/>
                </a:lnTo>
                <a:lnTo>
                  <a:pt x="6132291" y="3935414"/>
                </a:lnTo>
                <a:lnTo>
                  <a:pt x="6122213" y="3987802"/>
                </a:lnTo>
                <a:lnTo>
                  <a:pt x="6112135" y="4048127"/>
                </a:lnTo>
                <a:lnTo>
                  <a:pt x="6110455" y="4116389"/>
                </a:lnTo>
                <a:lnTo>
                  <a:pt x="6112135" y="4186239"/>
                </a:lnTo>
                <a:lnTo>
                  <a:pt x="6122213" y="4244977"/>
                </a:lnTo>
                <a:lnTo>
                  <a:pt x="6132291" y="4297364"/>
                </a:lnTo>
                <a:lnTo>
                  <a:pt x="6147406" y="4343402"/>
                </a:lnTo>
                <a:lnTo>
                  <a:pt x="6165882" y="4386264"/>
                </a:lnTo>
                <a:lnTo>
                  <a:pt x="6184358" y="4424364"/>
                </a:lnTo>
                <a:lnTo>
                  <a:pt x="6224668" y="4498977"/>
                </a:lnTo>
                <a:lnTo>
                  <a:pt x="6244823" y="4537077"/>
                </a:lnTo>
                <a:lnTo>
                  <a:pt x="6261619" y="4579939"/>
                </a:lnTo>
                <a:lnTo>
                  <a:pt x="6276736" y="4625977"/>
                </a:lnTo>
                <a:lnTo>
                  <a:pt x="6288493" y="4678364"/>
                </a:lnTo>
                <a:lnTo>
                  <a:pt x="6296891" y="4738689"/>
                </a:lnTo>
                <a:lnTo>
                  <a:pt x="6300250" y="4806952"/>
                </a:lnTo>
                <a:lnTo>
                  <a:pt x="6296891" y="4875214"/>
                </a:lnTo>
                <a:lnTo>
                  <a:pt x="6288493" y="4935539"/>
                </a:lnTo>
                <a:lnTo>
                  <a:pt x="6276736" y="4987927"/>
                </a:lnTo>
                <a:lnTo>
                  <a:pt x="6261619" y="5033964"/>
                </a:lnTo>
                <a:lnTo>
                  <a:pt x="6244823" y="5075239"/>
                </a:lnTo>
                <a:lnTo>
                  <a:pt x="6224668" y="5114927"/>
                </a:lnTo>
                <a:lnTo>
                  <a:pt x="6204513" y="5149852"/>
                </a:lnTo>
                <a:lnTo>
                  <a:pt x="6184358" y="5186364"/>
                </a:lnTo>
                <a:lnTo>
                  <a:pt x="6165882" y="5226052"/>
                </a:lnTo>
                <a:lnTo>
                  <a:pt x="6147406" y="5268914"/>
                </a:lnTo>
                <a:lnTo>
                  <a:pt x="6132291" y="5313364"/>
                </a:lnTo>
                <a:lnTo>
                  <a:pt x="6122213" y="5365752"/>
                </a:lnTo>
                <a:lnTo>
                  <a:pt x="6112135" y="5426077"/>
                </a:lnTo>
                <a:lnTo>
                  <a:pt x="6110455" y="5494339"/>
                </a:lnTo>
                <a:lnTo>
                  <a:pt x="6112135" y="5562602"/>
                </a:lnTo>
                <a:lnTo>
                  <a:pt x="6122213" y="5622927"/>
                </a:lnTo>
                <a:lnTo>
                  <a:pt x="6132291" y="5675314"/>
                </a:lnTo>
                <a:lnTo>
                  <a:pt x="6147406" y="5721352"/>
                </a:lnTo>
                <a:lnTo>
                  <a:pt x="6165882" y="5762627"/>
                </a:lnTo>
                <a:lnTo>
                  <a:pt x="6184358" y="5802314"/>
                </a:lnTo>
                <a:lnTo>
                  <a:pt x="6204513" y="5840414"/>
                </a:lnTo>
                <a:lnTo>
                  <a:pt x="6224668" y="5876927"/>
                </a:lnTo>
                <a:lnTo>
                  <a:pt x="6244823" y="5915027"/>
                </a:lnTo>
                <a:lnTo>
                  <a:pt x="6261619" y="5956302"/>
                </a:lnTo>
                <a:lnTo>
                  <a:pt x="6276736" y="6003927"/>
                </a:lnTo>
                <a:lnTo>
                  <a:pt x="6288493" y="6056314"/>
                </a:lnTo>
                <a:lnTo>
                  <a:pt x="6296891" y="6113464"/>
                </a:lnTo>
                <a:lnTo>
                  <a:pt x="6300250" y="6183314"/>
                </a:lnTo>
                <a:lnTo>
                  <a:pt x="6296891" y="6251577"/>
                </a:lnTo>
                <a:lnTo>
                  <a:pt x="6288493" y="6311902"/>
                </a:lnTo>
                <a:lnTo>
                  <a:pt x="6276736" y="6361114"/>
                </a:lnTo>
                <a:lnTo>
                  <a:pt x="6261619" y="6407152"/>
                </a:lnTo>
                <a:lnTo>
                  <a:pt x="6244823" y="6448427"/>
                </a:lnTo>
                <a:lnTo>
                  <a:pt x="6226348" y="6488114"/>
                </a:lnTo>
                <a:lnTo>
                  <a:pt x="6207872" y="6523039"/>
                </a:lnTo>
                <a:lnTo>
                  <a:pt x="6187717" y="6561139"/>
                </a:lnTo>
                <a:lnTo>
                  <a:pt x="6167562" y="6597652"/>
                </a:lnTo>
                <a:lnTo>
                  <a:pt x="6150766" y="6640514"/>
                </a:lnTo>
                <a:lnTo>
                  <a:pt x="6133970" y="6683377"/>
                </a:lnTo>
                <a:lnTo>
                  <a:pt x="6123892" y="6735764"/>
                </a:lnTo>
                <a:lnTo>
                  <a:pt x="6115495" y="6791327"/>
                </a:lnTo>
                <a:lnTo>
                  <a:pt x="6110455" y="6858002"/>
                </a:lnTo>
                <a:lnTo>
                  <a:pt x="3149600" y="6858002"/>
                </a:lnTo>
                <a:lnTo>
                  <a:pt x="2707087" y="6858002"/>
                </a:lnTo>
                <a:lnTo>
                  <a:pt x="0" y="6858002"/>
                </a:lnTo>
                <a:close/>
              </a:path>
            </a:pathLst>
          </a:custGeom>
          <a:solidFill>
            <a:schemeClr val="accent1"/>
          </a:solidFill>
          <a:ln w="0">
            <a:noFill/>
            <a:prstDash val="solid"/>
            <a:round/>
            <a:headEnd/>
            <a:tailEnd/>
          </a:ln>
        </p:spPr>
      </p:sp>
      <p:sp>
        <p:nvSpPr>
          <p:cNvPr id="17" name="Rectangle 16">
            <a:extLst>
              <a:ext uri="{FF2B5EF4-FFF2-40B4-BE49-F238E27FC236}">
                <a16:creationId xmlns:a16="http://schemas.microsoft.com/office/drawing/2014/main" id="{E3B475C6-1445-41C7-9360-49FD7C1C1E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CasellaDiTesto 1">
            <a:extLst>
              <a:ext uri="{FF2B5EF4-FFF2-40B4-BE49-F238E27FC236}">
                <a16:creationId xmlns:a16="http://schemas.microsoft.com/office/drawing/2014/main" id="{C6D84D85-BED8-4DEB-900D-44AD792AFA3E}"/>
              </a:ext>
            </a:extLst>
          </p:cNvPr>
          <p:cNvSpPr txBox="1"/>
          <p:nvPr/>
        </p:nvSpPr>
        <p:spPr>
          <a:xfrm>
            <a:off x="701111" y="1839052"/>
            <a:ext cx="4772992" cy="2517397"/>
          </a:xfrm>
          <a:prstGeom prst="rect">
            <a:avLst/>
          </a:prstGeom>
        </p:spPr>
        <p:txBody>
          <a:bodyPr vert="horz" lIns="91440" tIns="45720" rIns="91440" bIns="45720" rtlCol="0" anchor="ctr">
            <a:noAutofit/>
          </a:bodyPr>
          <a:lstStyle/>
          <a:p>
            <a:pPr indent="-228600">
              <a:spcBef>
                <a:spcPts val="700"/>
              </a:spcBef>
              <a:buClr>
                <a:schemeClr val="tx2"/>
              </a:buClr>
            </a:pPr>
            <a:r>
              <a:rPr lang="en-US" sz="1400" dirty="0">
                <a:latin typeface="Calisto MT" panose="02040603050505030304" pitchFamily="18" charset="0"/>
              </a:rPr>
              <a:t>«</a:t>
            </a:r>
            <a:r>
              <a:rPr lang="en-US" sz="1400" dirty="0" err="1">
                <a:latin typeface="Calisto MT" panose="02040603050505030304" pitchFamily="18" charset="0"/>
              </a:rPr>
              <a:t>Oggi</a:t>
            </a:r>
            <a:r>
              <a:rPr lang="en-US" sz="1400" dirty="0">
                <a:latin typeface="Calisto MT" panose="02040603050505030304" pitchFamily="18" charset="0"/>
              </a:rPr>
              <a:t> </a:t>
            </a:r>
            <a:r>
              <a:rPr lang="en-US" sz="1400" dirty="0" err="1">
                <a:latin typeface="Calisto MT" panose="02040603050505030304" pitchFamily="18" charset="0"/>
              </a:rPr>
              <a:t>tu</a:t>
            </a:r>
            <a:r>
              <a:rPr lang="en-US" sz="1400" dirty="0">
                <a:latin typeface="Calisto MT" panose="02040603050505030304" pitchFamily="18" charset="0"/>
              </a:rPr>
              <a:t> </a:t>
            </a:r>
            <a:r>
              <a:rPr lang="en-US" sz="1400" b="1" dirty="0">
                <a:latin typeface="Calisto MT" panose="02040603050505030304" pitchFamily="18" charset="0"/>
              </a:rPr>
              <a:t>devi </a:t>
            </a:r>
            <a:r>
              <a:rPr lang="en-US" sz="1400" b="1" dirty="0" err="1">
                <a:latin typeface="Calisto MT" panose="02040603050505030304" pitchFamily="18" charset="0"/>
              </a:rPr>
              <a:t>restare</a:t>
            </a:r>
            <a:r>
              <a:rPr lang="en-US" sz="1400" b="1" dirty="0">
                <a:latin typeface="Calisto MT" panose="02040603050505030304" pitchFamily="18" charset="0"/>
              </a:rPr>
              <a:t> </a:t>
            </a:r>
            <a:r>
              <a:rPr lang="en-US" sz="1400" dirty="0" err="1">
                <a:latin typeface="Calisto MT" panose="02040603050505030304" pitchFamily="18" charset="0"/>
              </a:rPr>
              <a:t>presso</a:t>
            </a:r>
            <a:r>
              <a:rPr lang="en-US" sz="1400" dirty="0">
                <a:latin typeface="Calisto MT" panose="02040603050505030304" pitchFamily="18" charset="0"/>
              </a:rPr>
              <a:t> un </a:t>
            </a:r>
            <a:r>
              <a:rPr lang="en-US" sz="1400" dirty="0" err="1">
                <a:latin typeface="Calisto MT" panose="02040603050505030304" pitchFamily="18" charset="0"/>
              </a:rPr>
              <a:t>uomo</a:t>
            </a:r>
            <a:r>
              <a:rPr lang="en-US" sz="1400" dirty="0">
                <a:latin typeface="Calisto MT" panose="02040603050505030304" pitchFamily="18" charset="0"/>
              </a:rPr>
              <a:t> a me </a:t>
            </a:r>
            <a:r>
              <a:rPr lang="en-US" sz="1400" dirty="0" err="1">
                <a:latin typeface="Calisto MT" panose="02040603050505030304" pitchFamily="18" charset="0"/>
              </a:rPr>
              <a:t>caro</a:t>
            </a:r>
            <a:r>
              <a:rPr lang="en-US" sz="1400" dirty="0">
                <a:latin typeface="Calisto MT" panose="02040603050505030304" pitchFamily="18" charset="0"/>
              </a:rPr>
              <a:t>, </a:t>
            </a:r>
          </a:p>
          <a:p>
            <a:pPr indent="-228600">
              <a:spcBef>
                <a:spcPts val="700"/>
              </a:spcBef>
              <a:buClr>
                <a:schemeClr val="tx2"/>
              </a:buClr>
            </a:pPr>
            <a:r>
              <a:rPr lang="en-US" sz="1400" dirty="0">
                <a:latin typeface="Calisto MT" panose="02040603050505030304" pitchFamily="18" charset="0"/>
              </a:rPr>
              <a:t>Il re di </a:t>
            </a:r>
            <a:r>
              <a:rPr lang="en-US" sz="1400" dirty="0" err="1">
                <a:latin typeface="Calisto MT" panose="02040603050505030304" pitchFamily="18" charset="0"/>
              </a:rPr>
              <a:t>Cirene</a:t>
            </a:r>
            <a:r>
              <a:rPr lang="en-US" sz="1400" dirty="0">
                <a:latin typeface="Calisto MT" panose="02040603050505030304" pitchFamily="18" charset="0"/>
              </a:rPr>
              <a:t> </a:t>
            </a:r>
            <a:r>
              <a:rPr lang="en-US" sz="1400" dirty="0" err="1">
                <a:latin typeface="Calisto MT" panose="02040603050505030304" pitchFamily="18" charset="0"/>
              </a:rPr>
              <a:t>dai</a:t>
            </a:r>
            <a:r>
              <a:rPr lang="en-US" sz="1400" dirty="0">
                <a:latin typeface="Calisto MT" panose="02040603050505030304" pitchFamily="18" charset="0"/>
              </a:rPr>
              <a:t> </a:t>
            </a:r>
            <a:r>
              <a:rPr lang="en-US" sz="1400" dirty="0" err="1">
                <a:latin typeface="Calisto MT" panose="02040603050505030304" pitchFamily="18" charset="0"/>
              </a:rPr>
              <a:t>bei</a:t>
            </a:r>
            <a:r>
              <a:rPr lang="en-US" sz="1400" dirty="0">
                <a:latin typeface="Calisto MT" panose="02040603050505030304" pitchFamily="18" charset="0"/>
              </a:rPr>
              <a:t> </a:t>
            </a:r>
            <a:r>
              <a:rPr lang="en-US" sz="1400" dirty="0" err="1">
                <a:latin typeface="Calisto MT" panose="02040603050505030304" pitchFamily="18" charset="0"/>
              </a:rPr>
              <a:t>cavalli</a:t>
            </a:r>
            <a:r>
              <a:rPr lang="en-US" sz="1400" dirty="0">
                <a:latin typeface="Calisto MT" panose="02040603050505030304" pitchFamily="18" charset="0"/>
              </a:rPr>
              <a:t>,</a:t>
            </a:r>
          </a:p>
          <a:p>
            <a:pPr indent="-228600">
              <a:spcBef>
                <a:spcPts val="700"/>
              </a:spcBef>
              <a:buClr>
                <a:schemeClr val="tx2"/>
              </a:buClr>
            </a:pPr>
            <a:r>
              <a:rPr lang="en-US" sz="1400" dirty="0">
                <a:latin typeface="Calisto MT" panose="02040603050505030304" pitchFamily="18" charset="0"/>
              </a:rPr>
              <a:t>Per </a:t>
            </a:r>
            <a:r>
              <a:rPr lang="en-US" sz="1400" dirty="0" err="1">
                <a:latin typeface="Calisto MT" panose="02040603050505030304" pitchFamily="18" charset="0"/>
              </a:rPr>
              <a:t>contribuire</a:t>
            </a:r>
            <a:r>
              <a:rPr lang="en-US" sz="1400" dirty="0">
                <a:latin typeface="Calisto MT" panose="02040603050505030304" pitchFamily="18" charset="0"/>
              </a:rPr>
              <a:t> ad </a:t>
            </a:r>
            <a:r>
              <a:rPr lang="en-US" sz="1400" dirty="0" err="1">
                <a:latin typeface="Calisto MT" panose="02040603050505030304" pitchFamily="18" charset="0"/>
              </a:rPr>
              <a:t>accrescere</a:t>
            </a:r>
            <a:r>
              <a:rPr lang="en-US" sz="1400" dirty="0">
                <a:latin typeface="Calisto MT" panose="02040603050505030304" pitchFamily="18" charset="0"/>
              </a:rPr>
              <a:t>, o </a:t>
            </a:r>
            <a:r>
              <a:rPr lang="en-US" sz="1400" b="1" dirty="0">
                <a:latin typeface="Calisto MT" panose="02040603050505030304" pitchFamily="18" charset="0"/>
              </a:rPr>
              <a:t>Musa</a:t>
            </a:r>
            <a:r>
              <a:rPr lang="en-US" sz="1400" dirty="0">
                <a:latin typeface="Calisto MT" panose="02040603050505030304" pitchFamily="18" charset="0"/>
              </a:rPr>
              <a:t>, </a:t>
            </a:r>
          </a:p>
          <a:p>
            <a:pPr indent="-228600">
              <a:spcBef>
                <a:spcPts val="700"/>
              </a:spcBef>
              <a:buClr>
                <a:schemeClr val="tx2"/>
              </a:buClr>
            </a:pPr>
            <a:r>
              <a:rPr lang="en-US" sz="1400" dirty="0">
                <a:latin typeface="Calisto MT" panose="02040603050505030304" pitchFamily="18" charset="0"/>
              </a:rPr>
              <a:t>Per </a:t>
            </a:r>
            <a:r>
              <a:rPr lang="en-US" sz="1400" b="1" dirty="0" err="1">
                <a:latin typeface="Calisto MT" panose="02040603050505030304" pitchFamily="18" charset="0"/>
              </a:rPr>
              <a:t>Arcesilao</a:t>
            </a:r>
            <a:r>
              <a:rPr lang="en-US" sz="1400" dirty="0">
                <a:latin typeface="Calisto MT" panose="02040603050505030304" pitchFamily="18" charset="0"/>
              </a:rPr>
              <a:t> </a:t>
            </a:r>
            <a:r>
              <a:rPr lang="en-US" sz="1400" dirty="0" err="1">
                <a:latin typeface="Calisto MT" panose="02040603050505030304" pitchFamily="18" charset="0"/>
              </a:rPr>
              <a:t>che</a:t>
            </a:r>
            <a:r>
              <a:rPr lang="en-US" sz="1400" dirty="0">
                <a:latin typeface="Calisto MT" panose="02040603050505030304" pitchFamily="18" charset="0"/>
              </a:rPr>
              <a:t> </a:t>
            </a:r>
            <a:r>
              <a:rPr lang="en-US" sz="1400" dirty="0" err="1">
                <a:latin typeface="Calisto MT" panose="02040603050505030304" pitchFamily="18" charset="0"/>
              </a:rPr>
              <a:t>celebra</a:t>
            </a:r>
            <a:r>
              <a:rPr lang="en-US" sz="1400" dirty="0">
                <a:latin typeface="Calisto MT" panose="02040603050505030304" pitchFamily="18" charset="0"/>
              </a:rPr>
              <a:t> il </a:t>
            </a:r>
            <a:r>
              <a:rPr lang="en-US" sz="1400" dirty="0" err="1">
                <a:latin typeface="Calisto MT" panose="02040603050505030304" pitchFamily="18" charset="0"/>
              </a:rPr>
              <a:t>trionfo</a:t>
            </a:r>
            <a:r>
              <a:rPr lang="en-US" sz="1400" dirty="0">
                <a:latin typeface="Calisto MT" panose="02040603050505030304" pitchFamily="18" charset="0"/>
              </a:rPr>
              <a:t>, </a:t>
            </a:r>
          </a:p>
          <a:p>
            <a:pPr indent="-228600">
              <a:spcBef>
                <a:spcPts val="700"/>
              </a:spcBef>
              <a:buClr>
                <a:schemeClr val="tx2"/>
              </a:buClr>
            </a:pPr>
            <a:r>
              <a:rPr lang="en-US" sz="1400" dirty="0">
                <a:latin typeface="Calisto MT" panose="02040603050505030304" pitchFamily="18" charset="0"/>
              </a:rPr>
              <a:t>il </a:t>
            </a:r>
            <a:r>
              <a:rPr lang="en-US" sz="1400" dirty="0" err="1">
                <a:latin typeface="Calisto MT" panose="02040603050505030304" pitchFamily="18" charset="0"/>
              </a:rPr>
              <a:t>soffio</a:t>
            </a:r>
            <a:r>
              <a:rPr lang="en-US" sz="1400" dirty="0">
                <a:latin typeface="Calisto MT" panose="02040603050505030304" pitchFamily="18" charset="0"/>
              </a:rPr>
              <a:t> </a:t>
            </a:r>
            <a:r>
              <a:rPr lang="en-US" sz="1400" dirty="0" err="1">
                <a:latin typeface="Calisto MT" panose="02040603050505030304" pitchFamily="18" charset="0"/>
              </a:rPr>
              <a:t>propizio</a:t>
            </a:r>
            <a:r>
              <a:rPr lang="en-US" sz="1400" dirty="0">
                <a:latin typeface="Calisto MT" panose="02040603050505030304" pitchFamily="18" charset="0"/>
              </a:rPr>
              <a:t> </a:t>
            </a:r>
            <a:r>
              <a:rPr lang="en-US" sz="1400" dirty="0" err="1">
                <a:latin typeface="Calisto MT" panose="02040603050505030304" pitchFamily="18" charset="0"/>
              </a:rPr>
              <a:t>degli</a:t>
            </a:r>
            <a:r>
              <a:rPr lang="en-US" sz="1400" dirty="0">
                <a:latin typeface="Calisto MT" panose="02040603050505030304" pitchFamily="18" charset="0"/>
              </a:rPr>
              <a:t> </a:t>
            </a:r>
            <a:r>
              <a:rPr lang="en-US" sz="1400" dirty="0" err="1">
                <a:latin typeface="Calisto MT" panose="02040603050505030304" pitchFamily="18" charset="0"/>
              </a:rPr>
              <a:t>inni</a:t>
            </a:r>
            <a:r>
              <a:rPr lang="en-US" sz="1400" dirty="0">
                <a:latin typeface="Calisto MT" panose="02040603050505030304" pitchFamily="18" charset="0"/>
              </a:rPr>
              <a:t> </a:t>
            </a:r>
          </a:p>
          <a:p>
            <a:pPr indent="-228600">
              <a:spcBef>
                <a:spcPts val="700"/>
              </a:spcBef>
              <a:buClr>
                <a:schemeClr val="tx2"/>
              </a:buClr>
            </a:pPr>
            <a:r>
              <a:rPr lang="en-US" sz="1400" dirty="0" err="1">
                <a:latin typeface="Calisto MT" panose="02040603050505030304" pitchFamily="18" charset="0"/>
              </a:rPr>
              <a:t>dovuti</a:t>
            </a:r>
            <a:r>
              <a:rPr lang="en-US" sz="1400" dirty="0">
                <a:latin typeface="Calisto MT" panose="02040603050505030304" pitchFamily="18" charset="0"/>
              </a:rPr>
              <a:t> ai </a:t>
            </a:r>
            <a:r>
              <a:rPr lang="en-US" sz="1400" dirty="0" err="1">
                <a:latin typeface="Calisto MT" panose="02040603050505030304" pitchFamily="18" charset="0"/>
              </a:rPr>
              <a:t>figli</a:t>
            </a:r>
            <a:r>
              <a:rPr lang="en-US" sz="1400" dirty="0">
                <a:latin typeface="Calisto MT" panose="02040603050505030304" pitchFamily="18" charset="0"/>
              </a:rPr>
              <a:t> di </a:t>
            </a:r>
            <a:r>
              <a:rPr lang="en-US" sz="1400" dirty="0" err="1">
                <a:latin typeface="Calisto MT" panose="02040603050505030304" pitchFamily="18" charset="0"/>
              </a:rPr>
              <a:t>Latona</a:t>
            </a:r>
            <a:r>
              <a:rPr lang="en-US" sz="1400" dirty="0">
                <a:latin typeface="Calisto MT" panose="02040603050505030304" pitchFamily="18" charset="0"/>
              </a:rPr>
              <a:t> (</a:t>
            </a:r>
            <a:r>
              <a:rPr lang="en-US" sz="1400" i="1" dirty="0">
                <a:latin typeface="Calisto MT" panose="02040603050505030304" pitchFamily="18" charset="0"/>
              </a:rPr>
              <a:t>Apollo e </a:t>
            </a:r>
            <a:r>
              <a:rPr lang="en-US" sz="1400" i="1" dirty="0" err="1">
                <a:latin typeface="Calisto MT" panose="02040603050505030304" pitchFamily="18" charset="0"/>
              </a:rPr>
              <a:t>Artemide</a:t>
            </a:r>
            <a:r>
              <a:rPr lang="en-US" sz="1400" dirty="0">
                <a:latin typeface="Calisto MT" panose="02040603050505030304" pitchFamily="18" charset="0"/>
              </a:rPr>
              <a:t>) e a </a:t>
            </a:r>
            <a:r>
              <a:rPr lang="en-US" sz="1400" dirty="0" err="1">
                <a:latin typeface="Calisto MT" panose="02040603050505030304" pitchFamily="18" charset="0"/>
              </a:rPr>
              <a:t>Pito</a:t>
            </a:r>
            <a:r>
              <a:rPr lang="en-US" sz="1400" dirty="0">
                <a:latin typeface="Calisto MT" panose="02040603050505030304" pitchFamily="18" charset="0"/>
              </a:rPr>
              <a:t> (</a:t>
            </a:r>
            <a:r>
              <a:rPr lang="en-US" sz="1400" i="1" dirty="0" err="1">
                <a:latin typeface="Calisto MT" panose="02040603050505030304" pitchFamily="18" charset="0"/>
              </a:rPr>
              <a:t>Delfi</a:t>
            </a:r>
            <a:r>
              <a:rPr lang="en-US" sz="1400" dirty="0">
                <a:latin typeface="Calisto MT" panose="02040603050505030304" pitchFamily="18" charset="0"/>
              </a:rPr>
              <a:t>), </a:t>
            </a:r>
          </a:p>
          <a:p>
            <a:pPr indent="-228600">
              <a:spcBef>
                <a:spcPts val="700"/>
              </a:spcBef>
              <a:buClr>
                <a:schemeClr val="tx2"/>
              </a:buClr>
            </a:pPr>
            <a:r>
              <a:rPr lang="en-US" sz="1400" dirty="0" err="1">
                <a:latin typeface="Calisto MT" panose="02040603050505030304" pitchFamily="18" charset="0"/>
              </a:rPr>
              <a:t>là</a:t>
            </a:r>
            <a:r>
              <a:rPr lang="en-US" sz="1400" dirty="0">
                <a:latin typeface="Calisto MT" panose="02040603050505030304" pitchFamily="18" charset="0"/>
              </a:rPr>
              <a:t> dove un tempo la </a:t>
            </a:r>
            <a:r>
              <a:rPr lang="en-US" sz="1400" dirty="0" err="1">
                <a:latin typeface="Calisto MT" panose="02040603050505030304" pitchFamily="18" charset="0"/>
              </a:rPr>
              <a:t>sacerdotessa</a:t>
            </a:r>
            <a:r>
              <a:rPr lang="en-US" sz="1400" dirty="0">
                <a:latin typeface="Calisto MT" panose="02040603050505030304" pitchFamily="18" charset="0"/>
              </a:rPr>
              <a:t> </a:t>
            </a:r>
          </a:p>
          <a:p>
            <a:pPr indent="-228600">
              <a:spcBef>
                <a:spcPts val="700"/>
              </a:spcBef>
              <a:buClr>
                <a:schemeClr val="tx2"/>
              </a:buClr>
            </a:pPr>
            <a:r>
              <a:rPr lang="en-US" sz="1400" dirty="0" err="1">
                <a:latin typeface="Calisto MT" panose="02040603050505030304" pitchFamily="18" charset="0"/>
              </a:rPr>
              <a:t>che</a:t>
            </a:r>
            <a:r>
              <a:rPr lang="en-US" sz="1400" dirty="0">
                <a:latin typeface="Calisto MT" panose="02040603050505030304" pitchFamily="18" charset="0"/>
              </a:rPr>
              <a:t> </a:t>
            </a:r>
            <a:r>
              <a:rPr lang="en-US" sz="1400" dirty="0" err="1">
                <a:latin typeface="Calisto MT" panose="02040603050505030304" pitchFamily="18" charset="0"/>
              </a:rPr>
              <a:t>siede</a:t>
            </a:r>
            <a:r>
              <a:rPr lang="en-US" sz="1400" dirty="0">
                <a:latin typeface="Calisto MT" panose="02040603050505030304" pitchFamily="18" charset="0"/>
              </a:rPr>
              <a:t> </a:t>
            </a:r>
            <a:r>
              <a:rPr lang="en-US" sz="1400" dirty="0" err="1">
                <a:latin typeface="Calisto MT" panose="02040603050505030304" pitchFamily="18" charset="0"/>
              </a:rPr>
              <a:t>presso</a:t>
            </a:r>
            <a:r>
              <a:rPr lang="en-US" sz="1400" dirty="0">
                <a:latin typeface="Calisto MT" panose="02040603050505030304" pitchFamily="18" charset="0"/>
              </a:rPr>
              <a:t> le </a:t>
            </a:r>
            <a:r>
              <a:rPr lang="en-US" sz="1400" dirty="0" err="1">
                <a:latin typeface="Calisto MT" panose="02040603050505030304" pitchFamily="18" charset="0"/>
              </a:rPr>
              <a:t>aquile</a:t>
            </a:r>
            <a:r>
              <a:rPr lang="en-US" sz="1400" dirty="0">
                <a:latin typeface="Calisto MT" panose="02040603050505030304" pitchFamily="18" charset="0"/>
              </a:rPr>
              <a:t> </a:t>
            </a:r>
            <a:r>
              <a:rPr lang="en-US" sz="1400" dirty="0" err="1">
                <a:latin typeface="Calisto MT" panose="02040603050505030304" pitchFamily="18" charset="0"/>
              </a:rPr>
              <a:t>d’oro</a:t>
            </a:r>
            <a:r>
              <a:rPr lang="en-US" sz="1400" dirty="0">
                <a:latin typeface="Calisto MT" panose="02040603050505030304" pitchFamily="18" charset="0"/>
              </a:rPr>
              <a:t> di Zeus (</a:t>
            </a:r>
            <a:r>
              <a:rPr lang="en-US" sz="1400" i="1" dirty="0" err="1">
                <a:latin typeface="Calisto MT" panose="02040603050505030304" pitchFamily="18" charset="0"/>
              </a:rPr>
              <a:t>tempio</a:t>
            </a:r>
            <a:r>
              <a:rPr lang="en-US" sz="1400" i="1" dirty="0">
                <a:latin typeface="Calisto MT" panose="02040603050505030304" pitchFamily="18" charset="0"/>
              </a:rPr>
              <a:t> di </a:t>
            </a:r>
            <a:r>
              <a:rPr lang="en-US" sz="1400" i="1" dirty="0" err="1">
                <a:latin typeface="Calisto MT" panose="02040603050505030304" pitchFamily="18" charset="0"/>
              </a:rPr>
              <a:t>Delfi</a:t>
            </a:r>
            <a:r>
              <a:rPr lang="en-US" sz="1400" i="1" dirty="0">
                <a:latin typeface="Calisto MT" panose="02040603050505030304" pitchFamily="18" charset="0"/>
              </a:rPr>
              <a:t>. La </a:t>
            </a:r>
            <a:r>
              <a:rPr lang="en-US" sz="1400" i="1" dirty="0" err="1">
                <a:latin typeface="Calisto MT" panose="02040603050505030304" pitchFamily="18" charset="0"/>
              </a:rPr>
              <a:t>sacerdotessa</a:t>
            </a:r>
            <a:r>
              <a:rPr lang="en-US" sz="1400" i="1" dirty="0">
                <a:latin typeface="Calisto MT" panose="02040603050505030304" pitchFamily="18" charset="0"/>
              </a:rPr>
              <a:t> è la </a:t>
            </a:r>
            <a:r>
              <a:rPr lang="en-US" sz="1400" i="1" dirty="0" err="1">
                <a:latin typeface="Calisto MT" panose="02040603050505030304" pitchFamily="18" charset="0"/>
              </a:rPr>
              <a:t>Pizia</a:t>
            </a:r>
            <a:r>
              <a:rPr lang="en-US" sz="1400" dirty="0">
                <a:latin typeface="Calisto MT" panose="02040603050505030304" pitchFamily="18" charset="0"/>
              </a:rPr>
              <a:t>),</a:t>
            </a:r>
          </a:p>
          <a:p>
            <a:pPr indent="-228600">
              <a:spcBef>
                <a:spcPts val="700"/>
              </a:spcBef>
              <a:buClr>
                <a:schemeClr val="tx2"/>
              </a:buClr>
            </a:pPr>
            <a:r>
              <a:rPr lang="en-US" sz="1400" dirty="0" err="1">
                <a:latin typeface="Calisto MT" panose="02040603050505030304" pitchFamily="18" charset="0"/>
              </a:rPr>
              <a:t>Presente</a:t>
            </a:r>
            <a:r>
              <a:rPr lang="en-US" sz="1400" dirty="0">
                <a:latin typeface="Calisto MT" panose="02040603050505030304" pitchFamily="18" charset="0"/>
              </a:rPr>
              <a:t> Apollo, </a:t>
            </a:r>
            <a:r>
              <a:rPr lang="en-US" sz="1400" dirty="0" err="1">
                <a:latin typeface="Calisto MT" panose="02040603050505030304" pitchFamily="18" charset="0"/>
              </a:rPr>
              <a:t>predisse</a:t>
            </a:r>
            <a:r>
              <a:rPr lang="en-US" sz="1400" dirty="0">
                <a:latin typeface="Calisto MT" panose="02040603050505030304" pitchFamily="18" charset="0"/>
              </a:rPr>
              <a:t> </a:t>
            </a:r>
            <a:r>
              <a:rPr lang="en-US" sz="1400" dirty="0" err="1">
                <a:latin typeface="Calisto MT" panose="02040603050505030304" pitchFamily="18" charset="0"/>
              </a:rPr>
              <a:t>che</a:t>
            </a:r>
            <a:r>
              <a:rPr lang="en-US" sz="1400" dirty="0">
                <a:latin typeface="Calisto MT" panose="02040603050505030304" pitchFamily="18" charset="0"/>
              </a:rPr>
              <a:t> </a:t>
            </a:r>
            <a:r>
              <a:rPr lang="en-US" sz="1400" dirty="0" err="1">
                <a:latin typeface="Calisto MT" panose="02040603050505030304" pitchFamily="18" charset="0"/>
              </a:rPr>
              <a:t>Batto</a:t>
            </a:r>
            <a:r>
              <a:rPr lang="en-US" sz="1400" dirty="0">
                <a:latin typeface="Calisto MT" panose="02040603050505030304" pitchFamily="18" charset="0"/>
              </a:rPr>
              <a:t>, </a:t>
            </a:r>
            <a:r>
              <a:rPr lang="en-US" sz="1400" dirty="0" err="1">
                <a:latin typeface="Calisto MT" panose="02040603050505030304" pitchFamily="18" charset="0"/>
              </a:rPr>
              <a:t>colono</a:t>
            </a:r>
            <a:endParaRPr lang="en-US" sz="1400" dirty="0">
              <a:latin typeface="Calisto MT" panose="02040603050505030304" pitchFamily="18" charset="0"/>
            </a:endParaRPr>
          </a:p>
          <a:p>
            <a:pPr indent="-228600">
              <a:spcBef>
                <a:spcPts val="700"/>
              </a:spcBef>
              <a:buClr>
                <a:schemeClr val="tx2"/>
              </a:buClr>
            </a:pPr>
            <a:r>
              <a:rPr lang="en-US" sz="1400" dirty="0">
                <a:latin typeface="Calisto MT" panose="02040603050505030304" pitchFamily="18" charset="0"/>
              </a:rPr>
              <a:t>Della </a:t>
            </a:r>
            <a:r>
              <a:rPr lang="en-US" sz="1400" dirty="0" err="1">
                <a:latin typeface="Calisto MT" panose="02040603050505030304" pitchFamily="18" charset="0"/>
              </a:rPr>
              <a:t>Libia</a:t>
            </a:r>
            <a:r>
              <a:rPr lang="en-US" sz="1400" dirty="0">
                <a:latin typeface="Calisto MT" panose="02040603050505030304" pitchFamily="18" charset="0"/>
              </a:rPr>
              <a:t> </a:t>
            </a:r>
            <a:r>
              <a:rPr lang="en-US" sz="1400" dirty="0" err="1">
                <a:latin typeface="Calisto MT" panose="02040603050505030304" pitchFamily="18" charset="0"/>
              </a:rPr>
              <a:t>ferace</a:t>
            </a:r>
            <a:r>
              <a:rPr lang="en-US" sz="1400" dirty="0">
                <a:latin typeface="Calisto MT" panose="02040603050505030304" pitchFamily="18" charset="0"/>
              </a:rPr>
              <a:t> di </a:t>
            </a:r>
            <a:r>
              <a:rPr lang="en-US" sz="1400" dirty="0" err="1">
                <a:latin typeface="Calisto MT" panose="02040603050505030304" pitchFamily="18" charset="0"/>
              </a:rPr>
              <a:t>frutti</a:t>
            </a:r>
            <a:r>
              <a:rPr lang="en-US" sz="1400" dirty="0">
                <a:latin typeface="Calisto MT" panose="02040603050505030304" pitchFamily="18" charset="0"/>
              </a:rPr>
              <a:t>, </a:t>
            </a:r>
          </a:p>
          <a:p>
            <a:pPr indent="-228600">
              <a:spcBef>
                <a:spcPts val="700"/>
              </a:spcBef>
              <a:buClr>
                <a:schemeClr val="tx2"/>
              </a:buClr>
            </a:pPr>
            <a:r>
              <a:rPr lang="en-US" sz="1400" dirty="0" err="1">
                <a:latin typeface="Calisto MT" panose="02040603050505030304" pitchFamily="18" charset="0"/>
              </a:rPr>
              <a:t>Lasciata</a:t>
            </a:r>
            <a:r>
              <a:rPr lang="en-US" sz="1400" dirty="0">
                <a:latin typeface="Calisto MT" panose="02040603050505030304" pitchFamily="18" charset="0"/>
              </a:rPr>
              <a:t> </a:t>
            </a:r>
            <a:r>
              <a:rPr lang="en-US" sz="1400" dirty="0" err="1">
                <a:latin typeface="Calisto MT" panose="02040603050505030304" pitchFamily="18" charset="0"/>
              </a:rPr>
              <a:t>l’isola</a:t>
            </a:r>
            <a:r>
              <a:rPr lang="en-US" sz="1400" dirty="0">
                <a:latin typeface="Calisto MT" panose="02040603050505030304" pitchFamily="18" charset="0"/>
              </a:rPr>
              <a:t> sacra,</a:t>
            </a:r>
          </a:p>
          <a:p>
            <a:pPr indent="-228600">
              <a:spcBef>
                <a:spcPts val="700"/>
              </a:spcBef>
              <a:buClr>
                <a:schemeClr val="tx2"/>
              </a:buClr>
            </a:pPr>
            <a:r>
              <a:rPr lang="en-US" sz="1400" dirty="0" err="1">
                <a:latin typeface="Calisto MT" panose="02040603050505030304" pitchFamily="18" charset="0"/>
              </a:rPr>
              <a:t>Avrebbe</a:t>
            </a:r>
            <a:r>
              <a:rPr lang="en-US" sz="1400" dirty="0">
                <a:latin typeface="Calisto MT" panose="02040603050505030304" pitchFamily="18" charset="0"/>
              </a:rPr>
              <a:t> </a:t>
            </a:r>
            <a:r>
              <a:rPr lang="en-US" sz="1400" dirty="0" err="1">
                <a:latin typeface="Calisto MT" panose="02040603050505030304" pitchFamily="18" charset="0"/>
              </a:rPr>
              <a:t>fondato</a:t>
            </a:r>
            <a:endParaRPr lang="en-US" sz="1400" dirty="0">
              <a:latin typeface="Calisto MT" panose="02040603050505030304" pitchFamily="18" charset="0"/>
            </a:endParaRPr>
          </a:p>
          <a:p>
            <a:pPr indent="-228600">
              <a:spcBef>
                <a:spcPts val="700"/>
              </a:spcBef>
              <a:buClr>
                <a:schemeClr val="tx2"/>
              </a:buClr>
            </a:pPr>
            <a:r>
              <a:rPr lang="en-US" sz="1400" dirty="0">
                <a:latin typeface="Calisto MT" panose="02040603050505030304" pitchFamily="18" charset="0"/>
              </a:rPr>
              <a:t>Una </a:t>
            </a:r>
            <a:r>
              <a:rPr lang="en-US" sz="1400" dirty="0" err="1">
                <a:latin typeface="Calisto MT" panose="02040603050505030304" pitchFamily="18" charset="0"/>
              </a:rPr>
              <a:t>città</a:t>
            </a:r>
            <a:r>
              <a:rPr lang="en-US" sz="1400" dirty="0">
                <a:latin typeface="Calisto MT" panose="02040603050505030304" pitchFamily="18" charset="0"/>
              </a:rPr>
              <a:t> </a:t>
            </a:r>
            <a:r>
              <a:rPr lang="en-US" sz="1400" dirty="0" err="1">
                <a:latin typeface="Calisto MT" panose="02040603050505030304" pitchFamily="18" charset="0"/>
              </a:rPr>
              <a:t>dai</a:t>
            </a:r>
            <a:r>
              <a:rPr lang="en-US" sz="1400" dirty="0">
                <a:latin typeface="Calisto MT" panose="02040603050505030304" pitchFamily="18" charset="0"/>
              </a:rPr>
              <a:t> </a:t>
            </a:r>
            <a:r>
              <a:rPr lang="en-US" sz="1400" dirty="0" err="1">
                <a:latin typeface="Calisto MT" panose="02040603050505030304" pitchFamily="18" charset="0"/>
              </a:rPr>
              <a:t>bei</a:t>
            </a:r>
            <a:r>
              <a:rPr lang="en-US" sz="1400" dirty="0">
                <a:latin typeface="Calisto MT" panose="02040603050505030304" pitchFamily="18" charset="0"/>
              </a:rPr>
              <a:t> </a:t>
            </a:r>
            <a:r>
              <a:rPr lang="en-US" sz="1400" dirty="0" err="1">
                <a:latin typeface="Calisto MT" panose="02040603050505030304" pitchFamily="18" charset="0"/>
              </a:rPr>
              <a:t>carri</a:t>
            </a:r>
            <a:r>
              <a:rPr lang="en-US" sz="1400" dirty="0">
                <a:latin typeface="Calisto MT" panose="02040603050505030304" pitchFamily="18" charset="0"/>
              </a:rPr>
              <a:t> (</a:t>
            </a:r>
            <a:r>
              <a:rPr lang="en-US" sz="1400" i="1" dirty="0" err="1">
                <a:latin typeface="Calisto MT" panose="02040603050505030304" pitchFamily="18" charset="0"/>
              </a:rPr>
              <a:t>Cirene</a:t>
            </a:r>
            <a:r>
              <a:rPr lang="en-US" sz="1400" dirty="0">
                <a:latin typeface="Calisto MT" panose="02040603050505030304" pitchFamily="18" charset="0"/>
              </a:rPr>
              <a:t>)</a:t>
            </a:r>
          </a:p>
          <a:p>
            <a:pPr indent="-228600">
              <a:spcBef>
                <a:spcPts val="700"/>
              </a:spcBef>
              <a:buClr>
                <a:schemeClr val="tx2"/>
              </a:buClr>
            </a:pPr>
            <a:r>
              <a:rPr lang="en-US" sz="1400" dirty="0">
                <a:latin typeface="Calisto MT" panose="02040603050505030304" pitchFamily="18" charset="0"/>
              </a:rPr>
              <a:t>Sopra una candida </a:t>
            </a:r>
            <a:r>
              <a:rPr lang="en-US" sz="1400" dirty="0" err="1">
                <a:latin typeface="Calisto MT" panose="02040603050505030304" pitchFamily="18" charset="0"/>
              </a:rPr>
              <a:t>mammella</a:t>
            </a:r>
            <a:r>
              <a:rPr lang="en-US" sz="1400" dirty="0">
                <a:latin typeface="Calisto MT" panose="02040603050505030304" pitchFamily="18" charset="0"/>
              </a:rPr>
              <a:t>,</a:t>
            </a:r>
          </a:p>
          <a:p>
            <a:pPr indent="-228600">
              <a:spcBef>
                <a:spcPts val="700"/>
              </a:spcBef>
              <a:buClr>
                <a:schemeClr val="tx2"/>
              </a:buClr>
            </a:pPr>
            <a:r>
              <a:rPr lang="en-US" sz="1400" dirty="0">
                <a:latin typeface="Calisto MT" panose="02040603050505030304" pitchFamily="18" charset="0"/>
              </a:rPr>
              <a:t>E </a:t>
            </a:r>
            <a:r>
              <a:rPr lang="en-US" sz="1400" dirty="0" err="1">
                <a:latin typeface="Calisto MT" panose="02040603050505030304" pitchFamily="18" charset="0"/>
              </a:rPr>
              <a:t>avrebbe</a:t>
            </a:r>
            <a:r>
              <a:rPr lang="en-US" sz="1400" dirty="0">
                <a:latin typeface="Calisto MT" panose="02040603050505030304" pitchFamily="18" charset="0"/>
              </a:rPr>
              <a:t> </a:t>
            </a:r>
            <a:r>
              <a:rPr lang="en-US" sz="1400" dirty="0" err="1">
                <a:latin typeface="Calisto MT" panose="02040603050505030304" pitchFamily="18" charset="0"/>
              </a:rPr>
              <a:t>riscattato</a:t>
            </a:r>
            <a:r>
              <a:rPr lang="en-US" sz="1400" dirty="0">
                <a:latin typeface="Calisto MT" panose="02040603050505030304" pitchFamily="18" charset="0"/>
              </a:rPr>
              <a:t> </a:t>
            </a:r>
            <a:r>
              <a:rPr lang="en-US" sz="1400" dirty="0" err="1">
                <a:latin typeface="Calisto MT" panose="02040603050505030304" pitchFamily="18" charset="0"/>
              </a:rPr>
              <a:t>alla</a:t>
            </a:r>
            <a:r>
              <a:rPr lang="en-US" sz="1400" dirty="0">
                <a:latin typeface="Calisto MT" panose="02040603050505030304" pitchFamily="18" charset="0"/>
              </a:rPr>
              <a:t> decima </a:t>
            </a:r>
            <a:r>
              <a:rPr lang="en-US" sz="1400" dirty="0" err="1">
                <a:latin typeface="Calisto MT" panose="02040603050505030304" pitchFamily="18" charset="0"/>
              </a:rPr>
              <a:t>settima</a:t>
            </a:r>
            <a:r>
              <a:rPr lang="en-US" sz="1400" dirty="0">
                <a:latin typeface="Calisto MT" panose="02040603050505030304" pitchFamily="18" charset="0"/>
              </a:rPr>
              <a:t> </a:t>
            </a:r>
            <a:r>
              <a:rPr lang="en-US" sz="1400" dirty="0" err="1">
                <a:latin typeface="Calisto MT" panose="02040603050505030304" pitchFamily="18" charset="0"/>
              </a:rPr>
              <a:t>stirpe</a:t>
            </a:r>
            <a:endParaRPr lang="en-US" sz="1400" dirty="0">
              <a:latin typeface="Calisto MT" panose="02040603050505030304" pitchFamily="18" charset="0"/>
            </a:endParaRPr>
          </a:p>
          <a:p>
            <a:pPr indent="-228600">
              <a:spcBef>
                <a:spcPts val="700"/>
              </a:spcBef>
              <a:buClr>
                <a:schemeClr val="tx2"/>
              </a:buClr>
            </a:pPr>
            <a:r>
              <a:rPr lang="en-US" sz="1400" dirty="0">
                <a:latin typeface="Calisto MT" panose="02040603050505030304" pitchFamily="18" charset="0"/>
              </a:rPr>
              <a:t>Le </a:t>
            </a:r>
            <a:r>
              <a:rPr lang="en-US" sz="1400" b="1" dirty="0">
                <a:latin typeface="Calisto MT" panose="02040603050505030304" pitchFamily="18" charset="0"/>
              </a:rPr>
              <a:t>parole di Medea</a:t>
            </a:r>
          </a:p>
          <a:p>
            <a:pPr indent="-228600">
              <a:spcBef>
                <a:spcPts val="700"/>
              </a:spcBef>
              <a:buClr>
                <a:schemeClr val="tx2"/>
              </a:buClr>
            </a:pPr>
            <a:r>
              <a:rPr lang="en-US" sz="1400" dirty="0">
                <a:latin typeface="Calisto MT" panose="02040603050505030304" pitchFamily="18" charset="0"/>
              </a:rPr>
              <a:t>Che a Tera un </a:t>
            </a:r>
            <a:r>
              <a:rPr lang="en-US" sz="1400" dirty="0" err="1">
                <a:latin typeface="Calisto MT" panose="02040603050505030304" pitchFamily="18" charset="0"/>
              </a:rPr>
              <a:t>giorno</a:t>
            </a:r>
            <a:r>
              <a:rPr lang="en-US" sz="1400" dirty="0">
                <a:latin typeface="Calisto MT" panose="02040603050505030304" pitchFamily="18" charset="0"/>
              </a:rPr>
              <a:t> </a:t>
            </a:r>
            <a:r>
              <a:rPr lang="en-US" sz="1400" b="1" dirty="0" err="1">
                <a:latin typeface="Calisto MT" panose="02040603050505030304" pitchFamily="18" charset="0"/>
              </a:rPr>
              <a:t>l’animosa</a:t>
            </a:r>
            <a:r>
              <a:rPr lang="en-US" sz="1400" b="1" dirty="0">
                <a:latin typeface="Calisto MT" panose="02040603050505030304" pitchFamily="18" charset="0"/>
              </a:rPr>
              <a:t> </a:t>
            </a:r>
            <a:r>
              <a:rPr lang="en-US" sz="1400" b="1" dirty="0" err="1">
                <a:latin typeface="Calisto MT" panose="02040603050505030304" pitchFamily="18" charset="0"/>
              </a:rPr>
              <a:t>figlia</a:t>
            </a:r>
            <a:r>
              <a:rPr lang="en-US" sz="1400" b="1" dirty="0">
                <a:latin typeface="Calisto MT" panose="02040603050505030304" pitchFamily="18" charset="0"/>
              </a:rPr>
              <a:t> di </a:t>
            </a:r>
            <a:r>
              <a:rPr lang="en-US" sz="1400" b="1" dirty="0" err="1">
                <a:latin typeface="Calisto MT" panose="02040603050505030304" pitchFamily="18" charset="0"/>
              </a:rPr>
              <a:t>Eeta</a:t>
            </a:r>
            <a:endParaRPr lang="en-US" sz="1400" b="1" dirty="0">
              <a:latin typeface="Calisto MT" panose="02040603050505030304" pitchFamily="18" charset="0"/>
            </a:endParaRPr>
          </a:p>
          <a:p>
            <a:pPr indent="-228600">
              <a:spcBef>
                <a:spcPts val="700"/>
              </a:spcBef>
              <a:buClr>
                <a:schemeClr val="tx2"/>
              </a:buClr>
            </a:pPr>
            <a:r>
              <a:rPr lang="en-US" sz="1400" dirty="0" err="1">
                <a:latin typeface="Calisto MT" panose="02040603050505030304" pitchFamily="18" charset="0"/>
              </a:rPr>
              <a:t>Emise</a:t>
            </a:r>
            <a:r>
              <a:rPr lang="en-US" sz="1400" dirty="0">
                <a:latin typeface="Calisto MT" panose="02040603050505030304" pitchFamily="18" charset="0"/>
              </a:rPr>
              <a:t> </a:t>
            </a:r>
            <a:r>
              <a:rPr lang="en-US" sz="1400" dirty="0" err="1">
                <a:latin typeface="Calisto MT" panose="02040603050505030304" pitchFamily="18" charset="0"/>
              </a:rPr>
              <a:t>dalla</a:t>
            </a:r>
            <a:r>
              <a:rPr lang="en-US" sz="1400" dirty="0">
                <a:latin typeface="Calisto MT" panose="02040603050505030304" pitchFamily="18" charset="0"/>
              </a:rPr>
              <a:t> </a:t>
            </a:r>
            <a:r>
              <a:rPr lang="en-US" sz="1400" b="1" dirty="0">
                <a:latin typeface="Calisto MT" panose="02040603050505030304" pitchFamily="18" charset="0"/>
              </a:rPr>
              <a:t>bocca </a:t>
            </a:r>
            <a:r>
              <a:rPr lang="en-US" sz="1400" b="1" dirty="0" err="1">
                <a:latin typeface="Calisto MT" panose="02040603050505030304" pitchFamily="18" charset="0"/>
              </a:rPr>
              <a:t>immortale</a:t>
            </a:r>
            <a:r>
              <a:rPr lang="en-US" sz="1400" dirty="0">
                <a:latin typeface="Calisto MT" panose="02040603050505030304" pitchFamily="18" charset="0"/>
              </a:rPr>
              <a:t>, </a:t>
            </a:r>
          </a:p>
          <a:p>
            <a:pPr indent="-228600">
              <a:spcBef>
                <a:spcPts val="700"/>
              </a:spcBef>
              <a:buClr>
                <a:schemeClr val="tx2"/>
              </a:buClr>
            </a:pPr>
            <a:r>
              <a:rPr lang="en-US" sz="1400" dirty="0">
                <a:latin typeface="Calisto MT" panose="02040603050505030304" pitchFamily="18" charset="0"/>
              </a:rPr>
              <a:t>La </a:t>
            </a:r>
            <a:r>
              <a:rPr lang="en-US" sz="1400" b="1" dirty="0" err="1">
                <a:latin typeface="Calisto MT" panose="02040603050505030304" pitchFamily="18" charset="0"/>
              </a:rPr>
              <a:t>sovrana</a:t>
            </a:r>
            <a:r>
              <a:rPr lang="en-US" sz="1400" b="1" dirty="0">
                <a:latin typeface="Calisto MT" panose="02040603050505030304" pitchFamily="18" charset="0"/>
              </a:rPr>
              <a:t> </a:t>
            </a:r>
            <a:r>
              <a:rPr lang="en-US" sz="1400" b="1" dirty="0" err="1">
                <a:latin typeface="Calisto MT" panose="02040603050505030304" pitchFamily="18" charset="0"/>
              </a:rPr>
              <a:t>dei</a:t>
            </a:r>
            <a:r>
              <a:rPr lang="en-US" sz="1400" b="1" dirty="0">
                <a:latin typeface="Calisto MT" panose="02040603050505030304" pitchFamily="18" charset="0"/>
              </a:rPr>
              <a:t> </a:t>
            </a:r>
            <a:r>
              <a:rPr lang="en-US" sz="1400" b="1" dirty="0" err="1">
                <a:latin typeface="Calisto MT" panose="02040603050505030304" pitchFamily="18" charset="0"/>
              </a:rPr>
              <a:t>Colchi</a:t>
            </a:r>
            <a:r>
              <a:rPr lang="en-US" sz="1400" dirty="0">
                <a:latin typeface="Calisto MT" panose="02040603050505030304" pitchFamily="18" charset="0"/>
              </a:rPr>
              <a:t>».</a:t>
            </a:r>
          </a:p>
        </p:txBody>
      </p:sp>
      <p:sp>
        <p:nvSpPr>
          <p:cNvPr id="4" name="CasellaDiTesto 3">
            <a:extLst>
              <a:ext uri="{FF2B5EF4-FFF2-40B4-BE49-F238E27FC236}">
                <a16:creationId xmlns:a16="http://schemas.microsoft.com/office/drawing/2014/main" id="{AF2A52B1-ED8B-4DF8-8FFC-786765E94B35}"/>
              </a:ext>
            </a:extLst>
          </p:cNvPr>
          <p:cNvSpPr txBox="1"/>
          <p:nvPr/>
        </p:nvSpPr>
        <p:spPr>
          <a:xfrm>
            <a:off x="478535" y="6299548"/>
            <a:ext cx="11430000" cy="461665"/>
          </a:xfrm>
          <a:prstGeom prst="rect">
            <a:avLst/>
          </a:prstGeom>
          <a:noFill/>
        </p:spPr>
        <p:txBody>
          <a:bodyPr wrap="square" rtlCol="0">
            <a:spAutoFit/>
          </a:bodyPr>
          <a:lstStyle/>
          <a:p>
            <a:pPr>
              <a:spcAft>
                <a:spcPts val="600"/>
              </a:spcAft>
            </a:pPr>
            <a:r>
              <a:rPr lang="it-IT" sz="1200" dirty="0">
                <a:latin typeface="Calisto MT" panose="02040603050505030304" pitchFamily="18" charset="0"/>
              </a:rPr>
              <a:t>Traduzione di B. Gentili (</a:t>
            </a:r>
            <a:r>
              <a:rPr lang="en-US" sz="1200" cap="small" dirty="0" err="1">
                <a:latin typeface="Calisto MT" panose="02040603050505030304" pitchFamily="18" charset="0"/>
                <a:cs typeface="Times New Roman" panose="02020603050405020304" pitchFamily="18" charset="0"/>
              </a:rPr>
              <a:t>Pindaro</a:t>
            </a:r>
            <a:r>
              <a:rPr lang="en-US" sz="1200" dirty="0">
                <a:latin typeface="Calisto MT" panose="02040603050505030304" pitchFamily="18" charset="0"/>
                <a:cs typeface="Times New Roman" panose="02020603050405020304" pitchFamily="18" charset="0"/>
              </a:rPr>
              <a:t>, </a:t>
            </a:r>
            <a:r>
              <a:rPr lang="en-US" sz="1200" i="1" dirty="0">
                <a:latin typeface="Calisto MT" panose="02040603050505030304" pitchFamily="18" charset="0"/>
                <a:cs typeface="Times New Roman" panose="02020603050405020304" pitchFamily="18" charset="0"/>
              </a:rPr>
              <a:t>Le </a:t>
            </a:r>
            <a:r>
              <a:rPr lang="en-US" sz="1200" i="1" dirty="0" err="1">
                <a:latin typeface="Calisto MT" panose="02040603050505030304" pitchFamily="18" charset="0"/>
                <a:cs typeface="Times New Roman" panose="02020603050405020304" pitchFamily="18" charset="0"/>
              </a:rPr>
              <a:t>Pitiche</a:t>
            </a:r>
            <a:r>
              <a:rPr lang="en-US" sz="1200" dirty="0">
                <a:latin typeface="Calisto MT" panose="02040603050505030304" pitchFamily="18" charset="0"/>
                <a:cs typeface="Times New Roman" panose="02020603050405020304" pitchFamily="18" charset="0"/>
              </a:rPr>
              <a:t>, a </a:t>
            </a:r>
            <a:r>
              <a:rPr lang="en-US" sz="1200" dirty="0" err="1">
                <a:latin typeface="Calisto MT" panose="02040603050505030304" pitchFamily="18" charset="0"/>
                <a:cs typeface="Times New Roman" panose="02020603050405020304" pitchFamily="18" charset="0"/>
              </a:rPr>
              <a:t>cura</a:t>
            </a:r>
            <a:r>
              <a:rPr lang="en-US" sz="1200" dirty="0">
                <a:latin typeface="Calisto MT" panose="02040603050505030304" pitchFamily="18" charset="0"/>
                <a:cs typeface="Times New Roman" panose="02020603050405020304" pitchFamily="18" charset="0"/>
              </a:rPr>
              <a:t> di </a:t>
            </a:r>
            <a:r>
              <a:rPr lang="en-US" sz="1200" cap="small" dirty="0">
                <a:latin typeface="Calisto MT" panose="02040603050505030304" pitchFamily="18" charset="0"/>
                <a:cs typeface="Times New Roman" panose="02020603050405020304" pitchFamily="18" charset="0"/>
              </a:rPr>
              <a:t>B. </a:t>
            </a:r>
            <a:r>
              <a:rPr lang="en-US" sz="1200" cap="small" dirty="0" err="1">
                <a:latin typeface="Calisto MT" panose="02040603050505030304" pitchFamily="18" charset="0"/>
                <a:cs typeface="Times New Roman" panose="02020603050405020304" pitchFamily="18" charset="0"/>
              </a:rPr>
              <a:t>Gentili</a:t>
            </a:r>
            <a:r>
              <a:rPr lang="en-US" sz="1200" dirty="0">
                <a:latin typeface="Calisto MT" panose="02040603050505030304" pitchFamily="18" charset="0"/>
                <a:cs typeface="Times New Roman" panose="02020603050405020304" pitchFamily="18" charset="0"/>
              </a:rPr>
              <a:t>, </a:t>
            </a:r>
            <a:r>
              <a:rPr lang="en-US" sz="1200" cap="small" dirty="0">
                <a:latin typeface="Calisto MT" panose="02040603050505030304" pitchFamily="18" charset="0"/>
                <a:cs typeface="Times New Roman" panose="02020603050405020304" pitchFamily="18" charset="0"/>
              </a:rPr>
              <a:t>P. </a:t>
            </a:r>
            <a:r>
              <a:rPr lang="en-US" sz="1200" cap="small" dirty="0" err="1">
                <a:latin typeface="Calisto MT" panose="02040603050505030304" pitchFamily="18" charset="0"/>
                <a:cs typeface="Times New Roman" panose="02020603050405020304" pitchFamily="18" charset="0"/>
              </a:rPr>
              <a:t>Angeli</a:t>
            </a:r>
            <a:r>
              <a:rPr lang="en-US" sz="1200" cap="small" dirty="0">
                <a:latin typeface="Calisto MT" panose="02040603050505030304" pitchFamily="18" charset="0"/>
                <a:cs typeface="Times New Roman" panose="02020603050405020304" pitchFamily="18" charset="0"/>
              </a:rPr>
              <a:t> </a:t>
            </a:r>
            <a:r>
              <a:rPr lang="en-US" sz="1200" cap="small" dirty="0" err="1">
                <a:latin typeface="Calisto MT" panose="02040603050505030304" pitchFamily="18" charset="0"/>
                <a:cs typeface="Times New Roman" panose="02020603050405020304" pitchFamily="18" charset="0"/>
              </a:rPr>
              <a:t>Bernardini</a:t>
            </a:r>
            <a:r>
              <a:rPr lang="en-US" sz="1200" dirty="0">
                <a:latin typeface="Calisto MT" panose="02040603050505030304" pitchFamily="18" charset="0"/>
                <a:cs typeface="Times New Roman" panose="02020603050405020304" pitchFamily="18" charset="0"/>
              </a:rPr>
              <a:t>, </a:t>
            </a:r>
            <a:r>
              <a:rPr lang="en-US" sz="1200" cap="small" dirty="0">
                <a:latin typeface="Calisto MT" panose="02040603050505030304" pitchFamily="18" charset="0"/>
                <a:cs typeface="Times New Roman" panose="02020603050405020304" pitchFamily="18" charset="0"/>
              </a:rPr>
              <a:t>E. </a:t>
            </a:r>
            <a:r>
              <a:rPr lang="en-US" sz="1200" cap="small" dirty="0" err="1">
                <a:latin typeface="Calisto MT" panose="02040603050505030304" pitchFamily="18" charset="0"/>
                <a:cs typeface="Times New Roman" panose="02020603050405020304" pitchFamily="18" charset="0"/>
              </a:rPr>
              <a:t>Cingano</a:t>
            </a:r>
            <a:r>
              <a:rPr lang="en-US" sz="1200" cap="small" dirty="0">
                <a:latin typeface="Calisto MT" panose="02040603050505030304" pitchFamily="18" charset="0"/>
                <a:cs typeface="Times New Roman" panose="02020603050405020304" pitchFamily="18" charset="0"/>
              </a:rPr>
              <a:t> </a:t>
            </a:r>
            <a:r>
              <a:rPr lang="en-US" sz="1200" dirty="0">
                <a:latin typeface="Calisto MT" panose="02040603050505030304" pitchFamily="18" charset="0"/>
                <a:cs typeface="Times New Roman" panose="02020603050405020304" pitchFamily="18" charset="0"/>
              </a:rPr>
              <a:t>e </a:t>
            </a:r>
            <a:r>
              <a:rPr lang="en-US" sz="1200" cap="small" dirty="0">
                <a:latin typeface="Calisto MT" panose="02040603050505030304" pitchFamily="18" charset="0"/>
                <a:cs typeface="Times New Roman" panose="02020603050405020304" pitchFamily="18" charset="0"/>
              </a:rPr>
              <a:t>P. Giannini</a:t>
            </a:r>
            <a:r>
              <a:rPr lang="en-US" sz="1200" dirty="0">
                <a:latin typeface="Calisto MT" panose="02040603050505030304" pitchFamily="18" charset="0"/>
                <a:cs typeface="Times New Roman" panose="02020603050405020304" pitchFamily="18" charset="0"/>
              </a:rPr>
              <a:t>, Milano, Fondazione Lorenzo Valla, Mondadori, 2012, p. 119).</a:t>
            </a:r>
            <a:r>
              <a:rPr lang="it-IT" sz="1200" dirty="0">
                <a:latin typeface="Calisto MT" panose="02040603050505030304" pitchFamily="18" charset="0"/>
              </a:rPr>
              <a:t> </a:t>
            </a:r>
          </a:p>
        </p:txBody>
      </p:sp>
      <p:sp>
        <p:nvSpPr>
          <p:cNvPr id="3" name="CasellaDiTesto 2">
            <a:extLst>
              <a:ext uri="{FF2B5EF4-FFF2-40B4-BE49-F238E27FC236}">
                <a16:creationId xmlns:a16="http://schemas.microsoft.com/office/drawing/2014/main" id="{D8F4FD35-3C61-4A1D-8992-23BE3C2621F2}"/>
              </a:ext>
            </a:extLst>
          </p:cNvPr>
          <p:cNvSpPr txBox="1"/>
          <p:nvPr/>
        </p:nvSpPr>
        <p:spPr>
          <a:xfrm>
            <a:off x="6416419" y="530602"/>
            <a:ext cx="5375946" cy="5570756"/>
          </a:xfrm>
          <a:prstGeom prst="rect">
            <a:avLst/>
          </a:prstGeom>
          <a:noFill/>
        </p:spPr>
        <p:txBody>
          <a:bodyPr wrap="square" rtlCol="0">
            <a:spAutoFit/>
          </a:bodyPr>
          <a:lstStyle/>
          <a:p>
            <a:pPr marL="285750" indent="-285750" algn="ctr">
              <a:spcAft>
                <a:spcPts val="600"/>
              </a:spcAft>
              <a:buFont typeface="Arial" panose="020B0604020202020204" pitchFamily="34" charset="0"/>
              <a:buChar char="•"/>
            </a:pPr>
            <a:r>
              <a:rPr lang="it-IT" sz="2400" dirty="0">
                <a:latin typeface="Calisto MT" panose="02040603050505030304" pitchFamily="18" charset="0"/>
              </a:rPr>
              <a:t>«Devi restare» I poeti servivano diverse corti. L’arte aveva lo scopo di onorare i sovrani, conservare la memoria delle loro imprese nel tempo, accrescere il loro prestigio.</a:t>
            </a:r>
          </a:p>
          <a:p>
            <a:pPr marL="285750" indent="-285750" algn="ctr">
              <a:spcAft>
                <a:spcPts val="600"/>
              </a:spcAft>
              <a:buFont typeface="Arial" panose="020B0604020202020204" pitchFamily="34" charset="0"/>
              <a:buChar char="•"/>
            </a:pPr>
            <a:r>
              <a:rPr lang="it-IT" sz="2400" dirty="0">
                <a:latin typeface="Calisto MT" panose="02040603050505030304" pitchFamily="18" charset="0"/>
              </a:rPr>
              <a:t>«Musa», appello all’ispirazione.</a:t>
            </a:r>
          </a:p>
          <a:p>
            <a:pPr marL="285750" indent="-285750" algn="ctr">
              <a:spcAft>
                <a:spcPts val="600"/>
              </a:spcAft>
              <a:buFont typeface="Arial" panose="020B0604020202020204" pitchFamily="34" charset="0"/>
              <a:buChar char="•"/>
            </a:pPr>
            <a:r>
              <a:rPr lang="it-IT" sz="2400" dirty="0">
                <a:latin typeface="Calisto MT" panose="02040603050505030304" pitchFamily="18" charset="0"/>
              </a:rPr>
              <a:t>«Bocca immortale»: nipote del dio Sole. In alcune tradizioni Medea è quasi una dea. </a:t>
            </a:r>
          </a:p>
          <a:p>
            <a:pPr marL="285750" indent="-285750" algn="ctr">
              <a:spcAft>
                <a:spcPts val="600"/>
              </a:spcAft>
              <a:buFont typeface="Arial" panose="020B0604020202020204" pitchFamily="34" charset="0"/>
              <a:buChar char="•"/>
            </a:pPr>
            <a:r>
              <a:rPr lang="it-IT" sz="2400" dirty="0">
                <a:latin typeface="Calisto MT" panose="02040603050505030304" pitchFamily="18" charset="0"/>
              </a:rPr>
              <a:t>Medea pronuncia una profezia autorevole. E’ creduta. </a:t>
            </a:r>
          </a:p>
          <a:p>
            <a:pPr marL="285750" indent="-285750" algn="ctr">
              <a:spcAft>
                <a:spcPts val="600"/>
              </a:spcAft>
              <a:buFont typeface="Arial" panose="020B0604020202020204" pitchFamily="34" charset="0"/>
              <a:buChar char="•"/>
            </a:pPr>
            <a:r>
              <a:rPr lang="it-IT" sz="2400" dirty="0">
                <a:latin typeface="Calisto MT" panose="02040603050505030304" pitchFamily="18" charset="0"/>
              </a:rPr>
              <a:t>«Sovrana dei Colchi»: è fuggita dalla patria, ma le è ancora attribuito un titolo regale. </a:t>
            </a:r>
          </a:p>
        </p:txBody>
      </p:sp>
    </p:spTree>
    <p:extLst>
      <p:ext uri="{BB962C8B-B14F-4D97-AF65-F5344CB8AC3E}">
        <p14:creationId xmlns:p14="http://schemas.microsoft.com/office/powerpoint/2010/main" val="1155880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8F98BC26-7AFE-43DD-AB0C-B40489874EED}"/>
              </a:ext>
            </a:extLst>
          </p:cNvPr>
          <p:cNvSpPr txBox="1"/>
          <p:nvPr/>
        </p:nvSpPr>
        <p:spPr>
          <a:xfrm>
            <a:off x="-411791" y="114919"/>
            <a:ext cx="8749717" cy="3323987"/>
          </a:xfrm>
          <a:prstGeom prst="rect">
            <a:avLst/>
          </a:prstGeom>
          <a:noFill/>
        </p:spPr>
        <p:txBody>
          <a:bodyPr wrap="square" rtlCol="0">
            <a:spAutoFit/>
          </a:bodyPr>
          <a:lstStyle/>
          <a:p>
            <a:pPr algn="ctr"/>
            <a:r>
              <a:rPr lang="it-IT" sz="1400" dirty="0">
                <a:latin typeface="Calisto MT" panose="02040603050505030304" pitchFamily="18" charset="0"/>
                <a:cs typeface="Aparajita" panose="02020603050405020304" pitchFamily="18" charset="0"/>
              </a:rPr>
              <a:t>«Quale fu l’inizio del loro viaggio marino [</a:t>
            </a:r>
            <a:r>
              <a:rPr lang="it-IT" sz="1400" i="1" dirty="0">
                <a:latin typeface="Calisto MT" panose="02040603050505030304" pitchFamily="18" charset="0"/>
                <a:cs typeface="Aparajita" panose="02020603050405020304" pitchFamily="18" charset="0"/>
              </a:rPr>
              <a:t>quello degli Argonauti</a:t>
            </a:r>
            <a:r>
              <a:rPr lang="it-IT" sz="1400" dirty="0">
                <a:latin typeface="Calisto MT" panose="02040603050505030304" pitchFamily="18" charset="0"/>
                <a:cs typeface="Aparajita" panose="02020603050405020304" pitchFamily="18" charset="0"/>
              </a:rPr>
              <a:t>],</a:t>
            </a:r>
          </a:p>
          <a:p>
            <a:pPr algn="ctr"/>
            <a:r>
              <a:rPr lang="it-IT" sz="1400" dirty="0">
                <a:latin typeface="Calisto MT" panose="02040603050505030304" pitchFamily="18" charset="0"/>
                <a:cs typeface="Aparajita" panose="02020603050405020304" pitchFamily="18" charset="0"/>
              </a:rPr>
              <a:t>Quale rischio li avvinse con chiodi robusti d’acciaio?</a:t>
            </a:r>
          </a:p>
          <a:p>
            <a:pPr algn="ctr"/>
            <a:r>
              <a:rPr lang="it-IT" sz="1400" dirty="0">
                <a:latin typeface="Calisto MT" panose="02040603050505030304" pitchFamily="18" charset="0"/>
                <a:cs typeface="Aparajita" panose="02020603050405020304" pitchFamily="18" charset="0"/>
              </a:rPr>
              <a:t>Era </a:t>
            </a:r>
            <a:r>
              <a:rPr lang="it-IT" sz="1400" b="1" dirty="0">
                <a:latin typeface="Calisto MT" panose="02040603050505030304" pitchFamily="18" charset="0"/>
                <a:cs typeface="Aparajita" panose="02020603050405020304" pitchFamily="18" charset="0"/>
              </a:rPr>
              <a:t>destino</a:t>
            </a:r>
            <a:r>
              <a:rPr lang="it-IT" sz="1400" dirty="0">
                <a:latin typeface="Calisto MT" panose="02040603050505030304" pitchFamily="18" charset="0"/>
                <a:cs typeface="Aparajita" panose="02020603050405020304" pitchFamily="18" charset="0"/>
              </a:rPr>
              <a:t> che </a:t>
            </a:r>
            <a:r>
              <a:rPr lang="it-IT" sz="1400" dirty="0" err="1">
                <a:latin typeface="Calisto MT" panose="02040603050505030304" pitchFamily="18" charset="0"/>
                <a:cs typeface="Aparajita" panose="02020603050405020304" pitchFamily="18" charset="0"/>
              </a:rPr>
              <a:t>Pelia</a:t>
            </a:r>
            <a:r>
              <a:rPr lang="it-IT" sz="1400" dirty="0">
                <a:latin typeface="Calisto MT" panose="02040603050505030304" pitchFamily="18" charset="0"/>
                <a:cs typeface="Aparajita" panose="02020603050405020304" pitchFamily="18" charset="0"/>
              </a:rPr>
              <a:t> perisse </a:t>
            </a:r>
          </a:p>
          <a:p>
            <a:pPr algn="ctr"/>
            <a:r>
              <a:rPr lang="it-IT" sz="1400" dirty="0">
                <a:latin typeface="Calisto MT" panose="02040603050505030304" pitchFamily="18" charset="0"/>
                <a:cs typeface="Aparajita" panose="02020603050405020304" pitchFamily="18" charset="0"/>
              </a:rPr>
              <a:t>per mano degli </a:t>
            </a:r>
            <a:r>
              <a:rPr lang="it-IT" sz="1400" b="1" dirty="0" err="1">
                <a:latin typeface="Calisto MT" panose="02040603050505030304" pitchFamily="18" charset="0"/>
                <a:cs typeface="Aparajita" panose="02020603050405020304" pitchFamily="18" charset="0"/>
              </a:rPr>
              <a:t>Eolidi</a:t>
            </a:r>
            <a:r>
              <a:rPr lang="it-IT" sz="1400" dirty="0">
                <a:latin typeface="Calisto MT" panose="02040603050505030304" pitchFamily="18" charset="0"/>
                <a:cs typeface="Aparajita" panose="02020603050405020304" pitchFamily="18" charset="0"/>
              </a:rPr>
              <a:t> illustri</a:t>
            </a:r>
          </a:p>
          <a:p>
            <a:pPr algn="ctr"/>
            <a:r>
              <a:rPr lang="it-IT" sz="1400" dirty="0">
                <a:latin typeface="Calisto MT" panose="02040603050505030304" pitchFamily="18" charset="0"/>
                <a:cs typeface="Aparajita" panose="02020603050405020304" pitchFamily="18" charset="0"/>
              </a:rPr>
              <a:t>O per i loro disegni inflessibili.</a:t>
            </a:r>
          </a:p>
          <a:p>
            <a:pPr algn="ctr"/>
            <a:r>
              <a:rPr lang="it-IT" sz="1400" dirty="0">
                <a:latin typeface="Calisto MT" panose="02040603050505030304" pitchFamily="18" charset="0"/>
                <a:cs typeface="Aparajita" panose="02020603050405020304" pitchFamily="18" charset="0"/>
              </a:rPr>
              <a:t>E </a:t>
            </a:r>
            <a:r>
              <a:rPr lang="it-IT" sz="1400" b="1" dirty="0">
                <a:latin typeface="Calisto MT" panose="02040603050505030304" pitchFamily="18" charset="0"/>
                <a:cs typeface="Aparajita" panose="02020603050405020304" pitchFamily="18" charset="0"/>
              </a:rPr>
              <a:t>un oracolo </a:t>
            </a:r>
            <a:r>
              <a:rPr lang="it-IT" sz="1400" dirty="0">
                <a:latin typeface="Calisto MT" panose="02040603050505030304" pitchFamily="18" charset="0"/>
                <a:cs typeface="Aparajita" panose="02020603050405020304" pitchFamily="18" charset="0"/>
              </a:rPr>
              <a:t>venne</a:t>
            </a:r>
          </a:p>
          <a:p>
            <a:pPr algn="ctr"/>
            <a:r>
              <a:rPr lang="it-IT" sz="1400" dirty="0">
                <a:latin typeface="Calisto MT" panose="02040603050505030304" pitchFamily="18" charset="0"/>
                <a:cs typeface="Aparajita" panose="02020603050405020304" pitchFamily="18" charset="0"/>
              </a:rPr>
              <a:t>Ad agghiacciargli il cuore sagace, </a:t>
            </a:r>
          </a:p>
          <a:p>
            <a:pPr algn="ctr"/>
            <a:r>
              <a:rPr lang="it-IT" sz="1400" dirty="0">
                <a:latin typeface="Calisto MT" panose="02040603050505030304" pitchFamily="18" charset="0"/>
                <a:cs typeface="Aparajita" panose="02020603050405020304" pitchFamily="18" charset="0"/>
              </a:rPr>
              <a:t>Fu pronunciato presso l’ombelico, </a:t>
            </a:r>
          </a:p>
          <a:p>
            <a:pPr algn="ctr"/>
            <a:r>
              <a:rPr lang="it-IT" sz="1400" dirty="0">
                <a:latin typeface="Calisto MT" panose="02040603050505030304" pitchFamily="18" charset="0"/>
                <a:cs typeface="Aparajita" panose="02020603050405020304" pitchFamily="18" charset="0"/>
              </a:rPr>
              <a:t>Il centro della madre terra dai begli alberi [</a:t>
            </a:r>
            <a:r>
              <a:rPr lang="it-IT" sz="1400" i="1" dirty="0">
                <a:latin typeface="Calisto MT" panose="02040603050505030304" pitchFamily="18" charset="0"/>
                <a:cs typeface="Aparajita" panose="02020603050405020304" pitchFamily="18" charset="0"/>
              </a:rPr>
              <a:t>Delfi</a:t>
            </a:r>
            <a:r>
              <a:rPr lang="it-IT" sz="1400" dirty="0">
                <a:latin typeface="Calisto MT" panose="02040603050505030304" pitchFamily="18" charset="0"/>
                <a:cs typeface="Aparajita" panose="02020603050405020304" pitchFamily="18" charset="0"/>
              </a:rPr>
              <a:t>]:</a:t>
            </a:r>
          </a:p>
          <a:p>
            <a:pPr algn="ctr"/>
            <a:r>
              <a:rPr lang="it-IT" sz="1400" b="1" dirty="0">
                <a:latin typeface="Calisto MT" panose="02040603050505030304" pitchFamily="18" charset="0"/>
                <a:cs typeface="Aparajita" panose="02020603050405020304" pitchFamily="18" charset="0"/>
              </a:rPr>
              <a:t>Guardarsi bene </a:t>
            </a:r>
          </a:p>
          <a:p>
            <a:pPr algn="ctr"/>
            <a:r>
              <a:rPr lang="it-IT" sz="1400" b="1" dirty="0">
                <a:latin typeface="Calisto MT" panose="02040603050505030304" pitchFamily="18" charset="0"/>
                <a:cs typeface="Aparajita" panose="02020603050405020304" pitchFamily="18" charset="0"/>
              </a:rPr>
              <a:t>dall’uomo d’un solo calzare </a:t>
            </a:r>
            <a:r>
              <a:rPr lang="it-IT" sz="1400" dirty="0">
                <a:latin typeface="Calisto MT" panose="02040603050505030304" pitchFamily="18" charset="0"/>
                <a:cs typeface="Aparajita" panose="02020603050405020304" pitchFamily="18" charset="0"/>
              </a:rPr>
              <a:t>[</a:t>
            </a:r>
            <a:r>
              <a:rPr lang="it-IT" sz="1400" i="1" dirty="0">
                <a:latin typeface="Calisto MT" panose="02040603050505030304" pitchFamily="18" charset="0"/>
                <a:cs typeface="Aparajita" panose="02020603050405020304" pitchFamily="18" charset="0"/>
              </a:rPr>
              <a:t>Giasone</a:t>
            </a:r>
            <a:r>
              <a:rPr lang="it-IT" sz="1400" dirty="0">
                <a:latin typeface="Calisto MT" panose="02040603050505030304" pitchFamily="18" charset="0"/>
                <a:cs typeface="Aparajita" panose="02020603050405020304" pitchFamily="18" charset="0"/>
              </a:rPr>
              <a:t>]</a:t>
            </a:r>
          </a:p>
          <a:p>
            <a:pPr algn="ctr"/>
            <a:r>
              <a:rPr lang="it-IT" sz="1400" b="1" dirty="0">
                <a:latin typeface="Calisto MT" panose="02040603050505030304" pitchFamily="18" charset="0"/>
                <a:cs typeface="Aparajita" panose="02020603050405020304" pitchFamily="18" charset="0"/>
              </a:rPr>
              <a:t>Quando dal rifugio rupestre </a:t>
            </a:r>
            <a:r>
              <a:rPr lang="it-IT" sz="1400" i="1" dirty="0">
                <a:latin typeface="Calisto MT" panose="02040603050505030304" pitchFamily="18" charset="0"/>
                <a:cs typeface="Aparajita" panose="02020603050405020304" pitchFamily="18" charset="0"/>
              </a:rPr>
              <a:t>[antro montano di Chirone]</a:t>
            </a:r>
          </a:p>
          <a:p>
            <a:pPr algn="ctr"/>
            <a:r>
              <a:rPr lang="it-IT" sz="1400" b="1" dirty="0">
                <a:latin typeface="Calisto MT" panose="02040603050505030304" pitchFamily="18" charset="0"/>
                <a:cs typeface="Aparajita" panose="02020603050405020304" pitchFamily="18" charset="0"/>
              </a:rPr>
              <a:t>Discenda alla campagna solatia </a:t>
            </a:r>
            <a:r>
              <a:rPr lang="it-IT" sz="1400" dirty="0">
                <a:latin typeface="Calisto MT" panose="02040603050505030304" pitchFamily="18" charset="0"/>
                <a:cs typeface="Aparajita" panose="02020603050405020304" pitchFamily="18" charset="0"/>
              </a:rPr>
              <a:t>[</a:t>
            </a:r>
            <a:r>
              <a:rPr lang="it-IT" sz="1400" i="1" dirty="0">
                <a:latin typeface="Calisto MT" panose="02040603050505030304" pitchFamily="18" charset="0"/>
                <a:cs typeface="Aparajita" panose="02020603050405020304" pitchFamily="18" charset="0"/>
              </a:rPr>
              <a:t>soleggiata</a:t>
            </a:r>
            <a:r>
              <a:rPr lang="it-IT" sz="1400" dirty="0">
                <a:latin typeface="Calisto MT" panose="02040603050505030304" pitchFamily="18" charset="0"/>
                <a:cs typeface="Aparajita" panose="02020603050405020304" pitchFamily="18" charset="0"/>
              </a:rPr>
              <a:t>] </a:t>
            </a:r>
          </a:p>
          <a:p>
            <a:pPr algn="ctr"/>
            <a:r>
              <a:rPr lang="it-IT" sz="1400" b="1" dirty="0">
                <a:latin typeface="Calisto MT" panose="02040603050505030304" pitchFamily="18" charset="0"/>
                <a:cs typeface="Aparajita" panose="02020603050405020304" pitchFamily="18" charset="0"/>
              </a:rPr>
              <a:t>Della celebre </a:t>
            </a:r>
            <a:r>
              <a:rPr lang="it-IT" sz="1400" b="1" dirty="0" err="1">
                <a:latin typeface="Calisto MT" panose="02040603050505030304" pitchFamily="18" charset="0"/>
                <a:cs typeface="Aparajita" panose="02020603050405020304" pitchFamily="18" charset="0"/>
              </a:rPr>
              <a:t>Iolco</a:t>
            </a:r>
            <a:r>
              <a:rPr lang="it-IT" sz="1400" b="1" dirty="0">
                <a:latin typeface="Calisto MT" panose="02040603050505030304" pitchFamily="18" charset="0"/>
                <a:cs typeface="Aparajita" panose="02020603050405020304" pitchFamily="18" charset="0"/>
              </a:rPr>
              <a:t>, </a:t>
            </a:r>
          </a:p>
          <a:p>
            <a:pPr algn="ctr"/>
            <a:r>
              <a:rPr lang="it-IT" sz="1400" b="1" dirty="0">
                <a:latin typeface="Calisto MT" panose="02040603050505030304" pitchFamily="18" charset="0"/>
                <a:cs typeface="Aparajita" panose="02020603050405020304" pitchFamily="18" charset="0"/>
              </a:rPr>
              <a:t>Sia cittadino o straniero</a:t>
            </a:r>
            <a:r>
              <a:rPr lang="it-IT" sz="1400" dirty="0">
                <a:latin typeface="Calisto MT" panose="02040603050505030304" pitchFamily="18" charset="0"/>
                <a:cs typeface="Aparajita" panose="02020603050405020304" pitchFamily="18" charset="0"/>
              </a:rPr>
              <a:t>»</a:t>
            </a:r>
          </a:p>
        </p:txBody>
      </p:sp>
      <p:pic>
        <p:nvPicPr>
          <p:cNvPr id="1028" name="Picture 4">
            <a:extLst>
              <a:ext uri="{FF2B5EF4-FFF2-40B4-BE49-F238E27FC236}">
                <a16:creationId xmlns:a16="http://schemas.microsoft.com/office/drawing/2014/main" id="{61FADF04-4A72-4E21-8174-E9AFB07120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0763" y="1537810"/>
            <a:ext cx="4652595" cy="3422311"/>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16" name="Ovale 15">
            <a:extLst>
              <a:ext uri="{FF2B5EF4-FFF2-40B4-BE49-F238E27FC236}">
                <a16:creationId xmlns:a16="http://schemas.microsoft.com/office/drawing/2014/main" id="{BE5BECC3-AE4F-427C-AC8B-2674F9B527D8}"/>
              </a:ext>
            </a:extLst>
          </p:cNvPr>
          <p:cNvSpPr/>
          <p:nvPr/>
        </p:nvSpPr>
        <p:spPr>
          <a:xfrm>
            <a:off x="7922679" y="3885401"/>
            <a:ext cx="1054360" cy="1138335"/>
          </a:xfrm>
          <a:prstGeom prst="ellipse">
            <a:avLst/>
          </a:prstGeom>
          <a:noFill/>
          <a:ln>
            <a:solidFill>
              <a:srgbClr val="F2B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7" name="Ovale 16">
            <a:extLst>
              <a:ext uri="{FF2B5EF4-FFF2-40B4-BE49-F238E27FC236}">
                <a16:creationId xmlns:a16="http://schemas.microsoft.com/office/drawing/2014/main" id="{873D9EE4-ABEE-4253-A187-1997302A40E1}"/>
              </a:ext>
            </a:extLst>
          </p:cNvPr>
          <p:cNvSpPr/>
          <p:nvPr/>
        </p:nvSpPr>
        <p:spPr>
          <a:xfrm>
            <a:off x="8798582" y="3582025"/>
            <a:ext cx="871846" cy="606751"/>
          </a:xfrm>
          <a:prstGeom prst="ellipse">
            <a:avLst/>
          </a:prstGeom>
          <a:noFill/>
          <a:ln>
            <a:solidFill>
              <a:srgbClr val="F2B0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9" name="CasellaDiTesto 18">
            <a:extLst>
              <a:ext uri="{FF2B5EF4-FFF2-40B4-BE49-F238E27FC236}">
                <a16:creationId xmlns:a16="http://schemas.microsoft.com/office/drawing/2014/main" id="{7877FA84-27DE-44E9-B492-A90732138DAF}"/>
              </a:ext>
            </a:extLst>
          </p:cNvPr>
          <p:cNvSpPr txBox="1"/>
          <p:nvPr/>
        </p:nvSpPr>
        <p:spPr>
          <a:xfrm>
            <a:off x="7477570" y="355866"/>
            <a:ext cx="752030" cy="369332"/>
          </a:xfrm>
          <a:prstGeom prst="rect">
            <a:avLst/>
          </a:prstGeom>
          <a:noFill/>
        </p:spPr>
        <p:txBody>
          <a:bodyPr wrap="square" rtlCol="0">
            <a:spAutoFit/>
          </a:bodyPr>
          <a:lstStyle/>
          <a:p>
            <a:endParaRPr lang="it-IT" dirty="0"/>
          </a:p>
        </p:txBody>
      </p:sp>
      <p:sp>
        <p:nvSpPr>
          <p:cNvPr id="21" name="CasellaDiTesto 20">
            <a:extLst>
              <a:ext uri="{FF2B5EF4-FFF2-40B4-BE49-F238E27FC236}">
                <a16:creationId xmlns:a16="http://schemas.microsoft.com/office/drawing/2014/main" id="{48CE0BFF-0C7E-4AFF-B6DF-F02E17DAB14B}"/>
              </a:ext>
            </a:extLst>
          </p:cNvPr>
          <p:cNvSpPr txBox="1"/>
          <p:nvPr/>
        </p:nvSpPr>
        <p:spPr>
          <a:xfrm>
            <a:off x="1245199" y="3684908"/>
            <a:ext cx="5123182" cy="2677656"/>
          </a:xfrm>
          <a:prstGeom prst="rect">
            <a:avLst/>
          </a:prstGeom>
          <a:noFill/>
        </p:spPr>
        <p:txBody>
          <a:bodyPr wrap="square" rtlCol="0">
            <a:spAutoFit/>
          </a:bodyPr>
          <a:lstStyle/>
          <a:p>
            <a:pPr marL="285750" indent="-285750" algn="just">
              <a:buFont typeface="Arial" panose="020B0604020202020204" pitchFamily="34" charset="0"/>
              <a:buChar char="•"/>
            </a:pPr>
            <a:r>
              <a:rPr lang="it-IT" sz="1200" dirty="0">
                <a:latin typeface="Calisto MT" panose="02040603050505030304" pitchFamily="18" charset="0"/>
                <a:cs typeface="Aparajita" panose="02020603050405020304" pitchFamily="18" charset="0"/>
              </a:rPr>
              <a:t>Gli «</a:t>
            </a:r>
            <a:r>
              <a:rPr lang="it-IT" sz="1200" dirty="0" err="1">
                <a:latin typeface="Calisto MT" panose="02040603050505030304" pitchFamily="18" charset="0"/>
                <a:cs typeface="Aparajita" panose="02020603050405020304" pitchFamily="18" charset="0"/>
              </a:rPr>
              <a:t>Eolidi</a:t>
            </a:r>
            <a:r>
              <a:rPr lang="it-IT" sz="1200" dirty="0">
                <a:latin typeface="Calisto MT" panose="02040603050505030304" pitchFamily="18" charset="0"/>
                <a:cs typeface="Aparajita" panose="02020603050405020304" pitchFamily="18" charset="0"/>
              </a:rPr>
              <a:t>», stirpe a cui appartengono sia Giasone che </a:t>
            </a:r>
            <a:r>
              <a:rPr lang="it-IT" sz="1200" dirty="0" err="1">
                <a:latin typeface="Calisto MT" panose="02040603050505030304" pitchFamily="18" charset="0"/>
                <a:cs typeface="Aparajita" panose="02020603050405020304" pitchFamily="18" charset="0"/>
              </a:rPr>
              <a:t>Pelia</a:t>
            </a:r>
            <a:r>
              <a:rPr lang="it-IT" sz="1200" dirty="0">
                <a:latin typeface="Calisto MT" panose="02040603050505030304" pitchFamily="18" charset="0"/>
                <a:cs typeface="Aparajita" panose="02020603050405020304" pitchFamily="18" charset="0"/>
              </a:rPr>
              <a:t>, sono i discendenti del dio Eolo. </a:t>
            </a:r>
          </a:p>
          <a:p>
            <a:pPr marL="285750" indent="-285750" algn="just">
              <a:buFont typeface="Arial" panose="020B0604020202020204" pitchFamily="34" charset="0"/>
              <a:buChar char="•"/>
            </a:pPr>
            <a:r>
              <a:rPr lang="it-IT" sz="1200" dirty="0">
                <a:latin typeface="Calisto MT" panose="02040603050505030304" pitchFamily="18" charset="0"/>
                <a:cs typeface="Aparajita" panose="02020603050405020304" pitchFamily="18" charset="0"/>
              </a:rPr>
              <a:t>L’assassinio di </a:t>
            </a:r>
            <a:r>
              <a:rPr lang="it-IT" sz="1200" dirty="0" err="1">
                <a:latin typeface="Calisto MT" panose="02040603050505030304" pitchFamily="18" charset="0"/>
                <a:cs typeface="Aparajita" panose="02020603050405020304" pitchFamily="18" charset="0"/>
              </a:rPr>
              <a:t>Pelia</a:t>
            </a:r>
            <a:r>
              <a:rPr lang="it-IT" sz="1200" dirty="0">
                <a:latin typeface="Calisto MT" panose="02040603050505030304" pitchFamily="18" charset="0"/>
                <a:cs typeface="Aparajita" panose="02020603050405020304" pitchFamily="18" charset="0"/>
              </a:rPr>
              <a:t> è stato decretato dagli dei (</a:t>
            </a:r>
            <a:r>
              <a:rPr lang="it-IT" sz="1200" i="1" dirty="0" err="1">
                <a:latin typeface="Calisto MT" panose="02040603050505030304" pitchFamily="18" charset="0"/>
                <a:cs typeface="Aparajita" panose="02020603050405020304" pitchFamily="18" charset="0"/>
              </a:rPr>
              <a:t>thes</a:t>
            </a:r>
            <a:r>
              <a:rPr lang="it-IT" sz="1200" dirty="0">
                <a:latin typeface="Calisto MT" panose="02040603050505030304" pitchFamily="18" charset="0"/>
                <a:cs typeface="Aparajita" panose="02020603050405020304" pitchFamily="18" charset="0"/>
              </a:rPr>
              <a:t> - </a:t>
            </a:r>
            <a:r>
              <a:rPr lang="it-IT" sz="1200" i="1" dirty="0" err="1">
                <a:latin typeface="Calisto MT" panose="02040603050505030304" pitchFamily="18" charset="0"/>
                <a:cs typeface="Aparajita" panose="02020603050405020304" pitchFamily="18" charset="0"/>
              </a:rPr>
              <a:t>faton</a:t>
            </a:r>
            <a:r>
              <a:rPr lang="it-IT" sz="1200" dirty="0">
                <a:latin typeface="Calisto MT" panose="02040603050505030304" pitchFamily="18" charset="0"/>
                <a:cs typeface="Aparajita" panose="02020603050405020304" pitchFamily="18" charset="0"/>
              </a:rPr>
              <a:t>). L’inganno di Medea alle figlie di </a:t>
            </a:r>
            <a:r>
              <a:rPr lang="it-IT" sz="1200" dirty="0" err="1">
                <a:latin typeface="Calisto MT" panose="02040603050505030304" pitchFamily="18" charset="0"/>
                <a:cs typeface="Aparajita" panose="02020603050405020304" pitchFamily="18" charset="0"/>
              </a:rPr>
              <a:t>Pelia</a:t>
            </a:r>
            <a:r>
              <a:rPr lang="it-IT" sz="1200" dirty="0">
                <a:latin typeface="Calisto MT" panose="02040603050505030304" pitchFamily="18" charset="0"/>
                <a:cs typeface="Aparajita" panose="02020603050405020304" pitchFamily="18" charset="0"/>
              </a:rPr>
              <a:t> sembra quindi inserito in un ordine «più alto». </a:t>
            </a:r>
          </a:p>
          <a:p>
            <a:pPr marL="285750" indent="-285750" algn="just">
              <a:buFont typeface="Arial" panose="020B0604020202020204" pitchFamily="34" charset="0"/>
              <a:buChar char="•"/>
            </a:pPr>
            <a:r>
              <a:rPr lang="it-IT" sz="1200" dirty="0">
                <a:latin typeface="Calisto MT" panose="02040603050505030304" pitchFamily="18" charset="0"/>
                <a:cs typeface="Aparajita" panose="02020603050405020304" pitchFamily="18" charset="0"/>
              </a:rPr>
              <a:t>«L’uomo da un solo calzare»:  Giasone aveva perduto un sandalo attraversando un fiume che scorreva vicino a </a:t>
            </a:r>
            <a:r>
              <a:rPr lang="it-IT" sz="1200" dirty="0" err="1">
                <a:latin typeface="Calisto MT" panose="02040603050505030304" pitchFamily="18" charset="0"/>
                <a:cs typeface="Aparajita" panose="02020603050405020304" pitchFamily="18" charset="0"/>
              </a:rPr>
              <a:t>Iolco</a:t>
            </a:r>
            <a:r>
              <a:rPr lang="it-IT" sz="1200" dirty="0">
                <a:latin typeface="Calisto MT" panose="02040603050505030304" pitchFamily="18" charset="0"/>
                <a:cs typeface="Aparajita" panose="02020603050405020304" pitchFamily="18" charset="0"/>
              </a:rPr>
              <a:t> (o, secondo altre versioni, perché aveva dimenticato di rimetterselo dopo esserselo tolto per attraversare il fiume). Il fatto che Giasone abbia un solo calzare è un cattivo presagio per </a:t>
            </a:r>
            <a:r>
              <a:rPr lang="it-IT" sz="1200" dirty="0" err="1">
                <a:latin typeface="Calisto MT" panose="02040603050505030304" pitchFamily="18" charset="0"/>
                <a:cs typeface="Aparajita" panose="02020603050405020304" pitchFamily="18" charset="0"/>
              </a:rPr>
              <a:t>Pelia</a:t>
            </a:r>
            <a:r>
              <a:rPr lang="it-IT" sz="1200" dirty="0">
                <a:latin typeface="Calisto MT" panose="02040603050505030304" pitchFamily="18" charset="0"/>
                <a:cs typeface="Aparajita" panose="02020603050405020304" pitchFamily="18" charset="0"/>
              </a:rPr>
              <a:t> perché: </a:t>
            </a:r>
          </a:p>
          <a:p>
            <a:pPr marL="285750" indent="-285750" algn="just">
              <a:buFontTx/>
              <a:buChar char="-"/>
            </a:pPr>
            <a:r>
              <a:rPr lang="it-IT" sz="1200" i="1" dirty="0">
                <a:latin typeface="Calisto MT" panose="02040603050505030304" pitchFamily="18" charset="0"/>
                <a:cs typeface="Aparajita" panose="02020603050405020304" pitchFamily="18" charset="0"/>
              </a:rPr>
              <a:t>Karl </a:t>
            </a:r>
            <a:r>
              <a:rPr lang="it-IT" sz="1200" i="1" dirty="0" err="1">
                <a:latin typeface="Calisto MT" panose="02040603050505030304" pitchFamily="18" charset="0"/>
                <a:cs typeface="Aparajita" panose="02020603050405020304" pitchFamily="18" charset="0"/>
              </a:rPr>
              <a:t>Kerényi</a:t>
            </a:r>
            <a:r>
              <a:rPr lang="it-IT" sz="1200" dirty="0">
                <a:latin typeface="Calisto MT" panose="02040603050505030304" pitchFamily="18" charset="0"/>
                <a:cs typeface="Aparajita" panose="02020603050405020304" pitchFamily="18" charset="0"/>
              </a:rPr>
              <a:t>: si riteneva che chi portava un solo sandalo venisse dal mondo dei morti. </a:t>
            </a:r>
          </a:p>
          <a:p>
            <a:pPr marL="285750" indent="-285750" algn="just">
              <a:buFontTx/>
              <a:buChar char="-"/>
            </a:pPr>
            <a:r>
              <a:rPr lang="it-IT" sz="1200" i="1" dirty="0">
                <a:latin typeface="Calisto MT" panose="02040603050505030304" pitchFamily="18" charset="0"/>
                <a:cs typeface="Aparajita" panose="02020603050405020304" pitchFamily="18" charset="0"/>
              </a:rPr>
              <a:t>Waldemar </a:t>
            </a:r>
            <a:r>
              <a:rPr lang="it-IT" sz="1200" i="1" dirty="0" err="1">
                <a:latin typeface="Calisto MT" panose="02040603050505030304" pitchFamily="18" charset="0"/>
                <a:cs typeface="Aparajita" panose="02020603050405020304" pitchFamily="18" charset="0"/>
              </a:rPr>
              <a:t>Deonna</a:t>
            </a:r>
            <a:r>
              <a:rPr lang="it-IT" sz="1200" dirty="0">
                <a:latin typeface="Calisto MT" panose="02040603050505030304" pitchFamily="18" charset="0"/>
                <a:cs typeface="Aparajita" panose="02020603050405020304" pitchFamily="18" charset="0"/>
              </a:rPr>
              <a:t>: i piedi nudi erano tipici degli officianti dei sacrifici. (un ulteriore precisazione: più avanti si dice che il piede nudo è il sinistro. Ciò che è sinistro è foriero di svenuta. </a:t>
            </a:r>
          </a:p>
        </p:txBody>
      </p:sp>
    </p:spTree>
    <p:extLst>
      <p:ext uri="{BB962C8B-B14F-4D97-AF65-F5344CB8AC3E}">
        <p14:creationId xmlns:p14="http://schemas.microsoft.com/office/powerpoint/2010/main" val="15412757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1" name="Freeform 6">
            <a:extLst>
              <a:ext uri="{FF2B5EF4-FFF2-40B4-BE49-F238E27FC236}">
                <a16:creationId xmlns:a16="http://schemas.microsoft.com/office/drawing/2014/main" id="{1DF61F47-37EC-408A-BDC8-E491FB5E5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23" name="Rectangle 22">
            <a:extLst>
              <a:ext uri="{FF2B5EF4-FFF2-40B4-BE49-F238E27FC236}">
                <a16:creationId xmlns:a16="http://schemas.microsoft.com/office/drawing/2014/main" id="{68157995-9098-42A2-8E36-8BA9015D7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25" name="Rectangle 24">
            <a:extLst>
              <a:ext uri="{FF2B5EF4-FFF2-40B4-BE49-F238E27FC236}">
                <a16:creationId xmlns:a16="http://schemas.microsoft.com/office/drawing/2014/main" id="{B680D4D6-B06E-4316-8BBC-7A65A10AC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ED72A37F-0C2F-473C-9D71-B80AEE71BF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63796" y="1962397"/>
            <a:ext cx="0" cy="2933206"/>
          </a:xfrm>
          <a:prstGeom prst="line">
            <a:avLst/>
          </a:prstGeom>
          <a:ln w="22225">
            <a:solidFill>
              <a:schemeClr val="accent1"/>
            </a:solidFill>
            <a:miter lim="800000"/>
          </a:ln>
        </p:spPr>
        <p:style>
          <a:lnRef idx="1">
            <a:schemeClr val="accent1"/>
          </a:lnRef>
          <a:fillRef idx="0">
            <a:schemeClr val="accent1"/>
          </a:fillRef>
          <a:effectRef idx="0">
            <a:schemeClr val="accent1"/>
          </a:effectRef>
          <a:fontRef idx="minor">
            <a:schemeClr val="tx1"/>
          </a:fontRef>
        </p:style>
      </p:cxnSp>
      <p:sp>
        <p:nvSpPr>
          <p:cNvPr id="2" name="CasellaDiTesto 1">
            <a:extLst>
              <a:ext uri="{FF2B5EF4-FFF2-40B4-BE49-F238E27FC236}">
                <a16:creationId xmlns:a16="http://schemas.microsoft.com/office/drawing/2014/main" id="{E4D60331-F0C8-4A83-B37F-FD808F73E2E1}"/>
              </a:ext>
            </a:extLst>
          </p:cNvPr>
          <p:cNvSpPr txBox="1"/>
          <p:nvPr/>
        </p:nvSpPr>
        <p:spPr>
          <a:xfrm>
            <a:off x="4555542" y="292949"/>
            <a:ext cx="7675422" cy="5628635"/>
          </a:xfrm>
          <a:prstGeom prst="rect">
            <a:avLst/>
          </a:prstGeom>
        </p:spPr>
        <p:txBody>
          <a:bodyPr vert="horz" lIns="91440" tIns="45720" rIns="91440" bIns="45720" rtlCol="0" anchor="ctr">
            <a:normAutofit/>
          </a:bodyPr>
          <a:lstStyle/>
          <a:p>
            <a:pPr indent="-228600" algn="ctr">
              <a:spcBef>
                <a:spcPts val="700"/>
              </a:spcBef>
              <a:buClr>
                <a:schemeClr val="tx2"/>
              </a:buClr>
            </a:pPr>
            <a:r>
              <a:rPr lang="en-US" dirty="0">
                <a:latin typeface="Calisto MT" panose="02040603050505030304" pitchFamily="18" charset="0"/>
              </a:rPr>
              <a:t>«</a:t>
            </a:r>
            <a:r>
              <a:rPr lang="en-US" dirty="0" err="1">
                <a:latin typeface="Calisto MT" panose="02040603050505030304" pitchFamily="18" charset="0"/>
              </a:rPr>
              <a:t>Così</a:t>
            </a:r>
            <a:r>
              <a:rPr lang="en-US" dirty="0">
                <a:latin typeface="Calisto MT" panose="02040603050505030304" pitchFamily="18" charset="0"/>
              </a:rPr>
              <a:t> col tempo un </a:t>
            </a:r>
            <a:r>
              <a:rPr lang="en-US" dirty="0" err="1">
                <a:latin typeface="Calisto MT" panose="02040603050505030304" pitchFamily="18" charset="0"/>
              </a:rPr>
              <a:t>uomo</a:t>
            </a:r>
            <a:r>
              <a:rPr lang="en-US" dirty="0">
                <a:latin typeface="Calisto MT" panose="02040603050505030304" pitchFamily="18" charset="0"/>
              </a:rPr>
              <a:t> </a:t>
            </a:r>
            <a:r>
              <a:rPr lang="en-US" dirty="0" err="1">
                <a:latin typeface="Calisto MT" panose="02040603050505030304" pitchFamily="18" charset="0"/>
              </a:rPr>
              <a:t>giunse</a:t>
            </a:r>
            <a:r>
              <a:rPr lang="en-US" dirty="0">
                <a:latin typeface="Calisto MT" panose="02040603050505030304" pitchFamily="18" charset="0"/>
              </a:rPr>
              <a:t>, </a:t>
            </a:r>
            <a:r>
              <a:rPr lang="en-US" b="1" dirty="0">
                <a:latin typeface="Calisto MT" panose="02040603050505030304" pitchFamily="18" charset="0"/>
              </a:rPr>
              <a:t>con due lance</a:t>
            </a:r>
            <a:r>
              <a:rPr lang="en-US" dirty="0">
                <a:latin typeface="Calisto MT" panose="02040603050505030304" pitchFamily="18" charset="0"/>
              </a:rPr>
              <a:t>, </a:t>
            </a:r>
            <a:r>
              <a:rPr lang="en-US" b="1" dirty="0" err="1">
                <a:latin typeface="Calisto MT" panose="02040603050505030304" pitchFamily="18" charset="0"/>
              </a:rPr>
              <a:t>stupendo</a:t>
            </a:r>
            <a:r>
              <a:rPr lang="en-US" dirty="0">
                <a:latin typeface="Calisto MT" panose="02040603050505030304" pitchFamily="18" charset="0"/>
              </a:rPr>
              <a:t>, </a:t>
            </a:r>
          </a:p>
          <a:p>
            <a:pPr indent="-228600" algn="ctr">
              <a:spcBef>
                <a:spcPts val="700"/>
              </a:spcBef>
              <a:buClr>
                <a:schemeClr val="tx2"/>
              </a:buClr>
            </a:pPr>
            <a:r>
              <a:rPr lang="en-US" dirty="0" err="1">
                <a:latin typeface="Calisto MT" panose="02040603050505030304" pitchFamily="18" charset="0"/>
              </a:rPr>
              <a:t>L’avvolgeva</a:t>
            </a:r>
            <a:r>
              <a:rPr lang="en-US" dirty="0">
                <a:latin typeface="Calisto MT" panose="02040603050505030304" pitchFamily="18" charset="0"/>
              </a:rPr>
              <a:t> una </a:t>
            </a:r>
            <a:r>
              <a:rPr lang="en-US" dirty="0" err="1">
                <a:latin typeface="Calisto MT" panose="02040603050505030304" pitchFamily="18" charset="0"/>
              </a:rPr>
              <a:t>duplice</a:t>
            </a:r>
            <a:r>
              <a:rPr lang="en-US" dirty="0">
                <a:latin typeface="Calisto MT" panose="02040603050505030304" pitchFamily="18" charset="0"/>
              </a:rPr>
              <a:t> </a:t>
            </a:r>
            <a:r>
              <a:rPr lang="en-US" dirty="0" err="1">
                <a:latin typeface="Calisto MT" panose="02040603050505030304" pitchFamily="18" charset="0"/>
              </a:rPr>
              <a:t>veste</a:t>
            </a:r>
            <a:r>
              <a:rPr lang="en-US" dirty="0">
                <a:latin typeface="Calisto MT" panose="02040603050505030304" pitchFamily="18" charset="0"/>
              </a:rPr>
              <a:t>, </a:t>
            </a:r>
          </a:p>
          <a:p>
            <a:pPr indent="-228600" algn="ctr">
              <a:spcBef>
                <a:spcPts val="700"/>
              </a:spcBef>
              <a:buClr>
                <a:schemeClr val="tx2"/>
              </a:buClr>
            </a:pPr>
            <a:r>
              <a:rPr lang="en-US" dirty="0" err="1">
                <a:latin typeface="Calisto MT" panose="02040603050505030304" pitchFamily="18" charset="0"/>
              </a:rPr>
              <a:t>Quella</a:t>
            </a:r>
            <a:r>
              <a:rPr lang="en-US" dirty="0">
                <a:latin typeface="Calisto MT" panose="02040603050505030304" pitchFamily="18" charset="0"/>
              </a:rPr>
              <a:t> propria </a:t>
            </a:r>
            <a:r>
              <a:rPr lang="en-US" dirty="0" err="1">
                <a:latin typeface="Calisto MT" panose="02040603050505030304" pitchFamily="18" charset="0"/>
              </a:rPr>
              <a:t>dei</a:t>
            </a:r>
            <a:r>
              <a:rPr lang="en-US" dirty="0">
                <a:latin typeface="Calisto MT" panose="02040603050505030304" pitchFamily="18" charset="0"/>
              </a:rPr>
              <a:t> </a:t>
            </a:r>
            <a:r>
              <a:rPr lang="en-US" b="1" dirty="0" err="1">
                <a:latin typeface="Calisto MT" panose="02040603050505030304" pitchFamily="18" charset="0"/>
              </a:rPr>
              <a:t>Magnesi</a:t>
            </a:r>
            <a:r>
              <a:rPr lang="en-US" dirty="0">
                <a:latin typeface="Calisto MT" panose="02040603050505030304" pitchFamily="18" charset="0"/>
              </a:rPr>
              <a:t> </a:t>
            </a:r>
          </a:p>
          <a:p>
            <a:pPr indent="-228600" algn="ctr">
              <a:spcBef>
                <a:spcPts val="700"/>
              </a:spcBef>
              <a:buClr>
                <a:schemeClr val="tx2"/>
              </a:buClr>
            </a:pPr>
            <a:r>
              <a:rPr lang="en-US" dirty="0" err="1">
                <a:latin typeface="Calisto MT" panose="02040603050505030304" pitchFamily="18" charset="0"/>
              </a:rPr>
              <a:t>Aderente</a:t>
            </a:r>
            <a:r>
              <a:rPr lang="en-US" dirty="0">
                <a:latin typeface="Calisto MT" panose="02040603050505030304" pitchFamily="18" charset="0"/>
              </a:rPr>
              <a:t> alle </a:t>
            </a:r>
            <a:r>
              <a:rPr lang="en-US" dirty="0" err="1">
                <a:latin typeface="Calisto MT" panose="02040603050505030304" pitchFamily="18" charset="0"/>
              </a:rPr>
              <a:t>mirabili</a:t>
            </a:r>
            <a:r>
              <a:rPr lang="en-US" dirty="0">
                <a:latin typeface="Calisto MT" panose="02040603050505030304" pitchFamily="18" charset="0"/>
              </a:rPr>
              <a:t> membra,</a:t>
            </a:r>
          </a:p>
          <a:p>
            <a:pPr indent="-228600" algn="ctr">
              <a:spcBef>
                <a:spcPts val="700"/>
              </a:spcBef>
              <a:buClr>
                <a:schemeClr val="tx2"/>
              </a:buClr>
            </a:pPr>
            <a:r>
              <a:rPr lang="en-US" dirty="0">
                <a:latin typeface="Calisto MT" panose="02040603050505030304" pitchFamily="18" charset="0"/>
              </a:rPr>
              <a:t>E </a:t>
            </a:r>
            <a:r>
              <a:rPr lang="en-US" dirty="0" err="1">
                <a:latin typeface="Calisto MT" panose="02040603050505030304" pitchFamily="18" charset="0"/>
              </a:rPr>
              <a:t>tutt’intorno</a:t>
            </a:r>
            <a:r>
              <a:rPr lang="en-US" dirty="0">
                <a:latin typeface="Calisto MT" panose="02040603050505030304" pitchFamily="18" charset="0"/>
              </a:rPr>
              <a:t> una </a:t>
            </a:r>
            <a:r>
              <a:rPr lang="en-US" dirty="0" err="1">
                <a:latin typeface="Calisto MT" panose="02040603050505030304" pitchFamily="18" charset="0"/>
              </a:rPr>
              <a:t>pelle</a:t>
            </a:r>
            <a:r>
              <a:rPr lang="en-US" dirty="0">
                <a:latin typeface="Calisto MT" panose="02040603050505030304" pitchFamily="18" charset="0"/>
              </a:rPr>
              <a:t> di </a:t>
            </a:r>
            <a:r>
              <a:rPr lang="en-US" b="1" dirty="0" err="1">
                <a:latin typeface="Calisto MT" panose="02040603050505030304" pitchFamily="18" charset="0"/>
              </a:rPr>
              <a:t>pantera</a:t>
            </a:r>
            <a:endParaRPr lang="en-US" b="1" dirty="0">
              <a:latin typeface="Calisto MT" panose="02040603050505030304" pitchFamily="18" charset="0"/>
            </a:endParaRPr>
          </a:p>
          <a:p>
            <a:pPr indent="-228600" algn="ctr">
              <a:spcBef>
                <a:spcPts val="700"/>
              </a:spcBef>
              <a:buClr>
                <a:schemeClr val="tx2"/>
              </a:buClr>
            </a:pPr>
            <a:r>
              <a:rPr lang="en-US" dirty="0">
                <a:latin typeface="Calisto MT" panose="02040603050505030304" pitchFamily="18" charset="0"/>
              </a:rPr>
              <a:t>Lo </a:t>
            </a:r>
            <a:r>
              <a:rPr lang="en-US" dirty="0" err="1">
                <a:latin typeface="Calisto MT" panose="02040603050505030304" pitchFamily="18" charset="0"/>
              </a:rPr>
              <a:t>schermiva</a:t>
            </a:r>
            <a:r>
              <a:rPr lang="en-US" dirty="0">
                <a:latin typeface="Calisto MT" panose="02040603050505030304" pitchFamily="18" charset="0"/>
              </a:rPr>
              <a:t> </a:t>
            </a:r>
            <a:r>
              <a:rPr lang="en-US" dirty="0" err="1">
                <a:latin typeface="Calisto MT" panose="02040603050505030304" pitchFamily="18" charset="0"/>
              </a:rPr>
              <a:t>dai</a:t>
            </a:r>
            <a:r>
              <a:rPr lang="en-US" dirty="0">
                <a:latin typeface="Calisto MT" panose="02040603050505030304" pitchFamily="18" charset="0"/>
              </a:rPr>
              <a:t> </a:t>
            </a:r>
            <a:r>
              <a:rPr lang="en-US" dirty="0" err="1">
                <a:latin typeface="Calisto MT" panose="02040603050505030304" pitchFamily="18" charset="0"/>
              </a:rPr>
              <a:t>brividi</a:t>
            </a:r>
            <a:r>
              <a:rPr lang="en-US" dirty="0">
                <a:latin typeface="Calisto MT" panose="02040603050505030304" pitchFamily="18" charset="0"/>
              </a:rPr>
              <a:t> di </a:t>
            </a:r>
            <a:r>
              <a:rPr lang="en-US" dirty="0" err="1">
                <a:latin typeface="Calisto MT" panose="02040603050505030304" pitchFamily="18" charset="0"/>
              </a:rPr>
              <a:t>pioggia</a:t>
            </a:r>
            <a:r>
              <a:rPr lang="en-US" dirty="0">
                <a:latin typeface="Calisto MT" panose="02040603050505030304" pitchFamily="18" charset="0"/>
              </a:rPr>
              <a:t>;</a:t>
            </a:r>
          </a:p>
          <a:p>
            <a:pPr indent="-228600" algn="ctr">
              <a:spcBef>
                <a:spcPts val="700"/>
              </a:spcBef>
              <a:buClr>
                <a:schemeClr val="tx2"/>
              </a:buClr>
            </a:pPr>
            <a:r>
              <a:rPr lang="en-US" b="1" dirty="0">
                <a:latin typeface="Calisto MT" panose="02040603050505030304" pitchFamily="18" charset="0"/>
              </a:rPr>
              <a:t>Non </a:t>
            </a:r>
            <a:r>
              <a:rPr lang="en-US" b="1" dirty="0" err="1">
                <a:latin typeface="Calisto MT" panose="02040603050505030304" pitchFamily="18" charset="0"/>
              </a:rPr>
              <a:t>erano</a:t>
            </a:r>
            <a:r>
              <a:rPr lang="en-US" b="1" dirty="0">
                <a:latin typeface="Calisto MT" panose="02040603050505030304" pitchFamily="18" charset="0"/>
              </a:rPr>
              <a:t> </a:t>
            </a:r>
            <a:r>
              <a:rPr lang="en-US" b="1" dirty="0" err="1">
                <a:latin typeface="Calisto MT" panose="02040603050505030304" pitchFamily="18" charset="0"/>
              </a:rPr>
              <a:t>caduti</a:t>
            </a:r>
            <a:r>
              <a:rPr lang="en-US" b="1" dirty="0">
                <a:latin typeface="Calisto MT" panose="02040603050505030304" pitchFamily="18" charset="0"/>
              </a:rPr>
              <a:t> sotto il </a:t>
            </a:r>
            <a:r>
              <a:rPr lang="en-US" b="1" dirty="0" err="1">
                <a:latin typeface="Calisto MT" panose="02040603050505030304" pitchFamily="18" charset="0"/>
              </a:rPr>
              <a:t>taglio</a:t>
            </a:r>
            <a:r>
              <a:rPr lang="en-US" b="1" dirty="0">
                <a:latin typeface="Calisto MT" panose="02040603050505030304" pitchFamily="18" charset="0"/>
              </a:rPr>
              <a:t> del ferro </a:t>
            </a:r>
          </a:p>
          <a:p>
            <a:pPr indent="-228600" algn="ctr">
              <a:spcBef>
                <a:spcPts val="700"/>
              </a:spcBef>
              <a:buClr>
                <a:schemeClr val="tx2"/>
              </a:buClr>
            </a:pPr>
            <a:r>
              <a:rPr lang="en-US" b="1" dirty="0">
                <a:latin typeface="Calisto MT" panose="02040603050505030304" pitchFamily="18" charset="0"/>
              </a:rPr>
              <a:t>I </a:t>
            </a:r>
            <a:r>
              <a:rPr lang="en-US" b="1" dirty="0" err="1">
                <a:latin typeface="Calisto MT" panose="02040603050505030304" pitchFamily="18" charset="0"/>
              </a:rPr>
              <a:t>riccioli</a:t>
            </a:r>
            <a:r>
              <a:rPr lang="en-US" b="1" dirty="0">
                <a:latin typeface="Calisto MT" panose="02040603050505030304" pitchFamily="18" charset="0"/>
              </a:rPr>
              <a:t> </a:t>
            </a:r>
            <a:r>
              <a:rPr lang="en-US" b="1" dirty="0" err="1">
                <a:latin typeface="Calisto MT" panose="02040603050505030304" pitchFamily="18" charset="0"/>
              </a:rPr>
              <a:t>lucenti</a:t>
            </a:r>
            <a:r>
              <a:rPr lang="en-US" b="1" dirty="0">
                <a:latin typeface="Calisto MT" panose="02040603050505030304" pitchFamily="18" charset="0"/>
              </a:rPr>
              <a:t> </a:t>
            </a:r>
            <a:r>
              <a:rPr lang="en-US" b="1" dirty="0" err="1">
                <a:latin typeface="Calisto MT" panose="02040603050505030304" pitchFamily="18" charset="0"/>
              </a:rPr>
              <a:t>della</a:t>
            </a:r>
            <a:r>
              <a:rPr lang="en-US" b="1" dirty="0">
                <a:latin typeface="Calisto MT" panose="02040603050505030304" pitchFamily="18" charset="0"/>
              </a:rPr>
              <a:t> </a:t>
            </a:r>
            <a:r>
              <a:rPr lang="en-US" b="1" dirty="0" err="1">
                <a:latin typeface="Calisto MT" panose="02040603050505030304" pitchFamily="18" charset="0"/>
              </a:rPr>
              <a:t>chioma</a:t>
            </a:r>
            <a:r>
              <a:rPr lang="en-US" dirty="0">
                <a:latin typeface="Calisto MT" panose="02040603050505030304" pitchFamily="18" charset="0"/>
              </a:rPr>
              <a:t>, </a:t>
            </a:r>
          </a:p>
          <a:p>
            <a:pPr indent="-228600" algn="ctr">
              <a:spcBef>
                <a:spcPts val="700"/>
              </a:spcBef>
              <a:buClr>
                <a:schemeClr val="tx2"/>
              </a:buClr>
            </a:pPr>
            <a:r>
              <a:rPr lang="en-US" dirty="0">
                <a:latin typeface="Calisto MT" panose="02040603050505030304" pitchFamily="18" charset="0"/>
              </a:rPr>
              <a:t>Ma </a:t>
            </a:r>
            <a:r>
              <a:rPr lang="en-US" dirty="0" err="1">
                <a:latin typeface="Calisto MT" panose="02040603050505030304" pitchFamily="18" charset="0"/>
              </a:rPr>
              <a:t>lungo</a:t>
            </a:r>
            <a:r>
              <a:rPr lang="en-US" dirty="0">
                <a:latin typeface="Calisto MT" panose="02040603050505030304" pitchFamily="18" charset="0"/>
              </a:rPr>
              <a:t> </a:t>
            </a:r>
            <a:r>
              <a:rPr lang="en-US" dirty="0" err="1">
                <a:latin typeface="Calisto MT" panose="02040603050505030304" pitchFamily="18" charset="0"/>
              </a:rPr>
              <a:t>tutto</a:t>
            </a:r>
            <a:r>
              <a:rPr lang="en-US" dirty="0">
                <a:latin typeface="Calisto MT" panose="02040603050505030304" pitchFamily="18" charset="0"/>
              </a:rPr>
              <a:t> il </a:t>
            </a:r>
            <a:r>
              <a:rPr lang="en-US" dirty="0" err="1">
                <a:latin typeface="Calisto MT" panose="02040603050505030304" pitchFamily="18" charset="0"/>
              </a:rPr>
              <a:t>dorso</a:t>
            </a:r>
            <a:r>
              <a:rPr lang="en-US" dirty="0">
                <a:latin typeface="Calisto MT" panose="02040603050505030304" pitchFamily="18" charset="0"/>
              </a:rPr>
              <a:t> </a:t>
            </a:r>
            <a:r>
              <a:rPr lang="en-US" dirty="0" err="1">
                <a:latin typeface="Calisto MT" panose="02040603050505030304" pitchFamily="18" charset="0"/>
              </a:rPr>
              <a:t>splendevano</a:t>
            </a:r>
            <a:r>
              <a:rPr lang="en-US" dirty="0">
                <a:latin typeface="Calisto MT" panose="02040603050505030304" pitchFamily="18" charset="0"/>
              </a:rPr>
              <a:t>.</a:t>
            </a:r>
          </a:p>
          <a:p>
            <a:pPr indent="-228600" algn="ctr">
              <a:spcBef>
                <a:spcPts val="700"/>
              </a:spcBef>
              <a:buClr>
                <a:schemeClr val="tx2"/>
              </a:buClr>
            </a:pPr>
            <a:r>
              <a:rPr lang="en-US" dirty="0">
                <a:latin typeface="Calisto MT" panose="02040603050505030304" pitchFamily="18" charset="0"/>
              </a:rPr>
              <a:t>Subito </a:t>
            </a:r>
            <a:r>
              <a:rPr lang="en-US" dirty="0" err="1">
                <a:latin typeface="Calisto MT" panose="02040603050505030304" pitchFamily="18" charset="0"/>
              </a:rPr>
              <a:t>venne</a:t>
            </a:r>
            <a:r>
              <a:rPr lang="en-US" dirty="0">
                <a:latin typeface="Calisto MT" panose="02040603050505030304" pitchFamily="18" charset="0"/>
              </a:rPr>
              <a:t> con </a:t>
            </a:r>
            <a:r>
              <a:rPr lang="en-US" dirty="0" err="1">
                <a:latin typeface="Calisto MT" panose="02040603050505030304" pitchFamily="18" charset="0"/>
              </a:rPr>
              <a:t>passo</a:t>
            </a:r>
            <a:r>
              <a:rPr lang="en-US" dirty="0">
                <a:latin typeface="Calisto MT" panose="02040603050505030304" pitchFamily="18" charset="0"/>
              </a:rPr>
              <a:t> </a:t>
            </a:r>
            <a:r>
              <a:rPr lang="en-US" dirty="0" err="1">
                <a:latin typeface="Calisto MT" panose="02040603050505030304" pitchFamily="18" charset="0"/>
              </a:rPr>
              <a:t>diritto</a:t>
            </a:r>
            <a:r>
              <a:rPr lang="en-US" dirty="0">
                <a:latin typeface="Calisto MT" panose="02040603050505030304" pitchFamily="18" charset="0"/>
              </a:rPr>
              <a:t>, </a:t>
            </a:r>
          </a:p>
          <a:p>
            <a:pPr indent="-228600" algn="ctr">
              <a:spcBef>
                <a:spcPts val="700"/>
              </a:spcBef>
              <a:buClr>
                <a:schemeClr val="tx2"/>
              </a:buClr>
            </a:pPr>
            <a:r>
              <a:rPr lang="en-US" dirty="0" err="1">
                <a:latin typeface="Calisto MT" panose="02040603050505030304" pitchFamily="18" charset="0"/>
              </a:rPr>
              <a:t>Sperimentando</a:t>
            </a:r>
            <a:r>
              <a:rPr lang="en-US" dirty="0">
                <a:latin typeface="Calisto MT" panose="02040603050505030304" pitchFamily="18" charset="0"/>
              </a:rPr>
              <a:t> </a:t>
            </a:r>
            <a:r>
              <a:rPr lang="en-US" b="1" dirty="0" err="1">
                <a:latin typeface="Calisto MT" panose="02040603050505030304" pitchFamily="18" charset="0"/>
              </a:rPr>
              <a:t>l’intrepido</a:t>
            </a:r>
            <a:r>
              <a:rPr lang="en-US" b="1" dirty="0">
                <a:latin typeface="Calisto MT" panose="02040603050505030304" pitchFamily="18" charset="0"/>
              </a:rPr>
              <a:t> </a:t>
            </a:r>
            <a:r>
              <a:rPr lang="en-US" b="1" dirty="0" err="1">
                <a:latin typeface="Calisto MT" panose="02040603050505030304" pitchFamily="18" charset="0"/>
              </a:rPr>
              <a:t>cuore</a:t>
            </a:r>
            <a:r>
              <a:rPr lang="en-US" dirty="0">
                <a:latin typeface="Calisto MT" panose="02040603050505030304" pitchFamily="18" charset="0"/>
              </a:rPr>
              <a:t>, </a:t>
            </a:r>
          </a:p>
          <a:p>
            <a:pPr indent="-228600" algn="ctr">
              <a:spcBef>
                <a:spcPts val="700"/>
              </a:spcBef>
              <a:buClr>
                <a:schemeClr val="tx2"/>
              </a:buClr>
            </a:pPr>
            <a:r>
              <a:rPr lang="en-US" dirty="0">
                <a:latin typeface="Calisto MT" panose="02040603050505030304" pitchFamily="18" charset="0"/>
              </a:rPr>
              <a:t>E in mezzo </a:t>
            </a:r>
            <a:r>
              <a:rPr lang="en-US" dirty="0" err="1">
                <a:latin typeface="Calisto MT" panose="02040603050505030304" pitchFamily="18" charset="0"/>
              </a:rPr>
              <a:t>alla</a:t>
            </a:r>
            <a:r>
              <a:rPr lang="en-US" dirty="0">
                <a:latin typeface="Calisto MT" panose="02040603050505030304" pitchFamily="18" charset="0"/>
              </a:rPr>
              <a:t> piazza</a:t>
            </a:r>
          </a:p>
          <a:p>
            <a:pPr indent="-228600" algn="ctr">
              <a:spcBef>
                <a:spcPts val="700"/>
              </a:spcBef>
              <a:buClr>
                <a:schemeClr val="tx2"/>
              </a:buClr>
            </a:pPr>
            <a:r>
              <a:rPr lang="en-US" dirty="0">
                <a:latin typeface="Calisto MT" panose="02040603050505030304" pitchFamily="18" charset="0"/>
              </a:rPr>
              <a:t>Si </a:t>
            </a:r>
            <a:r>
              <a:rPr lang="en-US" dirty="0" err="1">
                <a:latin typeface="Calisto MT" panose="02040603050505030304" pitchFamily="18" charset="0"/>
              </a:rPr>
              <a:t>piantò</a:t>
            </a:r>
            <a:r>
              <a:rPr lang="en-US" dirty="0">
                <a:latin typeface="Calisto MT" panose="02040603050505030304" pitchFamily="18" charset="0"/>
              </a:rPr>
              <a:t> </a:t>
            </a:r>
            <a:r>
              <a:rPr lang="en-US" dirty="0" err="1">
                <a:latin typeface="Calisto MT" panose="02040603050505030304" pitchFamily="18" charset="0"/>
              </a:rPr>
              <a:t>fra</a:t>
            </a:r>
            <a:r>
              <a:rPr lang="en-US" dirty="0">
                <a:latin typeface="Calisto MT" panose="02040603050505030304" pitchFamily="18" charset="0"/>
              </a:rPr>
              <a:t> la </a:t>
            </a:r>
            <a:r>
              <a:rPr lang="en-US" dirty="0" err="1">
                <a:latin typeface="Calisto MT" panose="02040603050505030304" pitchFamily="18" charset="0"/>
              </a:rPr>
              <a:t>folla</a:t>
            </a:r>
            <a:r>
              <a:rPr lang="en-US" dirty="0">
                <a:latin typeface="Calisto MT" panose="02040603050505030304" pitchFamily="18" charset="0"/>
              </a:rPr>
              <a:t>.</a:t>
            </a:r>
          </a:p>
          <a:p>
            <a:pPr indent="-228600" algn="ctr">
              <a:spcBef>
                <a:spcPts val="700"/>
              </a:spcBef>
              <a:buClr>
                <a:schemeClr val="tx2"/>
              </a:buClr>
            </a:pPr>
            <a:r>
              <a:rPr lang="en-US" dirty="0">
                <a:latin typeface="Calisto MT" panose="02040603050505030304" pitchFamily="18" charset="0"/>
              </a:rPr>
              <a:t>Non lo </a:t>
            </a:r>
            <a:r>
              <a:rPr lang="en-US" dirty="0" err="1">
                <a:latin typeface="Calisto MT" panose="02040603050505030304" pitchFamily="18" charset="0"/>
              </a:rPr>
              <a:t>conoscevano</a:t>
            </a:r>
            <a:r>
              <a:rPr lang="en-US" dirty="0">
                <a:latin typeface="Calisto MT" panose="02040603050505030304" pitchFamily="18" charset="0"/>
              </a:rPr>
              <a:t>; ma </a:t>
            </a:r>
            <a:r>
              <a:rPr lang="en-US" b="1" dirty="0" err="1">
                <a:latin typeface="Calisto MT" panose="02040603050505030304" pitchFamily="18" charset="0"/>
              </a:rPr>
              <a:t>timorosi</a:t>
            </a:r>
            <a:r>
              <a:rPr lang="en-US" b="1" dirty="0">
                <a:latin typeface="Calisto MT" panose="02040603050505030304" pitchFamily="18" charset="0"/>
              </a:rPr>
              <a:t> </a:t>
            </a:r>
          </a:p>
          <a:p>
            <a:pPr indent="-228600" algn="ctr">
              <a:spcBef>
                <a:spcPts val="700"/>
              </a:spcBef>
              <a:buClr>
                <a:schemeClr val="tx2"/>
              </a:buClr>
            </a:pPr>
            <a:r>
              <a:rPr lang="en-US" b="1" dirty="0" err="1">
                <a:latin typeface="Calisto MT" panose="02040603050505030304" pitchFamily="18" charset="0"/>
              </a:rPr>
              <a:t>L’ammiravano</a:t>
            </a:r>
            <a:r>
              <a:rPr lang="en-US" dirty="0">
                <a:latin typeface="Calisto MT" panose="02040603050505030304" pitchFamily="18" charset="0"/>
              </a:rPr>
              <a:t>.» </a:t>
            </a:r>
          </a:p>
        </p:txBody>
      </p:sp>
      <p:sp>
        <p:nvSpPr>
          <p:cNvPr id="29" name="Rectangle 28">
            <a:extLst>
              <a:ext uri="{FF2B5EF4-FFF2-40B4-BE49-F238E27FC236}">
                <a16:creationId xmlns:a16="http://schemas.microsoft.com/office/drawing/2014/main" id="{64016ABB-4F5D-4BFA-9406-7CD61399B6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774263" y="440267"/>
            <a:ext cx="643467" cy="12191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asellaDiTesto 2">
            <a:extLst>
              <a:ext uri="{FF2B5EF4-FFF2-40B4-BE49-F238E27FC236}">
                <a16:creationId xmlns:a16="http://schemas.microsoft.com/office/drawing/2014/main" id="{6FA31FD5-5797-459F-97D1-2DFC8DC3F8F2}"/>
              </a:ext>
            </a:extLst>
          </p:cNvPr>
          <p:cNvSpPr txBox="1"/>
          <p:nvPr/>
        </p:nvSpPr>
        <p:spPr>
          <a:xfrm>
            <a:off x="388618" y="252477"/>
            <a:ext cx="4005708" cy="5740033"/>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it-IT" sz="1600" dirty="0">
                <a:latin typeface="Calisto MT" panose="02040603050505030304" pitchFamily="18" charset="0"/>
                <a:cs typeface="Aparajita" panose="02020603050405020304" pitchFamily="18" charset="0"/>
              </a:rPr>
              <a:t>Giasone è presentato come un guerriero. Alcuni termini impiegati per descriverlo si ritrovano in Iliade e Odissea, riferiti ad altri eroi (Achille / Ettore / Agamennone / Menelao). Più sotto verrà paragonato ad Ares, il dio della guerra. </a:t>
            </a:r>
          </a:p>
          <a:p>
            <a:pPr marL="285750" indent="-285750">
              <a:spcAft>
                <a:spcPts val="600"/>
              </a:spcAft>
              <a:buFont typeface="Arial" panose="020B0604020202020204" pitchFamily="34" charset="0"/>
              <a:buChar char="•"/>
            </a:pPr>
            <a:r>
              <a:rPr lang="it-IT" sz="1600" dirty="0">
                <a:latin typeface="Calisto MT" panose="02040603050505030304" pitchFamily="18" charset="0"/>
                <a:cs typeface="Aparajita" panose="02020603050405020304" pitchFamily="18" charset="0"/>
              </a:rPr>
              <a:t>I magnesi sono abitanti della zona attorno a </a:t>
            </a:r>
            <a:r>
              <a:rPr lang="it-IT" sz="1600" dirty="0" err="1">
                <a:latin typeface="Calisto MT" panose="02040603050505030304" pitchFamily="18" charset="0"/>
                <a:cs typeface="Aparajita" panose="02020603050405020304" pitchFamily="18" charset="0"/>
              </a:rPr>
              <a:t>Iolco</a:t>
            </a:r>
            <a:r>
              <a:rPr lang="it-IT" sz="1600" dirty="0">
                <a:latin typeface="Calisto MT" panose="02040603050505030304" pitchFamily="18" charset="0"/>
                <a:cs typeface="Aparajita" panose="02020603050405020304" pitchFamily="18" charset="0"/>
              </a:rPr>
              <a:t>. Pantera: non è un animale attestato in Europa. Altri animali esotici, come i leoni, dovevano essere invece presenti in epoca molto antica. </a:t>
            </a:r>
          </a:p>
          <a:p>
            <a:pPr marL="285750" indent="-285750">
              <a:spcAft>
                <a:spcPts val="600"/>
              </a:spcAft>
              <a:buFont typeface="Arial" panose="020B0604020202020204" pitchFamily="34" charset="0"/>
              <a:buChar char="•"/>
            </a:pPr>
            <a:r>
              <a:rPr lang="it-IT" sz="1600" dirty="0">
                <a:latin typeface="Calisto MT" panose="02040603050505030304" pitchFamily="18" charset="0"/>
                <a:cs typeface="Aparajita" panose="02020603050405020304" pitchFamily="18" charset="0"/>
              </a:rPr>
              <a:t>I ragazzi, giunti alla giovinezza, usavano tagliarsi i capelli e dedicarli a un fiume (Achille, Oreste). Giasone, che non li ha ancora tagliati, è quindi molto giovane (20 anni). </a:t>
            </a:r>
          </a:p>
          <a:p>
            <a:pPr marL="285750" indent="-285750">
              <a:spcAft>
                <a:spcPts val="600"/>
              </a:spcAft>
              <a:buFont typeface="Arial" panose="020B0604020202020204" pitchFamily="34" charset="0"/>
              <a:buChar char="•"/>
            </a:pPr>
            <a:r>
              <a:rPr lang="it-IT" sz="1600" dirty="0">
                <a:latin typeface="Calisto MT" panose="02040603050505030304" pitchFamily="18" charset="0"/>
                <a:cs typeface="Aparajita" panose="02020603050405020304" pitchFamily="18" charset="0"/>
              </a:rPr>
              <a:t>Giasone è giovane, bello, guerriero, intrepido, sicuro di sé, capace di suscitare ammirazione e timore nel popolo. </a:t>
            </a:r>
          </a:p>
        </p:txBody>
      </p:sp>
    </p:spTree>
    <p:extLst>
      <p:ext uri="{BB962C8B-B14F-4D97-AF65-F5344CB8AC3E}">
        <p14:creationId xmlns:p14="http://schemas.microsoft.com/office/powerpoint/2010/main" val="17466024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9D4D5DF4-F556-4BC1-9D7C-8A9A60692ED3}"/>
              </a:ext>
            </a:extLst>
          </p:cNvPr>
          <p:cNvSpPr txBox="1"/>
          <p:nvPr/>
        </p:nvSpPr>
        <p:spPr>
          <a:xfrm>
            <a:off x="1302303" y="982176"/>
            <a:ext cx="10209402" cy="4893647"/>
          </a:xfrm>
          <a:prstGeom prst="rect">
            <a:avLst/>
          </a:prstGeom>
          <a:noFill/>
        </p:spPr>
        <p:txBody>
          <a:bodyPr wrap="square" rtlCol="0">
            <a:spAutoFit/>
          </a:bodyPr>
          <a:lstStyle/>
          <a:p>
            <a:pPr algn="ctr"/>
            <a:r>
              <a:rPr lang="it-IT" sz="2400" dirty="0">
                <a:latin typeface="Calisto MT" panose="02040603050505030304" pitchFamily="18" charset="0"/>
                <a:cs typeface="Aparajita" panose="02020603050405020304" pitchFamily="18" charset="0"/>
              </a:rPr>
              <a:t>Giasone è presentato da Pindaro come un </a:t>
            </a:r>
            <a:r>
              <a:rPr lang="it-IT" sz="2400" b="1" dirty="0">
                <a:latin typeface="Calisto MT" panose="02040603050505030304" pitchFamily="18" charset="0"/>
                <a:cs typeface="Aparajita" panose="02020603050405020304" pitchFamily="18" charset="0"/>
              </a:rPr>
              <a:t>«eroe» di stampo omerico</a:t>
            </a:r>
            <a:r>
              <a:rPr lang="it-IT" sz="2400" dirty="0">
                <a:latin typeface="Calisto MT" panose="02040603050505030304" pitchFamily="18" charset="0"/>
                <a:cs typeface="Aparajita" panose="02020603050405020304" pitchFamily="18" charset="0"/>
              </a:rPr>
              <a:t>. </a:t>
            </a:r>
          </a:p>
          <a:p>
            <a:pPr algn="ctr"/>
            <a:r>
              <a:rPr lang="it-IT" sz="2400" dirty="0">
                <a:latin typeface="Calisto MT" panose="02040603050505030304" pitchFamily="18" charset="0"/>
                <a:cs typeface="Aparajita" panose="02020603050405020304" pitchFamily="18" charset="0"/>
              </a:rPr>
              <a:t>Chi sono gli eroi? </a:t>
            </a:r>
          </a:p>
          <a:p>
            <a:pPr algn="ctr"/>
            <a:r>
              <a:rPr lang="it-IT" sz="2400" dirty="0">
                <a:latin typeface="Calisto MT" panose="02040603050505030304" pitchFamily="18" charset="0"/>
                <a:cs typeface="Aparajita" panose="02020603050405020304" pitchFamily="18" charset="0"/>
              </a:rPr>
              <a:t>Guerrieri (forza fisica, coraggio, intelligenza militare, prevaricazione sul nemico, approvazione del popolo ecc.). </a:t>
            </a:r>
          </a:p>
          <a:p>
            <a:pPr algn="ctr"/>
            <a:endParaRPr lang="it-IT" sz="2400" dirty="0">
              <a:latin typeface="Calisto MT" panose="02040603050505030304" pitchFamily="18" charset="0"/>
              <a:cs typeface="Aparajita" panose="02020603050405020304" pitchFamily="18" charset="0"/>
            </a:endParaRPr>
          </a:p>
          <a:p>
            <a:pPr algn="ctr"/>
            <a:r>
              <a:rPr lang="it-IT" sz="2400" dirty="0">
                <a:latin typeface="Calisto MT" panose="02040603050505030304" pitchFamily="18" charset="0"/>
                <a:cs typeface="Aparajita" panose="02020603050405020304" pitchFamily="18" charset="0"/>
              </a:rPr>
              <a:t>Iliade / Odissea: la prima stesura dei due poemi si colloca all’incarica fra il IX-VIII (900-700) secolo a.C.</a:t>
            </a:r>
          </a:p>
          <a:p>
            <a:pPr algn="ctr"/>
            <a:endParaRPr lang="it-IT" sz="2400" dirty="0">
              <a:latin typeface="Calisto MT" panose="02040603050505030304" pitchFamily="18" charset="0"/>
              <a:cs typeface="Aparajita" panose="02020603050405020304" pitchFamily="18" charset="0"/>
            </a:endParaRPr>
          </a:p>
          <a:p>
            <a:pPr algn="ctr"/>
            <a:endParaRPr lang="it-IT" sz="2400" dirty="0">
              <a:latin typeface="Calisto MT" panose="02040603050505030304" pitchFamily="18" charset="0"/>
              <a:cs typeface="Aparajita" panose="02020603050405020304" pitchFamily="18" charset="0"/>
            </a:endParaRPr>
          </a:p>
          <a:p>
            <a:pPr algn="ctr"/>
            <a:r>
              <a:rPr lang="it-IT" sz="2400" u="sng" dirty="0">
                <a:latin typeface="Calisto MT" panose="02040603050505030304" pitchFamily="18" charset="0"/>
                <a:cs typeface="Aparajita" panose="02020603050405020304" pitchFamily="18" charset="0"/>
              </a:rPr>
              <a:t>Facciamo un confronto temporale</a:t>
            </a:r>
            <a:r>
              <a:rPr lang="it-IT" sz="2400" dirty="0">
                <a:latin typeface="Calisto MT" panose="02040603050505030304" pitchFamily="18" charset="0"/>
                <a:cs typeface="Aparajita" panose="02020603050405020304" pitchFamily="18" charset="0"/>
              </a:rPr>
              <a:t>: </a:t>
            </a:r>
          </a:p>
          <a:p>
            <a:pPr algn="ctr"/>
            <a:r>
              <a:rPr lang="it-IT" sz="2400" dirty="0">
                <a:latin typeface="Calisto MT" panose="02040603050505030304" pitchFamily="18" charset="0"/>
                <a:cs typeface="Aparajita" panose="02020603050405020304" pitchFamily="18" charset="0"/>
              </a:rPr>
              <a:t>Pitica IV di Pindaro: 462 a.C.</a:t>
            </a:r>
          </a:p>
          <a:p>
            <a:pPr algn="ctr"/>
            <a:r>
              <a:rPr lang="it-IT" sz="2400" dirty="0">
                <a:latin typeface="Calisto MT" panose="02040603050505030304" pitchFamily="18" charset="0"/>
                <a:cs typeface="Aparajita" panose="02020603050405020304" pitchFamily="18" charset="0"/>
              </a:rPr>
              <a:t>Medea di Euripide: 431 a.C.</a:t>
            </a:r>
          </a:p>
          <a:p>
            <a:pPr algn="ctr"/>
            <a:r>
              <a:rPr lang="it-IT" sz="2400" dirty="0">
                <a:latin typeface="Calisto MT" panose="02040603050505030304" pitchFamily="18" charset="0"/>
                <a:cs typeface="Aparajita" panose="02020603050405020304" pitchFamily="18" charset="0"/>
              </a:rPr>
              <a:t>Argonautiche di Apollonio Rodio: III secolo a.C. </a:t>
            </a:r>
          </a:p>
        </p:txBody>
      </p:sp>
    </p:spTree>
    <p:extLst>
      <p:ext uri="{BB962C8B-B14F-4D97-AF65-F5344CB8AC3E}">
        <p14:creationId xmlns:p14="http://schemas.microsoft.com/office/powerpoint/2010/main" val="2253391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Freeform 6">
            <a:extLst>
              <a:ext uri="{FF2B5EF4-FFF2-40B4-BE49-F238E27FC236}">
                <a16:creationId xmlns:a16="http://schemas.microsoft.com/office/drawing/2014/main" id="{1DF61F47-37EC-408A-BDC8-E491FB5E5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0" name="Rectangle 9">
            <a:extLst>
              <a:ext uri="{FF2B5EF4-FFF2-40B4-BE49-F238E27FC236}">
                <a16:creationId xmlns:a16="http://schemas.microsoft.com/office/drawing/2014/main" id="{68157995-9098-42A2-8E36-8BA9015D7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2" name="Rectangle 11">
            <a:extLst>
              <a:ext uri="{FF2B5EF4-FFF2-40B4-BE49-F238E27FC236}">
                <a16:creationId xmlns:a16="http://schemas.microsoft.com/office/drawing/2014/main" id="{06F0F283-C8B6-4598-89C9-C404C98A57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E473B0C0-761B-443F-97A0-9D6E01FBB7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2"/>
            <a:ext cx="6300250" cy="6858002"/>
          </a:xfrm>
          <a:custGeom>
            <a:avLst/>
            <a:gdLst>
              <a:gd name="connsiteX0" fmla="*/ 0 w 6300250"/>
              <a:gd name="connsiteY0" fmla="*/ 0 h 6858002"/>
              <a:gd name="connsiteX1" fmla="*/ 3149600 w 6300250"/>
              <a:gd name="connsiteY1" fmla="*/ 0 h 6858002"/>
              <a:gd name="connsiteX2" fmla="*/ 3149600 w 6300250"/>
              <a:gd name="connsiteY2" fmla="*/ 2 h 6858002"/>
              <a:gd name="connsiteX3" fmla="*/ 6110455 w 6300250"/>
              <a:gd name="connsiteY3" fmla="*/ 2 h 6858002"/>
              <a:gd name="connsiteX4" fmla="*/ 6115495 w 6300250"/>
              <a:gd name="connsiteY4" fmla="*/ 66677 h 6858002"/>
              <a:gd name="connsiteX5" fmla="*/ 6123892 w 6300250"/>
              <a:gd name="connsiteY5" fmla="*/ 122239 h 6858002"/>
              <a:gd name="connsiteX6" fmla="*/ 6133970 w 6300250"/>
              <a:gd name="connsiteY6" fmla="*/ 174627 h 6858002"/>
              <a:gd name="connsiteX7" fmla="*/ 6150766 w 6300250"/>
              <a:gd name="connsiteY7" fmla="*/ 217489 h 6858002"/>
              <a:gd name="connsiteX8" fmla="*/ 6167562 w 6300250"/>
              <a:gd name="connsiteY8" fmla="*/ 260352 h 6858002"/>
              <a:gd name="connsiteX9" fmla="*/ 6187717 w 6300250"/>
              <a:gd name="connsiteY9" fmla="*/ 296864 h 6858002"/>
              <a:gd name="connsiteX10" fmla="*/ 6207872 w 6300250"/>
              <a:gd name="connsiteY10" fmla="*/ 334964 h 6858002"/>
              <a:gd name="connsiteX11" fmla="*/ 6226348 w 6300250"/>
              <a:gd name="connsiteY11" fmla="*/ 369889 h 6858002"/>
              <a:gd name="connsiteX12" fmla="*/ 6244823 w 6300250"/>
              <a:gd name="connsiteY12" fmla="*/ 409577 h 6858002"/>
              <a:gd name="connsiteX13" fmla="*/ 6261619 w 6300250"/>
              <a:gd name="connsiteY13" fmla="*/ 450852 h 6858002"/>
              <a:gd name="connsiteX14" fmla="*/ 6276736 w 6300250"/>
              <a:gd name="connsiteY14" fmla="*/ 496889 h 6858002"/>
              <a:gd name="connsiteX15" fmla="*/ 6288493 w 6300250"/>
              <a:gd name="connsiteY15" fmla="*/ 546102 h 6858002"/>
              <a:gd name="connsiteX16" fmla="*/ 6296891 w 6300250"/>
              <a:gd name="connsiteY16" fmla="*/ 606427 h 6858002"/>
              <a:gd name="connsiteX17" fmla="*/ 6300250 w 6300250"/>
              <a:gd name="connsiteY17" fmla="*/ 673102 h 6858002"/>
              <a:gd name="connsiteX18" fmla="*/ 6296891 w 6300250"/>
              <a:gd name="connsiteY18" fmla="*/ 744539 h 6858002"/>
              <a:gd name="connsiteX19" fmla="*/ 6288493 w 6300250"/>
              <a:gd name="connsiteY19" fmla="*/ 801689 h 6858002"/>
              <a:gd name="connsiteX20" fmla="*/ 6276736 w 6300250"/>
              <a:gd name="connsiteY20" fmla="*/ 854077 h 6858002"/>
              <a:gd name="connsiteX21" fmla="*/ 6261619 w 6300250"/>
              <a:gd name="connsiteY21" fmla="*/ 901702 h 6858002"/>
              <a:gd name="connsiteX22" fmla="*/ 6244823 w 6300250"/>
              <a:gd name="connsiteY22" fmla="*/ 942977 h 6858002"/>
              <a:gd name="connsiteX23" fmla="*/ 6224668 w 6300250"/>
              <a:gd name="connsiteY23" fmla="*/ 981077 h 6858002"/>
              <a:gd name="connsiteX24" fmla="*/ 6204513 w 6300250"/>
              <a:gd name="connsiteY24" fmla="*/ 1017589 h 6858002"/>
              <a:gd name="connsiteX25" fmla="*/ 6184358 w 6300250"/>
              <a:gd name="connsiteY25" fmla="*/ 1055689 h 6858002"/>
              <a:gd name="connsiteX26" fmla="*/ 6165882 w 6300250"/>
              <a:gd name="connsiteY26" fmla="*/ 1095377 h 6858002"/>
              <a:gd name="connsiteX27" fmla="*/ 6147406 w 6300250"/>
              <a:gd name="connsiteY27" fmla="*/ 1136652 h 6858002"/>
              <a:gd name="connsiteX28" fmla="*/ 6132291 w 6300250"/>
              <a:gd name="connsiteY28" fmla="*/ 1182689 h 6858002"/>
              <a:gd name="connsiteX29" fmla="*/ 6122213 w 6300250"/>
              <a:gd name="connsiteY29" fmla="*/ 1235077 h 6858002"/>
              <a:gd name="connsiteX30" fmla="*/ 6112135 w 6300250"/>
              <a:gd name="connsiteY30" fmla="*/ 1295402 h 6858002"/>
              <a:gd name="connsiteX31" fmla="*/ 6110455 w 6300250"/>
              <a:gd name="connsiteY31" fmla="*/ 1363664 h 6858002"/>
              <a:gd name="connsiteX32" fmla="*/ 6112135 w 6300250"/>
              <a:gd name="connsiteY32" fmla="*/ 1431927 h 6858002"/>
              <a:gd name="connsiteX33" fmla="*/ 6122213 w 6300250"/>
              <a:gd name="connsiteY33" fmla="*/ 1492252 h 6858002"/>
              <a:gd name="connsiteX34" fmla="*/ 6132291 w 6300250"/>
              <a:gd name="connsiteY34" fmla="*/ 1544639 h 6858002"/>
              <a:gd name="connsiteX35" fmla="*/ 6147406 w 6300250"/>
              <a:gd name="connsiteY35" fmla="*/ 1589089 h 6858002"/>
              <a:gd name="connsiteX36" fmla="*/ 6165882 w 6300250"/>
              <a:gd name="connsiteY36" fmla="*/ 1631952 h 6858002"/>
              <a:gd name="connsiteX37" fmla="*/ 6184358 w 6300250"/>
              <a:gd name="connsiteY37" fmla="*/ 1671639 h 6858002"/>
              <a:gd name="connsiteX38" fmla="*/ 6204513 w 6300250"/>
              <a:gd name="connsiteY38" fmla="*/ 1708152 h 6858002"/>
              <a:gd name="connsiteX39" fmla="*/ 6224668 w 6300250"/>
              <a:gd name="connsiteY39" fmla="*/ 1743077 h 6858002"/>
              <a:gd name="connsiteX40" fmla="*/ 6244823 w 6300250"/>
              <a:gd name="connsiteY40" fmla="*/ 1782764 h 6858002"/>
              <a:gd name="connsiteX41" fmla="*/ 6261619 w 6300250"/>
              <a:gd name="connsiteY41" fmla="*/ 1824039 h 6858002"/>
              <a:gd name="connsiteX42" fmla="*/ 6276736 w 6300250"/>
              <a:gd name="connsiteY42" fmla="*/ 1870077 h 6858002"/>
              <a:gd name="connsiteX43" fmla="*/ 6288493 w 6300250"/>
              <a:gd name="connsiteY43" fmla="*/ 1922464 h 6858002"/>
              <a:gd name="connsiteX44" fmla="*/ 6296891 w 6300250"/>
              <a:gd name="connsiteY44" fmla="*/ 1982789 h 6858002"/>
              <a:gd name="connsiteX45" fmla="*/ 6300250 w 6300250"/>
              <a:gd name="connsiteY45" fmla="*/ 2051052 h 6858002"/>
              <a:gd name="connsiteX46" fmla="*/ 6296891 w 6300250"/>
              <a:gd name="connsiteY46" fmla="*/ 2119314 h 6858002"/>
              <a:gd name="connsiteX47" fmla="*/ 6288493 w 6300250"/>
              <a:gd name="connsiteY47" fmla="*/ 2179639 h 6858002"/>
              <a:gd name="connsiteX48" fmla="*/ 6276736 w 6300250"/>
              <a:gd name="connsiteY48" fmla="*/ 2232027 h 6858002"/>
              <a:gd name="connsiteX49" fmla="*/ 6261619 w 6300250"/>
              <a:gd name="connsiteY49" fmla="*/ 2278064 h 6858002"/>
              <a:gd name="connsiteX50" fmla="*/ 6244823 w 6300250"/>
              <a:gd name="connsiteY50" fmla="*/ 2319339 h 6858002"/>
              <a:gd name="connsiteX51" fmla="*/ 6224668 w 6300250"/>
              <a:gd name="connsiteY51" fmla="*/ 2359027 h 6858002"/>
              <a:gd name="connsiteX52" fmla="*/ 6204513 w 6300250"/>
              <a:gd name="connsiteY52" fmla="*/ 2395539 h 6858002"/>
              <a:gd name="connsiteX53" fmla="*/ 6184358 w 6300250"/>
              <a:gd name="connsiteY53" fmla="*/ 2433639 h 6858002"/>
              <a:gd name="connsiteX54" fmla="*/ 6165882 w 6300250"/>
              <a:gd name="connsiteY54" fmla="*/ 2471739 h 6858002"/>
              <a:gd name="connsiteX55" fmla="*/ 6147406 w 6300250"/>
              <a:gd name="connsiteY55" fmla="*/ 2513014 h 6858002"/>
              <a:gd name="connsiteX56" fmla="*/ 6132291 w 6300250"/>
              <a:gd name="connsiteY56" fmla="*/ 2560639 h 6858002"/>
              <a:gd name="connsiteX57" fmla="*/ 6122213 w 6300250"/>
              <a:gd name="connsiteY57" fmla="*/ 2613027 h 6858002"/>
              <a:gd name="connsiteX58" fmla="*/ 6112135 w 6300250"/>
              <a:gd name="connsiteY58" fmla="*/ 2671764 h 6858002"/>
              <a:gd name="connsiteX59" fmla="*/ 6110455 w 6300250"/>
              <a:gd name="connsiteY59" fmla="*/ 2741614 h 6858002"/>
              <a:gd name="connsiteX60" fmla="*/ 6112135 w 6300250"/>
              <a:gd name="connsiteY60" fmla="*/ 2809877 h 6858002"/>
              <a:gd name="connsiteX61" fmla="*/ 6122213 w 6300250"/>
              <a:gd name="connsiteY61" fmla="*/ 2868614 h 6858002"/>
              <a:gd name="connsiteX62" fmla="*/ 6132291 w 6300250"/>
              <a:gd name="connsiteY62" fmla="*/ 2922589 h 6858002"/>
              <a:gd name="connsiteX63" fmla="*/ 6147406 w 6300250"/>
              <a:gd name="connsiteY63" fmla="*/ 2967039 h 6858002"/>
              <a:gd name="connsiteX64" fmla="*/ 6165882 w 6300250"/>
              <a:gd name="connsiteY64" fmla="*/ 3009902 h 6858002"/>
              <a:gd name="connsiteX65" fmla="*/ 6184358 w 6300250"/>
              <a:gd name="connsiteY65" fmla="*/ 3046414 h 6858002"/>
              <a:gd name="connsiteX66" fmla="*/ 6204513 w 6300250"/>
              <a:gd name="connsiteY66" fmla="*/ 3084514 h 6858002"/>
              <a:gd name="connsiteX67" fmla="*/ 6224668 w 6300250"/>
              <a:gd name="connsiteY67" fmla="*/ 3121027 h 6858002"/>
              <a:gd name="connsiteX68" fmla="*/ 6244823 w 6300250"/>
              <a:gd name="connsiteY68" fmla="*/ 3160714 h 6858002"/>
              <a:gd name="connsiteX69" fmla="*/ 6261619 w 6300250"/>
              <a:gd name="connsiteY69" fmla="*/ 3201989 h 6858002"/>
              <a:gd name="connsiteX70" fmla="*/ 6276736 w 6300250"/>
              <a:gd name="connsiteY70" fmla="*/ 3248027 h 6858002"/>
              <a:gd name="connsiteX71" fmla="*/ 6288493 w 6300250"/>
              <a:gd name="connsiteY71" fmla="*/ 3300414 h 6858002"/>
              <a:gd name="connsiteX72" fmla="*/ 6296891 w 6300250"/>
              <a:gd name="connsiteY72" fmla="*/ 3360739 h 6858002"/>
              <a:gd name="connsiteX73" fmla="*/ 6300250 w 6300250"/>
              <a:gd name="connsiteY73" fmla="*/ 3427414 h 6858002"/>
              <a:gd name="connsiteX74" fmla="*/ 6296891 w 6300250"/>
              <a:gd name="connsiteY74" fmla="*/ 3497264 h 6858002"/>
              <a:gd name="connsiteX75" fmla="*/ 6288493 w 6300250"/>
              <a:gd name="connsiteY75" fmla="*/ 3557589 h 6858002"/>
              <a:gd name="connsiteX76" fmla="*/ 6276736 w 6300250"/>
              <a:gd name="connsiteY76" fmla="*/ 3609977 h 6858002"/>
              <a:gd name="connsiteX77" fmla="*/ 6261619 w 6300250"/>
              <a:gd name="connsiteY77" fmla="*/ 3656014 h 6858002"/>
              <a:gd name="connsiteX78" fmla="*/ 6244823 w 6300250"/>
              <a:gd name="connsiteY78" fmla="*/ 3697289 h 6858002"/>
              <a:gd name="connsiteX79" fmla="*/ 6224668 w 6300250"/>
              <a:gd name="connsiteY79" fmla="*/ 3736977 h 6858002"/>
              <a:gd name="connsiteX80" fmla="*/ 6184358 w 6300250"/>
              <a:gd name="connsiteY80" fmla="*/ 3811589 h 6858002"/>
              <a:gd name="connsiteX81" fmla="*/ 6165882 w 6300250"/>
              <a:gd name="connsiteY81" fmla="*/ 3848102 h 6858002"/>
              <a:gd name="connsiteX82" fmla="*/ 6147406 w 6300250"/>
              <a:gd name="connsiteY82" fmla="*/ 3890964 h 6858002"/>
              <a:gd name="connsiteX83" fmla="*/ 6132291 w 6300250"/>
              <a:gd name="connsiteY83" fmla="*/ 3935414 h 6858002"/>
              <a:gd name="connsiteX84" fmla="*/ 6122213 w 6300250"/>
              <a:gd name="connsiteY84" fmla="*/ 3987802 h 6858002"/>
              <a:gd name="connsiteX85" fmla="*/ 6112135 w 6300250"/>
              <a:gd name="connsiteY85" fmla="*/ 4048127 h 6858002"/>
              <a:gd name="connsiteX86" fmla="*/ 6110455 w 6300250"/>
              <a:gd name="connsiteY86" fmla="*/ 4116389 h 6858002"/>
              <a:gd name="connsiteX87" fmla="*/ 6112135 w 6300250"/>
              <a:gd name="connsiteY87" fmla="*/ 4186239 h 6858002"/>
              <a:gd name="connsiteX88" fmla="*/ 6122213 w 6300250"/>
              <a:gd name="connsiteY88" fmla="*/ 4244977 h 6858002"/>
              <a:gd name="connsiteX89" fmla="*/ 6132291 w 6300250"/>
              <a:gd name="connsiteY89" fmla="*/ 4297364 h 6858002"/>
              <a:gd name="connsiteX90" fmla="*/ 6147406 w 6300250"/>
              <a:gd name="connsiteY90" fmla="*/ 4343402 h 6858002"/>
              <a:gd name="connsiteX91" fmla="*/ 6165882 w 6300250"/>
              <a:gd name="connsiteY91" fmla="*/ 4386264 h 6858002"/>
              <a:gd name="connsiteX92" fmla="*/ 6184358 w 6300250"/>
              <a:gd name="connsiteY92" fmla="*/ 4424364 h 6858002"/>
              <a:gd name="connsiteX93" fmla="*/ 6224668 w 6300250"/>
              <a:gd name="connsiteY93" fmla="*/ 4498977 h 6858002"/>
              <a:gd name="connsiteX94" fmla="*/ 6244823 w 6300250"/>
              <a:gd name="connsiteY94" fmla="*/ 4537077 h 6858002"/>
              <a:gd name="connsiteX95" fmla="*/ 6261619 w 6300250"/>
              <a:gd name="connsiteY95" fmla="*/ 4579939 h 6858002"/>
              <a:gd name="connsiteX96" fmla="*/ 6276736 w 6300250"/>
              <a:gd name="connsiteY96" fmla="*/ 4625977 h 6858002"/>
              <a:gd name="connsiteX97" fmla="*/ 6288493 w 6300250"/>
              <a:gd name="connsiteY97" fmla="*/ 4678364 h 6858002"/>
              <a:gd name="connsiteX98" fmla="*/ 6296891 w 6300250"/>
              <a:gd name="connsiteY98" fmla="*/ 4738689 h 6858002"/>
              <a:gd name="connsiteX99" fmla="*/ 6300250 w 6300250"/>
              <a:gd name="connsiteY99" fmla="*/ 4806952 h 6858002"/>
              <a:gd name="connsiteX100" fmla="*/ 6296891 w 6300250"/>
              <a:gd name="connsiteY100" fmla="*/ 4875214 h 6858002"/>
              <a:gd name="connsiteX101" fmla="*/ 6288493 w 6300250"/>
              <a:gd name="connsiteY101" fmla="*/ 4935539 h 6858002"/>
              <a:gd name="connsiteX102" fmla="*/ 6276736 w 6300250"/>
              <a:gd name="connsiteY102" fmla="*/ 4987927 h 6858002"/>
              <a:gd name="connsiteX103" fmla="*/ 6261619 w 6300250"/>
              <a:gd name="connsiteY103" fmla="*/ 5033964 h 6858002"/>
              <a:gd name="connsiteX104" fmla="*/ 6244823 w 6300250"/>
              <a:gd name="connsiteY104" fmla="*/ 5075239 h 6858002"/>
              <a:gd name="connsiteX105" fmla="*/ 6224668 w 6300250"/>
              <a:gd name="connsiteY105" fmla="*/ 5114927 h 6858002"/>
              <a:gd name="connsiteX106" fmla="*/ 6204513 w 6300250"/>
              <a:gd name="connsiteY106" fmla="*/ 5149852 h 6858002"/>
              <a:gd name="connsiteX107" fmla="*/ 6184358 w 6300250"/>
              <a:gd name="connsiteY107" fmla="*/ 5186364 h 6858002"/>
              <a:gd name="connsiteX108" fmla="*/ 6165882 w 6300250"/>
              <a:gd name="connsiteY108" fmla="*/ 5226052 h 6858002"/>
              <a:gd name="connsiteX109" fmla="*/ 6147406 w 6300250"/>
              <a:gd name="connsiteY109" fmla="*/ 5268914 h 6858002"/>
              <a:gd name="connsiteX110" fmla="*/ 6132291 w 6300250"/>
              <a:gd name="connsiteY110" fmla="*/ 5313364 h 6858002"/>
              <a:gd name="connsiteX111" fmla="*/ 6122213 w 6300250"/>
              <a:gd name="connsiteY111" fmla="*/ 5365752 h 6858002"/>
              <a:gd name="connsiteX112" fmla="*/ 6112135 w 6300250"/>
              <a:gd name="connsiteY112" fmla="*/ 5426077 h 6858002"/>
              <a:gd name="connsiteX113" fmla="*/ 6110455 w 6300250"/>
              <a:gd name="connsiteY113" fmla="*/ 5494339 h 6858002"/>
              <a:gd name="connsiteX114" fmla="*/ 6112135 w 6300250"/>
              <a:gd name="connsiteY114" fmla="*/ 5562602 h 6858002"/>
              <a:gd name="connsiteX115" fmla="*/ 6122213 w 6300250"/>
              <a:gd name="connsiteY115" fmla="*/ 5622927 h 6858002"/>
              <a:gd name="connsiteX116" fmla="*/ 6132291 w 6300250"/>
              <a:gd name="connsiteY116" fmla="*/ 5675314 h 6858002"/>
              <a:gd name="connsiteX117" fmla="*/ 6147406 w 6300250"/>
              <a:gd name="connsiteY117" fmla="*/ 5721352 h 6858002"/>
              <a:gd name="connsiteX118" fmla="*/ 6165882 w 6300250"/>
              <a:gd name="connsiteY118" fmla="*/ 5762627 h 6858002"/>
              <a:gd name="connsiteX119" fmla="*/ 6184358 w 6300250"/>
              <a:gd name="connsiteY119" fmla="*/ 5802314 h 6858002"/>
              <a:gd name="connsiteX120" fmla="*/ 6204513 w 6300250"/>
              <a:gd name="connsiteY120" fmla="*/ 5840414 h 6858002"/>
              <a:gd name="connsiteX121" fmla="*/ 6224668 w 6300250"/>
              <a:gd name="connsiteY121" fmla="*/ 5876927 h 6858002"/>
              <a:gd name="connsiteX122" fmla="*/ 6244823 w 6300250"/>
              <a:gd name="connsiteY122" fmla="*/ 5915027 h 6858002"/>
              <a:gd name="connsiteX123" fmla="*/ 6261619 w 6300250"/>
              <a:gd name="connsiteY123" fmla="*/ 5956302 h 6858002"/>
              <a:gd name="connsiteX124" fmla="*/ 6276736 w 6300250"/>
              <a:gd name="connsiteY124" fmla="*/ 6003927 h 6858002"/>
              <a:gd name="connsiteX125" fmla="*/ 6288493 w 6300250"/>
              <a:gd name="connsiteY125" fmla="*/ 6056314 h 6858002"/>
              <a:gd name="connsiteX126" fmla="*/ 6296891 w 6300250"/>
              <a:gd name="connsiteY126" fmla="*/ 6113464 h 6858002"/>
              <a:gd name="connsiteX127" fmla="*/ 6300250 w 6300250"/>
              <a:gd name="connsiteY127" fmla="*/ 6183314 h 6858002"/>
              <a:gd name="connsiteX128" fmla="*/ 6296891 w 6300250"/>
              <a:gd name="connsiteY128" fmla="*/ 6251577 h 6858002"/>
              <a:gd name="connsiteX129" fmla="*/ 6288493 w 6300250"/>
              <a:gd name="connsiteY129" fmla="*/ 6311902 h 6858002"/>
              <a:gd name="connsiteX130" fmla="*/ 6276736 w 6300250"/>
              <a:gd name="connsiteY130" fmla="*/ 6361114 h 6858002"/>
              <a:gd name="connsiteX131" fmla="*/ 6261619 w 6300250"/>
              <a:gd name="connsiteY131" fmla="*/ 6407152 h 6858002"/>
              <a:gd name="connsiteX132" fmla="*/ 6244823 w 6300250"/>
              <a:gd name="connsiteY132" fmla="*/ 6448427 h 6858002"/>
              <a:gd name="connsiteX133" fmla="*/ 6226348 w 6300250"/>
              <a:gd name="connsiteY133" fmla="*/ 6488114 h 6858002"/>
              <a:gd name="connsiteX134" fmla="*/ 6207872 w 6300250"/>
              <a:gd name="connsiteY134" fmla="*/ 6523039 h 6858002"/>
              <a:gd name="connsiteX135" fmla="*/ 6187717 w 6300250"/>
              <a:gd name="connsiteY135" fmla="*/ 6561139 h 6858002"/>
              <a:gd name="connsiteX136" fmla="*/ 6167562 w 6300250"/>
              <a:gd name="connsiteY136" fmla="*/ 6597652 h 6858002"/>
              <a:gd name="connsiteX137" fmla="*/ 6150766 w 6300250"/>
              <a:gd name="connsiteY137" fmla="*/ 6640514 h 6858002"/>
              <a:gd name="connsiteX138" fmla="*/ 6133970 w 6300250"/>
              <a:gd name="connsiteY138" fmla="*/ 6683377 h 6858002"/>
              <a:gd name="connsiteX139" fmla="*/ 6123892 w 6300250"/>
              <a:gd name="connsiteY139" fmla="*/ 6735764 h 6858002"/>
              <a:gd name="connsiteX140" fmla="*/ 6115495 w 6300250"/>
              <a:gd name="connsiteY140" fmla="*/ 6791327 h 6858002"/>
              <a:gd name="connsiteX141" fmla="*/ 6110455 w 6300250"/>
              <a:gd name="connsiteY141" fmla="*/ 6858002 h 6858002"/>
              <a:gd name="connsiteX142" fmla="*/ 3149600 w 6300250"/>
              <a:gd name="connsiteY142" fmla="*/ 6858002 h 6858002"/>
              <a:gd name="connsiteX143" fmla="*/ 2707087 w 6300250"/>
              <a:gd name="connsiteY143" fmla="*/ 6858002 h 6858002"/>
              <a:gd name="connsiteX144" fmla="*/ 0 w 6300250"/>
              <a:gd name="connsiteY144"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6300250" h="6858002">
                <a:moveTo>
                  <a:pt x="0" y="0"/>
                </a:moveTo>
                <a:lnTo>
                  <a:pt x="3149600" y="0"/>
                </a:lnTo>
                <a:lnTo>
                  <a:pt x="3149600" y="2"/>
                </a:lnTo>
                <a:lnTo>
                  <a:pt x="6110455" y="2"/>
                </a:lnTo>
                <a:lnTo>
                  <a:pt x="6115495" y="66677"/>
                </a:lnTo>
                <a:lnTo>
                  <a:pt x="6123892" y="122239"/>
                </a:lnTo>
                <a:lnTo>
                  <a:pt x="6133970" y="174627"/>
                </a:lnTo>
                <a:lnTo>
                  <a:pt x="6150766" y="217489"/>
                </a:lnTo>
                <a:lnTo>
                  <a:pt x="6167562" y="260352"/>
                </a:lnTo>
                <a:lnTo>
                  <a:pt x="6187717" y="296864"/>
                </a:lnTo>
                <a:lnTo>
                  <a:pt x="6207872" y="334964"/>
                </a:lnTo>
                <a:lnTo>
                  <a:pt x="6226348" y="369889"/>
                </a:lnTo>
                <a:lnTo>
                  <a:pt x="6244823" y="409577"/>
                </a:lnTo>
                <a:lnTo>
                  <a:pt x="6261619" y="450852"/>
                </a:lnTo>
                <a:lnTo>
                  <a:pt x="6276736" y="496889"/>
                </a:lnTo>
                <a:lnTo>
                  <a:pt x="6288493" y="546102"/>
                </a:lnTo>
                <a:lnTo>
                  <a:pt x="6296891" y="606427"/>
                </a:lnTo>
                <a:lnTo>
                  <a:pt x="6300250" y="673102"/>
                </a:lnTo>
                <a:lnTo>
                  <a:pt x="6296891" y="744539"/>
                </a:lnTo>
                <a:lnTo>
                  <a:pt x="6288493" y="801689"/>
                </a:lnTo>
                <a:lnTo>
                  <a:pt x="6276736" y="854077"/>
                </a:lnTo>
                <a:lnTo>
                  <a:pt x="6261619" y="901702"/>
                </a:lnTo>
                <a:lnTo>
                  <a:pt x="6244823" y="942977"/>
                </a:lnTo>
                <a:lnTo>
                  <a:pt x="6224668" y="981077"/>
                </a:lnTo>
                <a:lnTo>
                  <a:pt x="6204513" y="1017589"/>
                </a:lnTo>
                <a:lnTo>
                  <a:pt x="6184358" y="1055689"/>
                </a:lnTo>
                <a:lnTo>
                  <a:pt x="6165882" y="1095377"/>
                </a:lnTo>
                <a:lnTo>
                  <a:pt x="6147406" y="1136652"/>
                </a:lnTo>
                <a:lnTo>
                  <a:pt x="6132291" y="1182689"/>
                </a:lnTo>
                <a:lnTo>
                  <a:pt x="6122213" y="1235077"/>
                </a:lnTo>
                <a:lnTo>
                  <a:pt x="6112135" y="1295402"/>
                </a:lnTo>
                <a:lnTo>
                  <a:pt x="6110455" y="1363664"/>
                </a:lnTo>
                <a:lnTo>
                  <a:pt x="6112135" y="1431927"/>
                </a:lnTo>
                <a:lnTo>
                  <a:pt x="6122213" y="1492252"/>
                </a:lnTo>
                <a:lnTo>
                  <a:pt x="6132291" y="1544639"/>
                </a:lnTo>
                <a:lnTo>
                  <a:pt x="6147406" y="1589089"/>
                </a:lnTo>
                <a:lnTo>
                  <a:pt x="6165882" y="1631952"/>
                </a:lnTo>
                <a:lnTo>
                  <a:pt x="6184358" y="1671639"/>
                </a:lnTo>
                <a:lnTo>
                  <a:pt x="6204513" y="1708152"/>
                </a:lnTo>
                <a:lnTo>
                  <a:pt x="6224668" y="1743077"/>
                </a:lnTo>
                <a:lnTo>
                  <a:pt x="6244823" y="1782764"/>
                </a:lnTo>
                <a:lnTo>
                  <a:pt x="6261619" y="1824039"/>
                </a:lnTo>
                <a:lnTo>
                  <a:pt x="6276736" y="1870077"/>
                </a:lnTo>
                <a:lnTo>
                  <a:pt x="6288493" y="1922464"/>
                </a:lnTo>
                <a:lnTo>
                  <a:pt x="6296891" y="1982789"/>
                </a:lnTo>
                <a:lnTo>
                  <a:pt x="6300250" y="2051052"/>
                </a:lnTo>
                <a:lnTo>
                  <a:pt x="6296891" y="2119314"/>
                </a:lnTo>
                <a:lnTo>
                  <a:pt x="6288493" y="2179639"/>
                </a:lnTo>
                <a:lnTo>
                  <a:pt x="6276736" y="2232027"/>
                </a:lnTo>
                <a:lnTo>
                  <a:pt x="6261619" y="2278064"/>
                </a:lnTo>
                <a:lnTo>
                  <a:pt x="6244823" y="2319339"/>
                </a:lnTo>
                <a:lnTo>
                  <a:pt x="6224668" y="2359027"/>
                </a:lnTo>
                <a:lnTo>
                  <a:pt x="6204513" y="2395539"/>
                </a:lnTo>
                <a:lnTo>
                  <a:pt x="6184358" y="2433639"/>
                </a:lnTo>
                <a:lnTo>
                  <a:pt x="6165882" y="2471739"/>
                </a:lnTo>
                <a:lnTo>
                  <a:pt x="6147406" y="2513014"/>
                </a:lnTo>
                <a:lnTo>
                  <a:pt x="6132291" y="2560639"/>
                </a:lnTo>
                <a:lnTo>
                  <a:pt x="6122213" y="2613027"/>
                </a:lnTo>
                <a:lnTo>
                  <a:pt x="6112135" y="2671764"/>
                </a:lnTo>
                <a:lnTo>
                  <a:pt x="6110455" y="2741614"/>
                </a:lnTo>
                <a:lnTo>
                  <a:pt x="6112135" y="2809877"/>
                </a:lnTo>
                <a:lnTo>
                  <a:pt x="6122213" y="2868614"/>
                </a:lnTo>
                <a:lnTo>
                  <a:pt x="6132291" y="2922589"/>
                </a:lnTo>
                <a:lnTo>
                  <a:pt x="6147406" y="2967039"/>
                </a:lnTo>
                <a:lnTo>
                  <a:pt x="6165882" y="3009902"/>
                </a:lnTo>
                <a:lnTo>
                  <a:pt x="6184358" y="3046414"/>
                </a:lnTo>
                <a:lnTo>
                  <a:pt x="6204513" y="3084514"/>
                </a:lnTo>
                <a:lnTo>
                  <a:pt x="6224668" y="3121027"/>
                </a:lnTo>
                <a:lnTo>
                  <a:pt x="6244823" y="3160714"/>
                </a:lnTo>
                <a:lnTo>
                  <a:pt x="6261619" y="3201989"/>
                </a:lnTo>
                <a:lnTo>
                  <a:pt x="6276736" y="3248027"/>
                </a:lnTo>
                <a:lnTo>
                  <a:pt x="6288493" y="3300414"/>
                </a:lnTo>
                <a:lnTo>
                  <a:pt x="6296891" y="3360739"/>
                </a:lnTo>
                <a:lnTo>
                  <a:pt x="6300250" y="3427414"/>
                </a:lnTo>
                <a:lnTo>
                  <a:pt x="6296891" y="3497264"/>
                </a:lnTo>
                <a:lnTo>
                  <a:pt x="6288493" y="3557589"/>
                </a:lnTo>
                <a:lnTo>
                  <a:pt x="6276736" y="3609977"/>
                </a:lnTo>
                <a:lnTo>
                  <a:pt x="6261619" y="3656014"/>
                </a:lnTo>
                <a:lnTo>
                  <a:pt x="6244823" y="3697289"/>
                </a:lnTo>
                <a:lnTo>
                  <a:pt x="6224668" y="3736977"/>
                </a:lnTo>
                <a:lnTo>
                  <a:pt x="6184358" y="3811589"/>
                </a:lnTo>
                <a:lnTo>
                  <a:pt x="6165882" y="3848102"/>
                </a:lnTo>
                <a:lnTo>
                  <a:pt x="6147406" y="3890964"/>
                </a:lnTo>
                <a:lnTo>
                  <a:pt x="6132291" y="3935414"/>
                </a:lnTo>
                <a:lnTo>
                  <a:pt x="6122213" y="3987802"/>
                </a:lnTo>
                <a:lnTo>
                  <a:pt x="6112135" y="4048127"/>
                </a:lnTo>
                <a:lnTo>
                  <a:pt x="6110455" y="4116389"/>
                </a:lnTo>
                <a:lnTo>
                  <a:pt x="6112135" y="4186239"/>
                </a:lnTo>
                <a:lnTo>
                  <a:pt x="6122213" y="4244977"/>
                </a:lnTo>
                <a:lnTo>
                  <a:pt x="6132291" y="4297364"/>
                </a:lnTo>
                <a:lnTo>
                  <a:pt x="6147406" y="4343402"/>
                </a:lnTo>
                <a:lnTo>
                  <a:pt x="6165882" y="4386264"/>
                </a:lnTo>
                <a:lnTo>
                  <a:pt x="6184358" y="4424364"/>
                </a:lnTo>
                <a:lnTo>
                  <a:pt x="6224668" y="4498977"/>
                </a:lnTo>
                <a:lnTo>
                  <a:pt x="6244823" y="4537077"/>
                </a:lnTo>
                <a:lnTo>
                  <a:pt x="6261619" y="4579939"/>
                </a:lnTo>
                <a:lnTo>
                  <a:pt x="6276736" y="4625977"/>
                </a:lnTo>
                <a:lnTo>
                  <a:pt x="6288493" y="4678364"/>
                </a:lnTo>
                <a:lnTo>
                  <a:pt x="6296891" y="4738689"/>
                </a:lnTo>
                <a:lnTo>
                  <a:pt x="6300250" y="4806952"/>
                </a:lnTo>
                <a:lnTo>
                  <a:pt x="6296891" y="4875214"/>
                </a:lnTo>
                <a:lnTo>
                  <a:pt x="6288493" y="4935539"/>
                </a:lnTo>
                <a:lnTo>
                  <a:pt x="6276736" y="4987927"/>
                </a:lnTo>
                <a:lnTo>
                  <a:pt x="6261619" y="5033964"/>
                </a:lnTo>
                <a:lnTo>
                  <a:pt x="6244823" y="5075239"/>
                </a:lnTo>
                <a:lnTo>
                  <a:pt x="6224668" y="5114927"/>
                </a:lnTo>
                <a:lnTo>
                  <a:pt x="6204513" y="5149852"/>
                </a:lnTo>
                <a:lnTo>
                  <a:pt x="6184358" y="5186364"/>
                </a:lnTo>
                <a:lnTo>
                  <a:pt x="6165882" y="5226052"/>
                </a:lnTo>
                <a:lnTo>
                  <a:pt x="6147406" y="5268914"/>
                </a:lnTo>
                <a:lnTo>
                  <a:pt x="6132291" y="5313364"/>
                </a:lnTo>
                <a:lnTo>
                  <a:pt x="6122213" y="5365752"/>
                </a:lnTo>
                <a:lnTo>
                  <a:pt x="6112135" y="5426077"/>
                </a:lnTo>
                <a:lnTo>
                  <a:pt x="6110455" y="5494339"/>
                </a:lnTo>
                <a:lnTo>
                  <a:pt x="6112135" y="5562602"/>
                </a:lnTo>
                <a:lnTo>
                  <a:pt x="6122213" y="5622927"/>
                </a:lnTo>
                <a:lnTo>
                  <a:pt x="6132291" y="5675314"/>
                </a:lnTo>
                <a:lnTo>
                  <a:pt x="6147406" y="5721352"/>
                </a:lnTo>
                <a:lnTo>
                  <a:pt x="6165882" y="5762627"/>
                </a:lnTo>
                <a:lnTo>
                  <a:pt x="6184358" y="5802314"/>
                </a:lnTo>
                <a:lnTo>
                  <a:pt x="6204513" y="5840414"/>
                </a:lnTo>
                <a:lnTo>
                  <a:pt x="6224668" y="5876927"/>
                </a:lnTo>
                <a:lnTo>
                  <a:pt x="6244823" y="5915027"/>
                </a:lnTo>
                <a:lnTo>
                  <a:pt x="6261619" y="5956302"/>
                </a:lnTo>
                <a:lnTo>
                  <a:pt x="6276736" y="6003927"/>
                </a:lnTo>
                <a:lnTo>
                  <a:pt x="6288493" y="6056314"/>
                </a:lnTo>
                <a:lnTo>
                  <a:pt x="6296891" y="6113464"/>
                </a:lnTo>
                <a:lnTo>
                  <a:pt x="6300250" y="6183314"/>
                </a:lnTo>
                <a:lnTo>
                  <a:pt x="6296891" y="6251577"/>
                </a:lnTo>
                <a:lnTo>
                  <a:pt x="6288493" y="6311902"/>
                </a:lnTo>
                <a:lnTo>
                  <a:pt x="6276736" y="6361114"/>
                </a:lnTo>
                <a:lnTo>
                  <a:pt x="6261619" y="6407152"/>
                </a:lnTo>
                <a:lnTo>
                  <a:pt x="6244823" y="6448427"/>
                </a:lnTo>
                <a:lnTo>
                  <a:pt x="6226348" y="6488114"/>
                </a:lnTo>
                <a:lnTo>
                  <a:pt x="6207872" y="6523039"/>
                </a:lnTo>
                <a:lnTo>
                  <a:pt x="6187717" y="6561139"/>
                </a:lnTo>
                <a:lnTo>
                  <a:pt x="6167562" y="6597652"/>
                </a:lnTo>
                <a:lnTo>
                  <a:pt x="6150766" y="6640514"/>
                </a:lnTo>
                <a:lnTo>
                  <a:pt x="6133970" y="6683377"/>
                </a:lnTo>
                <a:lnTo>
                  <a:pt x="6123892" y="6735764"/>
                </a:lnTo>
                <a:lnTo>
                  <a:pt x="6115495" y="6791327"/>
                </a:lnTo>
                <a:lnTo>
                  <a:pt x="6110455" y="6858002"/>
                </a:lnTo>
                <a:lnTo>
                  <a:pt x="3149600" y="6858002"/>
                </a:lnTo>
                <a:lnTo>
                  <a:pt x="2707087" y="6858002"/>
                </a:lnTo>
                <a:lnTo>
                  <a:pt x="0" y="6858002"/>
                </a:lnTo>
                <a:close/>
              </a:path>
            </a:pathLst>
          </a:custGeom>
          <a:solidFill>
            <a:schemeClr val="accent1"/>
          </a:solidFill>
          <a:ln w="0">
            <a:noFill/>
            <a:prstDash val="solid"/>
            <a:round/>
            <a:headEnd/>
            <a:tailEnd/>
          </a:ln>
        </p:spPr>
      </p:sp>
      <p:sp>
        <p:nvSpPr>
          <p:cNvPr id="16" name="Rectangle 15">
            <a:extLst>
              <a:ext uri="{FF2B5EF4-FFF2-40B4-BE49-F238E27FC236}">
                <a16:creationId xmlns:a16="http://schemas.microsoft.com/office/drawing/2014/main" id="{E3B475C6-1445-41C7-9360-49FD7C1C1E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CasellaDiTesto 1">
            <a:extLst>
              <a:ext uri="{FF2B5EF4-FFF2-40B4-BE49-F238E27FC236}">
                <a16:creationId xmlns:a16="http://schemas.microsoft.com/office/drawing/2014/main" id="{E199F035-7591-4525-9D85-DBACCDA62428}"/>
              </a:ext>
            </a:extLst>
          </p:cNvPr>
          <p:cNvSpPr txBox="1"/>
          <p:nvPr/>
        </p:nvSpPr>
        <p:spPr>
          <a:xfrm>
            <a:off x="442912" y="390523"/>
            <a:ext cx="7543800" cy="6076950"/>
          </a:xfrm>
          <a:prstGeom prst="rect">
            <a:avLst/>
          </a:prstGeom>
        </p:spPr>
        <p:txBody>
          <a:bodyPr vert="horz" lIns="91440" tIns="45720" rIns="91440" bIns="45720" rtlCol="0" anchor="ctr">
            <a:normAutofit fontScale="25000" lnSpcReduction="20000"/>
          </a:bodyPr>
          <a:lstStyle/>
          <a:p>
            <a:pPr indent="-228600">
              <a:spcBef>
                <a:spcPts val="700"/>
              </a:spcBef>
              <a:buClr>
                <a:schemeClr val="tx2"/>
              </a:buClr>
            </a:pPr>
            <a:r>
              <a:rPr lang="en-US" sz="6400" dirty="0">
                <a:ln>
                  <a:noFill/>
                </a:ln>
                <a:effectLst/>
                <a:latin typeface="Calisto MT" panose="02040603050505030304" pitchFamily="18" charset="0"/>
              </a:rPr>
              <a:t>“Ad un </a:t>
            </a:r>
            <a:r>
              <a:rPr lang="en-US" sz="6400" dirty="0" err="1">
                <a:ln>
                  <a:noFill/>
                </a:ln>
                <a:effectLst/>
                <a:latin typeface="Calisto MT" panose="02040603050505030304" pitchFamily="18" charset="0"/>
              </a:rPr>
              <a:t>tratto</a:t>
            </a:r>
            <a:r>
              <a:rPr lang="en-US" sz="6400" dirty="0">
                <a:ln>
                  <a:noFill/>
                </a:ln>
                <a:effectLst/>
                <a:latin typeface="Calisto MT" panose="02040603050505030304" pitchFamily="18" charset="0"/>
              </a:rPr>
              <a:t>, </a:t>
            </a:r>
            <a:r>
              <a:rPr lang="en-US" sz="6400" dirty="0" err="1">
                <a:ln>
                  <a:noFill/>
                </a:ln>
                <a:effectLst/>
                <a:latin typeface="Calisto MT" panose="02040603050505030304" pitchFamily="18" charset="0"/>
              </a:rPr>
              <a:t>sul</a:t>
            </a:r>
            <a:r>
              <a:rPr lang="en-US" sz="6400" dirty="0">
                <a:ln>
                  <a:noFill/>
                </a:ln>
                <a:effectLst/>
                <a:latin typeface="Calisto MT" panose="02040603050505030304" pitchFamily="18" charset="0"/>
              </a:rPr>
              <a:t> </a:t>
            </a:r>
            <a:r>
              <a:rPr lang="en-US" sz="6400" dirty="0" err="1">
                <a:ln>
                  <a:noFill/>
                </a:ln>
                <a:effectLst/>
                <a:latin typeface="Calisto MT" panose="02040603050505030304" pitchFamily="18" charset="0"/>
              </a:rPr>
              <a:t>carro</a:t>
            </a:r>
            <a:r>
              <a:rPr lang="en-US" sz="6400" dirty="0">
                <a:ln>
                  <a:noFill/>
                </a:ln>
                <a:effectLst/>
                <a:latin typeface="Calisto MT" panose="02040603050505030304" pitchFamily="18" charset="0"/>
              </a:rPr>
              <a:t> </a:t>
            </a:r>
            <a:r>
              <a:rPr lang="en-US" sz="6400" dirty="0" err="1">
                <a:ln>
                  <a:noFill/>
                </a:ln>
                <a:effectLst/>
                <a:latin typeface="Calisto MT" panose="02040603050505030304" pitchFamily="18" charset="0"/>
              </a:rPr>
              <a:t>levigato</a:t>
            </a:r>
            <a:endParaRPr lang="en-US" sz="6400" dirty="0">
              <a:ln>
                <a:noFill/>
              </a:ln>
              <a:effectLst/>
              <a:latin typeface="Calisto MT" panose="02040603050505030304" pitchFamily="18" charset="0"/>
            </a:endParaRPr>
          </a:p>
          <a:p>
            <a:pPr indent="-228600">
              <a:spcBef>
                <a:spcPts val="700"/>
              </a:spcBef>
              <a:buClr>
                <a:schemeClr val="tx2"/>
              </a:buClr>
            </a:pPr>
            <a:r>
              <a:rPr lang="en-US" sz="6400" dirty="0" err="1">
                <a:ln>
                  <a:noFill/>
                </a:ln>
                <a:effectLst/>
                <a:latin typeface="Calisto MT" panose="02040603050505030304" pitchFamily="18" charset="0"/>
              </a:rPr>
              <a:t>Giunse</a:t>
            </a:r>
            <a:r>
              <a:rPr lang="en-US" sz="6400" dirty="0">
                <a:ln>
                  <a:noFill/>
                </a:ln>
                <a:effectLst/>
                <a:latin typeface="Calisto MT" panose="02040603050505030304" pitchFamily="18" charset="0"/>
              </a:rPr>
              <a:t> a </a:t>
            </a:r>
            <a:r>
              <a:rPr lang="en-US" sz="6400" dirty="0" err="1">
                <a:ln>
                  <a:noFill/>
                </a:ln>
                <a:effectLst/>
                <a:latin typeface="Calisto MT" panose="02040603050505030304" pitchFamily="18" charset="0"/>
              </a:rPr>
              <a:t>precipizio</a:t>
            </a:r>
            <a:r>
              <a:rPr lang="en-US" sz="6400" dirty="0">
                <a:ln>
                  <a:noFill/>
                </a:ln>
                <a:effectLst/>
                <a:latin typeface="Calisto MT" panose="02040603050505030304" pitchFamily="18" charset="0"/>
              </a:rPr>
              <a:t> </a:t>
            </a:r>
            <a:r>
              <a:rPr lang="en-US" sz="6400" dirty="0" err="1">
                <a:ln>
                  <a:noFill/>
                </a:ln>
                <a:effectLst/>
                <a:latin typeface="Calisto MT" panose="02040603050505030304" pitchFamily="18" charset="0"/>
              </a:rPr>
              <a:t>Pelia</a:t>
            </a:r>
            <a:endParaRPr lang="en-US" sz="6400" dirty="0">
              <a:ln>
                <a:noFill/>
              </a:ln>
              <a:effectLst/>
              <a:latin typeface="Calisto MT" panose="02040603050505030304" pitchFamily="18" charset="0"/>
            </a:endParaRPr>
          </a:p>
          <a:p>
            <a:pPr indent="-228600">
              <a:spcBef>
                <a:spcPts val="700"/>
              </a:spcBef>
              <a:buClr>
                <a:schemeClr val="tx2"/>
              </a:buClr>
            </a:pPr>
            <a:r>
              <a:rPr lang="en-US" sz="6400" dirty="0">
                <a:ln>
                  <a:noFill/>
                </a:ln>
                <a:effectLst/>
                <a:latin typeface="Calisto MT" panose="02040603050505030304" pitchFamily="18" charset="0"/>
              </a:rPr>
              <a:t>Con le sue mule: e subito </a:t>
            </a:r>
            <a:r>
              <a:rPr lang="en-US" sz="6400" dirty="0" err="1">
                <a:ln>
                  <a:noFill/>
                </a:ln>
                <a:effectLst/>
                <a:latin typeface="Calisto MT" panose="02040603050505030304" pitchFamily="18" charset="0"/>
              </a:rPr>
              <a:t>stupì</a:t>
            </a:r>
            <a:r>
              <a:rPr lang="en-US" sz="6400" dirty="0">
                <a:ln>
                  <a:noFill/>
                </a:ln>
                <a:effectLst/>
                <a:latin typeface="Calisto MT" panose="02040603050505030304" pitchFamily="18" charset="0"/>
              </a:rPr>
              <a:t> </a:t>
            </a:r>
          </a:p>
          <a:p>
            <a:pPr indent="-228600">
              <a:spcBef>
                <a:spcPts val="700"/>
              </a:spcBef>
              <a:buClr>
                <a:schemeClr val="tx2"/>
              </a:buClr>
            </a:pPr>
            <a:r>
              <a:rPr lang="en-US" sz="6400" dirty="0" err="1">
                <a:ln>
                  <a:noFill/>
                </a:ln>
                <a:effectLst/>
                <a:latin typeface="Calisto MT" panose="02040603050505030304" pitchFamily="18" charset="0"/>
              </a:rPr>
              <a:t>Appena</a:t>
            </a:r>
            <a:r>
              <a:rPr lang="en-US" sz="6400" dirty="0">
                <a:ln>
                  <a:noFill/>
                </a:ln>
                <a:effectLst/>
                <a:latin typeface="Calisto MT" panose="02040603050505030304" pitchFamily="18" charset="0"/>
              </a:rPr>
              <a:t> </a:t>
            </a:r>
            <a:r>
              <a:rPr lang="en-US" sz="6400" dirty="0" err="1">
                <a:ln>
                  <a:noFill/>
                </a:ln>
                <a:effectLst/>
                <a:latin typeface="Calisto MT" panose="02040603050505030304" pitchFamily="18" charset="0"/>
              </a:rPr>
              <a:t>scorse</a:t>
            </a:r>
            <a:r>
              <a:rPr lang="en-US" sz="6400" dirty="0">
                <a:ln>
                  <a:noFill/>
                </a:ln>
                <a:effectLst/>
                <a:latin typeface="Calisto MT" panose="02040603050505030304" pitchFamily="18" charset="0"/>
              </a:rPr>
              <a:t> al </a:t>
            </a:r>
            <a:r>
              <a:rPr lang="en-US" sz="6400" dirty="0" err="1">
                <a:ln>
                  <a:noFill/>
                </a:ln>
                <a:effectLst/>
                <a:latin typeface="Calisto MT" panose="02040603050505030304" pitchFamily="18" charset="0"/>
              </a:rPr>
              <a:t>piede</a:t>
            </a:r>
            <a:r>
              <a:rPr lang="en-US" sz="6400" dirty="0">
                <a:ln>
                  <a:noFill/>
                </a:ln>
                <a:effectLst/>
                <a:latin typeface="Calisto MT" panose="02040603050505030304" pitchFamily="18" charset="0"/>
              </a:rPr>
              <a:t> </a:t>
            </a:r>
            <a:r>
              <a:rPr lang="en-US" sz="6400" dirty="0" err="1">
                <a:ln>
                  <a:noFill/>
                </a:ln>
                <a:effectLst/>
                <a:latin typeface="Calisto MT" panose="02040603050505030304" pitchFamily="18" charset="0"/>
              </a:rPr>
              <a:t>destro</a:t>
            </a:r>
            <a:r>
              <a:rPr lang="en-US" sz="6400" dirty="0">
                <a:ln>
                  <a:noFill/>
                </a:ln>
                <a:effectLst/>
                <a:latin typeface="Calisto MT" panose="02040603050505030304" pitchFamily="18" charset="0"/>
              </a:rPr>
              <a:t> [</a:t>
            </a:r>
            <a:r>
              <a:rPr lang="en-US" sz="6400" i="1" dirty="0">
                <a:ln>
                  <a:noFill/>
                </a:ln>
                <a:effectLst/>
                <a:latin typeface="Calisto MT" panose="02040603050505030304" pitchFamily="18" charset="0"/>
              </a:rPr>
              <a:t>di </a:t>
            </a:r>
            <a:r>
              <a:rPr lang="en-US" sz="6400" i="1" dirty="0" err="1">
                <a:ln>
                  <a:noFill/>
                </a:ln>
                <a:effectLst/>
                <a:latin typeface="Calisto MT" panose="02040603050505030304" pitchFamily="18" charset="0"/>
              </a:rPr>
              <a:t>Giasone</a:t>
            </a:r>
            <a:r>
              <a:rPr lang="en-US" sz="6400" dirty="0">
                <a:ln>
                  <a:noFill/>
                </a:ln>
                <a:effectLst/>
                <a:latin typeface="Calisto MT" panose="02040603050505030304" pitchFamily="18" charset="0"/>
              </a:rPr>
              <a:t>]</a:t>
            </a:r>
          </a:p>
          <a:p>
            <a:pPr indent="-228600">
              <a:spcBef>
                <a:spcPts val="700"/>
              </a:spcBef>
              <a:buClr>
                <a:schemeClr val="tx2"/>
              </a:buClr>
            </a:pPr>
            <a:r>
              <a:rPr lang="en-US" sz="6400" b="1" dirty="0" err="1">
                <a:ln>
                  <a:noFill/>
                </a:ln>
                <a:effectLst/>
                <a:latin typeface="Calisto MT" panose="02040603050505030304" pitchFamily="18" charset="0"/>
              </a:rPr>
              <a:t>l’unico</a:t>
            </a:r>
            <a:r>
              <a:rPr lang="en-US" sz="6400" b="1" dirty="0">
                <a:ln>
                  <a:noFill/>
                </a:ln>
                <a:effectLst/>
                <a:latin typeface="Calisto MT" panose="02040603050505030304" pitchFamily="18" charset="0"/>
              </a:rPr>
              <a:t> ben </a:t>
            </a:r>
            <a:r>
              <a:rPr lang="en-US" sz="6400" b="1" dirty="0" err="1">
                <a:ln>
                  <a:noFill/>
                </a:ln>
                <a:effectLst/>
                <a:latin typeface="Calisto MT" panose="02040603050505030304" pitchFamily="18" charset="0"/>
              </a:rPr>
              <a:t>noto</a:t>
            </a:r>
            <a:r>
              <a:rPr lang="en-US" sz="6400" b="1" dirty="0">
                <a:ln>
                  <a:noFill/>
                </a:ln>
                <a:effectLst/>
                <a:latin typeface="Calisto MT" panose="02040603050505030304" pitchFamily="18" charset="0"/>
              </a:rPr>
              <a:t> </a:t>
            </a:r>
            <a:r>
              <a:rPr lang="en-US" sz="6400" b="1" dirty="0" err="1">
                <a:ln>
                  <a:noFill/>
                </a:ln>
                <a:effectLst/>
                <a:latin typeface="Calisto MT" panose="02040603050505030304" pitchFamily="18" charset="0"/>
              </a:rPr>
              <a:t>calzare</a:t>
            </a:r>
            <a:r>
              <a:rPr lang="en-US" sz="6400" dirty="0">
                <a:ln>
                  <a:noFill/>
                </a:ln>
                <a:effectLst/>
                <a:latin typeface="Calisto MT" panose="02040603050505030304" pitchFamily="18" charset="0"/>
              </a:rPr>
              <a:t>. </a:t>
            </a:r>
          </a:p>
          <a:p>
            <a:pPr indent="-228600">
              <a:spcBef>
                <a:spcPts val="700"/>
              </a:spcBef>
              <a:buClr>
                <a:schemeClr val="tx2"/>
              </a:buClr>
            </a:pPr>
            <a:r>
              <a:rPr lang="en-US" sz="6400" b="1" dirty="0" err="1">
                <a:ln>
                  <a:noFill/>
                </a:ln>
                <a:effectLst/>
                <a:latin typeface="Calisto MT" panose="02040603050505030304" pitchFamily="18" charset="0"/>
              </a:rPr>
              <a:t>Nascose</a:t>
            </a:r>
            <a:r>
              <a:rPr lang="en-US" sz="6400" b="1" dirty="0">
                <a:ln>
                  <a:noFill/>
                </a:ln>
                <a:effectLst/>
                <a:latin typeface="Calisto MT" panose="02040603050505030304" pitchFamily="18" charset="0"/>
              </a:rPr>
              <a:t> </a:t>
            </a:r>
            <a:r>
              <a:rPr lang="en-US" sz="6400" b="1" dirty="0" err="1">
                <a:ln>
                  <a:noFill/>
                </a:ln>
                <a:effectLst/>
                <a:latin typeface="Calisto MT" panose="02040603050505030304" pitchFamily="18" charset="0"/>
              </a:rPr>
              <a:t>nel</a:t>
            </a:r>
            <a:r>
              <a:rPr lang="en-US" sz="6400" b="1" dirty="0">
                <a:ln>
                  <a:noFill/>
                </a:ln>
                <a:effectLst/>
                <a:latin typeface="Calisto MT" panose="02040603050505030304" pitchFamily="18" charset="0"/>
              </a:rPr>
              <a:t> </a:t>
            </a:r>
            <a:r>
              <a:rPr lang="en-US" sz="6400" b="1" dirty="0" err="1">
                <a:ln>
                  <a:noFill/>
                </a:ln>
                <a:effectLst/>
                <a:latin typeface="Calisto MT" panose="02040603050505030304" pitchFamily="18" charset="0"/>
              </a:rPr>
              <a:t>cuore</a:t>
            </a:r>
            <a:r>
              <a:rPr lang="en-US" sz="6400" b="1" dirty="0">
                <a:ln>
                  <a:noFill/>
                </a:ln>
                <a:effectLst/>
                <a:latin typeface="Calisto MT" panose="02040603050505030304" pitchFamily="18" charset="0"/>
              </a:rPr>
              <a:t> la </a:t>
            </a:r>
            <a:r>
              <a:rPr lang="en-US" sz="6400" b="1" dirty="0" err="1">
                <a:ln>
                  <a:noFill/>
                </a:ln>
                <a:effectLst/>
                <a:latin typeface="Calisto MT" panose="02040603050505030304" pitchFamily="18" charset="0"/>
              </a:rPr>
              <a:t>paura</a:t>
            </a:r>
            <a:endParaRPr lang="en-US" sz="6400" dirty="0">
              <a:ln>
                <a:noFill/>
              </a:ln>
              <a:effectLst/>
              <a:latin typeface="Calisto MT" panose="02040603050505030304" pitchFamily="18" charset="0"/>
            </a:endParaRPr>
          </a:p>
          <a:p>
            <a:pPr indent="-228600">
              <a:spcBef>
                <a:spcPts val="700"/>
              </a:spcBef>
              <a:buClr>
                <a:schemeClr val="tx2"/>
              </a:buClr>
            </a:pPr>
            <a:r>
              <a:rPr lang="en-US" sz="6400" dirty="0">
                <a:ln>
                  <a:noFill/>
                </a:ln>
                <a:effectLst/>
                <a:latin typeface="Calisto MT" panose="02040603050505030304" pitchFamily="18" charset="0"/>
              </a:rPr>
              <a:t>E </a:t>
            </a:r>
            <a:r>
              <a:rPr lang="en-US" sz="6400" dirty="0" err="1">
                <a:ln>
                  <a:noFill/>
                </a:ln>
                <a:effectLst/>
                <a:latin typeface="Calisto MT" panose="02040603050505030304" pitchFamily="18" charset="0"/>
              </a:rPr>
              <a:t>gli</a:t>
            </a:r>
            <a:r>
              <a:rPr lang="en-US" sz="6400" dirty="0">
                <a:ln>
                  <a:noFill/>
                </a:ln>
                <a:effectLst/>
                <a:latin typeface="Calisto MT" panose="02040603050505030304" pitchFamily="18" charset="0"/>
              </a:rPr>
              <a:t> </a:t>
            </a:r>
            <a:r>
              <a:rPr lang="en-US" sz="6400" dirty="0" err="1">
                <a:ln>
                  <a:noFill/>
                </a:ln>
                <a:effectLst/>
                <a:latin typeface="Calisto MT" panose="02040603050505030304" pitchFamily="18" charset="0"/>
              </a:rPr>
              <a:t>chiese</a:t>
            </a:r>
            <a:r>
              <a:rPr lang="en-US" sz="6400" dirty="0">
                <a:ln>
                  <a:noFill/>
                </a:ln>
                <a:effectLst/>
                <a:latin typeface="Calisto MT" panose="02040603050505030304" pitchFamily="18" charset="0"/>
              </a:rPr>
              <a:t>:</a:t>
            </a:r>
          </a:p>
          <a:p>
            <a:pPr indent="-228600">
              <a:spcBef>
                <a:spcPts val="700"/>
              </a:spcBef>
              <a:buClr>
                <a:schemeClr val="tx2"/>
              </a:buClr>
            </a:pPr>
            <a:r>
              <a:rPr lang="en-US" sz="6400" dirty="0">
                <a:ln>
                  <a:noFill/>
                </a:ln>
                <a:effectLst/>
                <a:latin typeface="Calisto MT" panose="02040603050505030304" pitchFamily="18" charset="0"/>
              </a:rPr>
              <a:t>Quale terra </a:t>
            </a:r>
            <a:r>
              <a:rPr lang="en-US" sz="6400" dirty="0" err="1">
                <a:ln>
                  <a:noFill/>
                </a:ln>
                <a:effectLst/>
                <a:latin typeface="Calisto MT" panose="02040603050505030304" pitchFamily="18" charset="0"/>
              </a:rPr>
              <a:t>tu</a:t>
            </a:r>
            <a:r>
              <a:rPr lang="en-US" sz="6400" dirty="0">
                <a:ln>
                  <a:noFill/>
                </a:ln>
                <a:effectLst/>
                <a:latin typeface="Calisto MT" panose="02040603050505030304" pitchFamily="18" charset="0"/>
              </a:rPr>
              <a:t> </a:t>
            </a:r>
            <a:r>
              <a:rPr lang="en-US" sz="6400" dirty="0" err="1">
                <a:ln>
                  <a:noFill/>
                </a:ln>
                <a:effectLst/>
                <a:latin typeface="Calisto MT" panose="02040603050505030304" pitchFamily="18" charset="0"/>
              </a:rPr>
              <a:t>vanti</a:t>
            </a:r>
            <a:endParaRPr lang="en-US" sz="6400" dirty="0">
              <a:ln>
                <a:noFill/>
              </a:ln>
              <a:effectLst/>
              <a:latin typeface="Calisto MT" panose="02040603050505030304" pitchFamily="18" charset="0"/>
            </a:endParaRPr>
          </a:p>
          <a:p>
            <a:pPr indent="-228600">
              <a:spcBef>
                <a:spcPts val="700"/>
              </a:spcBef>
              <a:buClr>
                <a:schemeClr val="tx2"/>
              </a:buClr>
            </a:pPr>
            <a:r>
              <a:rPr lang="en-US" sz="6400" dirty="0">
                <a:latin typeface="Calisto MT" panose="02040603050505030304" pitchFamily="18" charset="0"/>
              </a:rPr>
              <a:t>Come patria</a:t>
            </a:r>
            <a:r>
              <a:rPr lang="en-US" sz="6400" dirty="0">
                <a:ln>
                  <a:noFill/>
                </a:ln>
                <a:effectLst/>
                <a:latin typeface="Calisto MT" panose="02040603050505030304" pitchFamily="18" charset="0"/>
              </a:rPr>
              <a:t>, </a:t>
            </a:r>
            <a:r>
              <a:rPr lang="en-US" sz="6400" dirty="0" err="1">
                <a:ln>
                  <a:noFill/>
                </a:ln>
                <a:effectLst/>
                <a:latin typeface="Calisto MT" panose="02040603050505030304" pitchFamily="18" charset="0"/>
              </a:rPr>
              <a:t>straniero</a:t>
            </a:r>
            <a:r>
              <a:rPr lang="en-US" sz="6400" dirty="0">
                <a:ln>
                  <a:noFill/>
                </a:ln>
                <a:effectLst/>
                <a:latin typeface="Calisto MT" panose="02040603050505030304" pitchFamily="18" charset="0"/>
              </a:rPr>
              <a:t>?”</a:t>
            </a:r>
          </a:p>
          <a:p>
            <a:pPr indent="-228600">
              <a:spcBef>
                <a:spcPts val="700"/>
              </a:spcBef>
              <a:buClr>
                <a:schemeClr val="tx2"/>
              </a:buClr>
            </a:pPr>
            <a:r>
              <a:rPr lang="en-US" sz="6400" dirty="0">
                <a:ln>
                  <a:noFill/>
                </a:ln>
                <a:effectLst/>
                <a:latin typeface="Calisto MT" panose="02040603050505030304" pitchFamily="18" charset="0"/>
              </a:rPr>
              <a:t>[...]</a:t>
            </a:r>
          </a:p>
          <a:p>
            <a:pPr indent="-228600">
              <a:spcBef>
                <a:spcPts val="700"/>
              </a:spcBef>
              <a:buClr>
                <a:schemeClr val="tx2"/>
              </a:buClr>
            </a:pPr>
            <a:r>
              <a:rPr lang="en-US" sz="6400" dirty="0">
                <a:ln>
                  <a:noFill/>
                </a:ln>
                <a:effectLst/>
                <a:latin typeface="Calisto MT" panose="02040603050505030304" pitchFamily="18" charset="0"/>
              </a:rPr>
              <a:t>“Con </a:t>
            </a:r>
            <a:r>
              <a:rPr lang="en-US" sz="6400" b="1" dirty="0" err="1">
                <a:ln>
                  <a:noFill/>
                </a:ln>
                <a:effectLst/>
                <a:latin typeface="Calisto MT" panose="02040603050505030304" pitchFamily="18" charset="0"/>
              </a:rPr>
              <a:t>miti</a:t>
            </a:r>
            <a:r>
              <a:rPr lang="en-US" sz="6400" b="1" dirty="0">
                <a:ln>
                  <a:noFill/>
                </a:ln>
                <a:effectLst/>
                <a:latin typeface="Calisto MT" panose="02040603050505030304" pitchFamily="18" charset="0"/>
              </a:rPr>
              <a:t> parole</a:t>
            </a:r>
            <a:r>
              <a:rPr lang="en-US" sz="6400" dirty="0">
                <a:ln>
                  <a:noFill/>
                </a:ln>
                <a:effectLst/>
                <a:latin typeface="Calisto MT" panose="02040603050505030304" pitchFamily="18" charset="0"/>
              </a:rPr>
              <a:t>, </a:t>
            </a:r>
            <a:r>
              <a:rPr lang="en-US" sz="6400" dirty="0" err="1">
                <a:ln>
                  <a:noFill/>
                </a:ln>
                <a:effectLst/>
                <a:latin typeface="Calisto MT" panose="02040603050505030304" pitchFamily="18" charset="0"/>
              </a:rPr>
              <a:t>imperterrito</a:t>
            </a:r>
            <a:endParaRPr lang="en-US" sz="6400" dirty="0">
              <a:ln>
                <a:noFill/>
              </a:ln>
              <a:effectLst/>
              <a:latin typeface="Calisto MT" panose="02040603050505030304" pitchFamily="18" charset="0"/>
            </a:endParaRPr>
          </a:p>
          <a:p>
            <a:pPr indent="-228600">
              <a:spcBef>
                <a:spcPts val="700"/>
              </a:spcBef>
              <a:buClr>
                <a:schemeClr val="tx2"/>
              </a:buClr>
            </a:pPr>
            <a:r>
              <a:rPr lang="en-US" sz="6400" dirty="0" err="1">
                <a:ln>
                  <a:noFill/>
                </a:ln>
                <a:effectLst/>
                <a:latin typeface="Calisto MT" panose="02040603050505030304" pitchFamily="18" charset="0"/>
              </a:rPr>
              <a:t>Egli</a:t>
            </a:r>
            <a:r>
              <a:rPr lang="en-US" sz="6400" dirty="0">
                <a:ln>
                  <a:noFill/>
                </a:ln>
                <a:effectLst/>
                <a:latin typeface="Calisto MT" panose="02040603050505030304" pitchFamily="18" charset="0"/>
              </a:rPr>
              <a:t> </a:t>
            </a:r>
            <a:r>
              <a:rPr lang="en-US" sz="6400" dirty="0" err="1">
                <a:ln>
                  <a:noFill/>
                </a:ln>
                <a:effectLst/>
                <a:latin typeface="Calisto MT" panose="02040603050505030304" pitchFamily="18" charset="0"/>
              </a:rPr>
              <a:t>così</a:t>
            </a:r>
            <a:r>
              <a:rPr lang="en-US" sz="6400" dirty="0">
                <a:ln>
                  <a:noFill/>
                </a:ln>
                <a:effectLst/>
                <a:latin typeface="Calisto MT" panose="02040603050505030304" pitchFamily="18" charset="0"/>
              </a:rPr>
              <a:t> </a:t>
            </a:r>
            <a:r>
              <a:rPr lang="en-US" sz="6400" dirty="0" err="1">
                <a:ln>
                  <a:noFill/>
                </a:ln>
                <a:effectLst/>
                <a:latin typeface="Calisto MT" panose="02040603050505030304" pitchFamily="18" charset="0"/>
              </a:rPr>
              <a:t>gli</a:t>
            </a:r>
            <a:r>
              <a:rPr lang="en-US" sz="6400" dirty="0">
                <a:ln>
                  <a:noFill/>
                </a:ln>
                <a:effectLst/>
                <a:latin typeface="Calisto MT" panose="02040603050505030304" pitchFamily="18" charset="0"/>
              </a:rPr>
              <a:t> </a:t>
            </a:r>
            <a:r>
              <a:rPr lang="en-US" sz="6400" dirty="0" err="1">
                <a:ln>
                  <a:noFill/>
                </a:ln>
                <a:effectLst/>
                <a:latin typeface="Calisto MT" panose="02040603050505030304" pitchFamily="18" charset="0"/>
              </a:rPr>
              <a:t>rispose</a:t>
            </a:r>
            <a:r>
              <a:rPr lang="en-US" sz="6400" dirty="0">
                <a:ln>
                  <a:noFill/>
                </a:ln>
                <a:effectLst/>
                <a:latin typeface="Calisto MT" panose="02040603050505030304" pitchFamily="18" charset="0"/>
              </a:rPr>
              <a:t>:</a:t>
            </a:r>
          </a:p>
          <a:p>
            <a:pPr indent="-228600">
              <a:spcBef>
                <a:spcPts val="700"/>
              </a:spcBef>
              <a:buClr>
                <a:schemeClr val="tx2"/>
              </a:buClr>
            </a:pPr>
            <a:r>
              <a:rPr lang="en-US" sz="6400" dirty="0">
                <a:ln>
                  <a:noFill/>
                </a:ln>
                <a:effectLst/>
                <a:latin typeface="Calisto MT" panose="02040603050505030304" pitchFamily="18" charset="0"/>
              </a:rPr>
              <a:t>[...]</a:t>
            </a:r>
          </a:p>
          <a:p>
            <a:pPr indent="-228600">
              <a:spcBef>
                <a:spcPts val="700"/>
              </a:spcBef>
              <a:buClr>
                <a:schemeClr val="tx2"/>
              </a:buClr>
            </a:pPr>
            <a:r>
              <a:rPr lang="en-US" sz="6400" dirty="0" err="1">
                <a:ln>
                  <a:noFill/>
                </a:ln>
                <a:effectLst/>
                <a:latin typeface="Calisto MT" panose="02040603050505030304" pitchFamily="18" charset="0"/>
              </a:rPr>
              <a:t>Ritorno</a:t>
            </a:r>
            <a:r>
              <a:rPr lang="en-US" sz="6400" dirty="0">
                <a:ln>
                  <a:noFill/>
                </a:ln>
                <a:effectLst/>
                <a:latin typeface="Calisto MT" panose="02040603050505030304" pitchFamily="18" charset="0"/>
              </a:rPr>
              <a:t> </a:t>
            </a:r>
            <a:r>
              <a:rPr lang="en-US" sz="6400" dirty="0" err="1">
                <a:ln>
                  <a:noFill/>
                </a:ln>
                <a:effectLst/>
                <a:latin typeface="Calisto MT" panose="02040603050505030304" pitchFamily="18" charset="0"/>
              </a:rPr>
              <a:t>ora</a:t>
            </a:r>
            <a:r>
              <a:rPr lang="en-US" sz="6400" dirty="0">
                <a:ln>
                  <a:noFill/>
                </a:ln>
                <a:effectLst/>
                <a:latin typeface="Calisto MT" panose="02040603050505030304" pitchFamily="18" charset="0"/>
              </a:rPr>
              <a:t> a casa a </a:t>
            </a:r>
            <a:r>
              <a:rPr lang="en-US" sz="6400" dirty="0" err="1">
                <a:ln>
                  <a:noFill/>
                </a:ln>
                <a:effectLst/>
                <a:latin typeface="Calisto MT" panose="02040603050505030304" pitchFamily="18" charset="0"/>
              </a:rPr>
              <a:t>riprendermi</a:t>
            </a:r>
            <a:endParaRPr lang="en-US" sz="6400" dirty="0">
              <a:ln>
                <a:noFill/>
              </a:ln>
              <a:effectLst/>
              <a:latin typeface="Calisto MT" panose="02040603050505030304" pitchFamily="18" charset="0"/>
            </a:endParaRPr>
          </a:p>
          <a:p>
            <a:pPr indent="-228600">
              <a:spcBef>
                <a:spcPts val="700"/>
              </a:spcBef>
              <a:buClr>
                <a:schemeClr val="tx2"/>
              </a:buClr>
            </a:pPr>
            <a:r>
              <a:rPr lang="en-US" sz="6400" b="1" dirty="0" err="1">
                <a:ln>
                  <a:noFill/>
                </a:ln>
                <a:effectLst/>
                <a:latin typeface="Calisto MT" panose="02040603050505030304" pitchFamily="18" charset="0"/>
              </a:rPr>
              <a:t>l’antico</a:t>
            </a:r>
            <a:r>
              <a:rPr lang="en-US" sz="6400" b="1" dirty="0">
                <a:ln>
                  <a:noFill/>
                </a:ln>
                <a:effectLst/>
                <a:latin typeface="Calisto MT" panose="02040603050505030304" pitchFamily="18" charset="0"/>
              </a:rPr>
              <a:t> </a:t>
            </a:r>
            <a:r>
              <a:rPr lang="en-US" sz="6400" b="1" dirty="0" err="1">
                <a:ln>
                  <a:noFill/>
                </a:ln>
                <a:effectLst/>
                <a:latin typeface="Calisto MT" panose="02040603050505030304" pitchFamily="18" charset="0"/>
              </a:rPr>
              <a:t>onore</a:t>
            </a:r>
            <a:r>
              <a:rPr lang="en-US" sz="6400" b="1" dirty="0">
                <a:ln>
                  <a:noFill/>
                </a:ln>
                <a:effectLst/>
                <a:latin typeface="Calisto MT" panose="02040603050505030304" pitchFamily="18" charset="0"/>
              </a:rPr>
              <a:t> regale </a:t>
            </a:r>
            <a:r>
              <a:rPr lang="en-US" sz="6400" dirty="0">
                <a:ln>
                  <a:noFill/>
                </a:ln>
                <a:effectLst/>
                <a:latin typeface="Calisto MT" panose="02040603050505030304" pitchFamily="18" charset="0"/>
              </a:rPr>
              <a:t>del padre </a:t>
            </a:r>
          </a:p>
          <a:p>
            <a:pPr indent="-228600">
              <a:spcBef>
                <a:spcPts val="700"/>
              </a:spcBef>
              <a:buClr>
                <a:schemeClr val="tx2"/>
              </a:buClr>
            </a:pPr>
            <a:r>
              <a:rPr lang="en-US" sz="6400" dirty="0">
                <a:latin typeface="Calisto MT" panose="02040603050505030304" pitchFamily="18" charset="0"/>
              </a:rPr>
              <a:t>- </a:t>
            </a:r>
            <a:r>
              <a:rPr lang="en-US" sz="6400" dirty="0" err="1">
                <a:effectLst/>
                <a:latin typeface="Calisto MT" panose="02040603050505030304" pitchFamily="18" charset="0"/>
              </a:rPr>
              <a:t>che</a:t>
            </a:r>
            <a:r>
              <a:rPr lang="en-US" sz="6400" dirty="0">
                <a:effectLst/>
                <a:latin typeface="Calisto MT" panose="02040603050505030304" pitchFamily="18" charset="0"/>
              </a:rPr>
              <a:t> </a:t>
            </a:r>
            <a:r>
              <a:rPr lang="en-US" sz="6400" dirty="0" err="1">
                <a:effectLst/>
                <a:latin typeface="Calisto MT" panose="02040603050505030304" pitchFamily="18" charset="0"/>
              </a:rPr>
              <a:t>altri</a:t>
            </a:r>
            <a:r>
              <a:rPr lang="en-US" sz="6400" dirty="0">
                <a:effectLst/>
                <a:latin typeface="Calisto MT" panose="02040603050505030304" pitchFamily="18" charset="0"/>
              </a:rPr>
              <a:t> </a:t>
            </a:r>
            <a:r>
              <a:rPr lang="en-US" sz="6400" dirty="0" err="1">
                <a:effectLst/>
                <a:latin typeface="Calisto MT" panose="02040603050505030304" pitchFamily="18" charset="0"/>
              </a:rPr>
              <a:t>esercita</a:t>
            </a:r>
            <a:r>
              <a:rPr lang="en-US" sz="6400" dirty="0">
                <a:effectLst/>
                <a:latin typeface="Calisto MT" panose="02040603050505030304" pitchFamily="18" charset="0"/>
              </a:rPr>
              <a:t> </a:t>
            </a:r>
            <a:r>
              <a:rPr lang="en-US" sz="6400" dirty="0" err="1">
                <a:effectLst/>
                <a:latin typeface="Calisto MT" panose="02040603050505030304" pitchFamily="18" charset="0"/>
              </a:rPr>
              <a:t>contro</a:t>
            </a:r>
            <a:r>
              <a:rPr lang="en-US" sz="6400" dirty="0">
                <a:effectLst/>
                <a:latin typeface="Calisto MT" panose="02040603050505030304" pitchFamily="18" charset="0"/>
              </a:rPr>
              <a:t> </a:t>
            </a:r>
            <a:r>
              <a:rPr lang="en-US" sz="6400" dirty="0" err="1">
                <a:effectLst/>
                <a:latin typeface="Calisto MT" panose="02040603050505030304" pitchFamily="18" charset="0"/>
              </a:rPr>
              <a:t>giustizia</a:t>
            </a:r>
            <a:r>
              <a:rPr lang="en-US" sz="6400" dirty="0">
                <a:effectLst/>
                <a:latin typeface="Calisto MT" panose="02040603050505030304" pitchFamily="18" charset="0"/>
              </a:rPr>
              <a:t> -</a:t>
            </a:r>
          </a:p>
          <a:p>
            <a:pPr indent="-228600">
              <a:spcBef>
                <a:spcPts val="700"/>
              </a:spcBef>
              <a:buClr>
                <a:schemeClr val="tx2"/>
              </a:buClr>
            </a:pPr>
            <a:r>
              <a:rPr lang="en-US" sz="6400" b="1" dirty="0">
                <a:effectLst/>
                <a:latin typeface="Calisto MT" panose="02040603050505030304" pitchFamily="18" charset="0"/>
              </a:rPr>
              <a:t>A </a:t>
            </a:r>
            <a:r>
              <a:rPr lang="en-US" sz="6400" b="1" dirty="0" err="1">
                <a:effectLst/>
                <a:latin typeface="Calisto MT" panose="02040603050505030304" pitchFamily="18" charset="0"/>
              </a:rPr>
              <a:t>suo</a:t>
            </a:r>
            <a:r>
              <a:rPr lang="en-US" sz="6400" b="1" dirty="0">
                <a:effectLst/>
                <a:latin typeface="Calisto MT" panose="02040603050505030304" pitchFamily="18" charset="0"/>
              </a:rPr>
              <a:t> tempo </a:t>
            </a:r>
            <a:r>
              <a:rPr lang="en-US" sz="6400" b="1" dirty="0" err="1">
                <a:effectLst/>
                <a:latin typeface="Calisto MT" panose="02040603050505030304" pitchFamily="18" charset="0"/>
              </a:rPr>
              <a:t>concesso</a:t>
            </a:r>
            <a:r>
              <a:rPr lang="en-US" sz="6400" b="1" dirty="0">
                <a:effectLst/>
                <a:latin typeface="Calisto MT" panose="02040603050505030304" pitchFamily="18" charset="0"/>
              </a:rPr>
              <a:t> da Zeus</a:t>
            </a:r>
          </a:p>
          <a:p>
            <a:pPr indent="-228600">
              <a:spcBef>
                <a:spcPts val="700"/>
              </a:spcBef>
              <a:buClr>
                <a:schemeClr val="tx2"/>
              </a:buClr>
            </a:pPr>
            <a:r>
              <a:rPr lang="en-US" sz="6400" b="1" dirty="0">
                <a:ln>
                  <a:noFill/>
                </a:ln>
                <a:effectLst/>
                <a:latin typeface="Calisto MT" panose="02040603050505030304" pitchFamily="18" charset="0"/>
              </a:rPr>
              <a:t>Ad </a:t>
            </a:r>
            <a:r>
              <a:rPr lang="en-US" sz="6400" b="1" dirty="0" err="1">
                <a:ln>
                  <a:noFill/>
                </a:ln>
                <a:effectLst/>
                <a:latin typeface="Calisto MT" panose="02040603050505030304" pitchFamily="18" charset="0"/>
              </a:rPr>
              <a:t>Eolo</a:t>
            </a:r>
            <a:r>
              <a:rPr lang="en-US" sz="6400" dirty="0">
                <a:ln>
                  <a:noFill/>
                </a:ln>
                <a:effectLst/>
                <a:latin typeface="Calisto MT" panose="02040603050505030304" pitchFamily="18" charset="0"/>
              </a:rPr>
              <a:t>, </a:t>
            </a:r>
            <a:r>
              <a:rPr lang="en-US" sz="6400" dirty="0" err="1">
                <a:ln>
                  <a:noFill/>
                </a:ln>
                <a:effectLst/>
                <a:latin typeface="Calisto MT" panose="02040603050505030304" pitchFamily="18" charset="0"/>
              </a:rPr>
              <a:t>condottiero</a:t>
            </a:r>
            <a:r>
              <a:rPr lang="en-US" sz="6400" dirty="0">
                <a:ln>
                  <a:noFill/>
                </a:ln>
                <a:effectLst/>
                <a:latin typeface="Calisto MT" panose="02040603050505030304" pitchFamily="18" charset="0"/>
              </a:rPr>
              <a:t> </a:t>
            </a:r>
            <a:r>
              <a:rPr lang="en-US" sz="6400" dirty="0" err="1">
                <a:ln>
                  <a:noFill/>
                </a:ln>
                <a:effectLst/>
                <a:latin typeface="Calisto MT" panose="02040603050505030304" pitchFamily="18" charset="0"/>
              </a:rPr>
              <a:t>dei</a:t>
            </a:r>
            <a:r>
              <a:rPr lang="en-US" sz="6400" dirty="0">
                <a:ln>
                  <a:noFill/>
                </a:ln>
                <a:effectLst/>
                <a:latin typeface="Calisto MT" panose="02040603050505030304" pitchFamily="18" charset="0"/>
              </a:rPr>
              <a:t> </a:t>
            </a:r>
            <a:r>
              <a:rPr lang="en-US" sz="6400" dirty="0" err="1">
                <a:ln>
                  <a:noFill/>
                </a:ln>
                <a:effectLst/>
                <a:latin typeface="Calisto MT" panose="02040603050505030304" pitchFamily="18" charset="0"/>
              </a:rPr>
              <a:t>popoli</a:t>
            </a:r>
            <a:endParaRPr lang="en-US" sz="6400" dirty="0">
              <a:ln>
                <a:noFill/>
              </a:ln>
              <a:effectLst/>
              <a:latin typeface="Calisto MT" panose="02040603050505030304" pitchFamily="18" charset="0"/>
            </a:endParaRPr>
          </a:p>
          <a:p>
            <a:pPr indent="-228600">
              <a:spcBef>
                <a:spcPts val="700"/>
              </a:spcBef>
              <a:buClr>
                <a:schemeClr val="tx2"/>
              </a:buClr>
            </a:pPr>
            <a:r>
              <a:rPr lang="en-US" sz="6400" dirty="0">
                <a:ln>
                  <a:noFill/>
                </a:ln>
                <a:effectLst/>
                <a:latin typeface="Calisto MT" panose="02040603050505030304" pitchFamily="18" charset="0"/>
              </a:rPr>
              <a:t>E ai </a:t>
            </a:r>
            <a:r>
              <a:rPr lang="en-US" sz="6400" dirty="0" err="1">
                <a:ln>
                  <a:noFill/>
                </a:ln>
                <a:effectLst/>
                <a:latin typeface="Calisto MT" panose="02040603050505030304" pitchFamily="18" charset="0"/>
              </a:rPr>
              <a:t>suoi</a:t>
            </a:r>
            <a:r>
              <a:rPr lang="en-US" sz="6400" dirty="0">
                <a:ln>
                  <a:noFill/>
                </a:ln>
                <a:effectLst/>
                <a:latin typeface="Calisto MT" panose="02040603050505030304" pitchFamily="18" charset="0"/>
              </a:rPr>
              <a:t> </a:t>
            </a:r>
            <a:r>
              <a:rPr lang="en-US" sz="6400" dirty="0" err="1">
                <a:ln>
                  <a:noFill/>
                </a:ln>
                <a:effectLst/>
                <a:latin typeface="Calisto MT" panose="02040603050505030304" pitchFamily="18" charset="0"/>
              </a:rPr>
              <a:t>figli</a:t>
            </a:r>
            <a:r>
              <a:rPr lang="en-US" sz="6400" dirty="0">
                <a:ln>
                  <a:noFill/>
                </a:ln>
                <a:effectLst/>
                <a:latin typeface="Calisto MT" panose="02040603050505030304" pitchFamily="18" charset="0"/>
              </a:rPr>
              <a:t>. </a:t>
            </a:r>
          </a:p>
          <a:p>
            <a:pPr indent="-228600">
              <a:spcBef>
                <a:spcPts val="700"/>
              </a:spcBef>
              <a:buClr>
                <a:schemeClr val="tx2"/>
              </a:buClr>
            </a:pPr>
            <a:r>
              <a:rPr lang="en-US" sz="6400" dirty="0" err="1">
                <a:ln>
                  <a:noFill/>
                </a:ln>
                <a:effectLst/>
                <a:latin typeface="Calisto MT" panose="02040603050505030304" pitchFamily="18" charset="0"/>
              </a:rPr>
              <a:t>Sento</a:t>
            </a:r>
            <a:r>
              <a:rPr lang="en-US" sz="6400" dirty="0">
                <a:ln>
                  <a:noFill/>
                </a:ln>
                <a:effectLst/>
                <a:latin typeface="Calisto MT" panose="02040603050505030304" pitchFamily="18" charset="0"/>
              </a:rPr>
              <a:t> dire </a:t>
            </a:r>
            <a:r>
              <a:rPr lang="en-US" sz="6400" dirty="0" err="1">
                <a:ln>
                  <a:noFill/>
                </a:ln>
                <a:effectLst/>
                <a:latin typeface="Calisto MT" panose="02040603050505030304" pitchFamily="18" charset="0"/>
              </a:rPr>
              <a:t>che</a:t>
            </a:r>
            <a:r>
              <a:rPr lang="en-US" sz="6400" dirty="0">
                <a:ln>
                  <a:noFill/>
                </a:ln>
                <a:effectLst/>
                <a:latin typeface="Calisto MT" panose="02040603050505030304" pitchFamily="18" charset="0"/>
              </a:rPr>
              <a:t> </a:t>
            </a:r>
            <a:r>
              <a:rPr lang="en-US" sz="6400" dirty="0" err="1">
                <a:ln>
                  <a:noFill/>
                </a:ln>
                <a:effectLst/>
                <a:latin typeface="Calisto MT" panose="02040603050505030304" pitchFamily="18" charset="0"/>
              </a:rPr>
              <a:t>Pelia</a:t>
            </a:r>
            <a:endParaRPr lang="en-US" sz="6400" dirty="0">
              <a:ln>
                <a:noFill/>
              </a:ln>
              <a:effectLst/>
              <a:latin typeface="Calisto MT" panose="02040603050505030304" pitchFamily="18" charset="0"/>
            </a:endParaRPr>
          </a:p>
          <a:p>
            <a:pPr indent="-228600">
              <a:spcBef>
                <a:spcPts val="700"/>
              </a:spcBef>
              <a:buClr>
                <a:schemeClr val="tx2"/>
              </a:buClr>
            </a:pPr>
            <a:r>
              <a:rPr lang="en-US" sz="6400" dirty="0" err="1">
                <a:ln>
                  <a:noFill/>
                </a:ln>
                <a:effectLst/>
                <a:latin typeface="Calisto MT" panose="02040603050505030304" pitchFamily="18" charset="0"/>
              </a:rPr>
              <a:t>Obbedendo</a:t>
            </a:r>
            <a:r>
              <a:rPr lang="en-US" sz="6400" dirty="0">
                <a:ln>
                  <a:noFill/>
                </a:ln>
                <a:effectLst/>
                <a:latin typeface="Calisto MT" panose="02040603050505030304" pitchFamily="18" charset="0"/>
              </a:rPr>
              <a:t> al </a:t>
            </a:r>
            <a:r>
              <a:rPr lang="en-US" sz="6400" dirty="0" err="1">
                <a:ln>
                  <a:noFill/>
                </a:ln>
                <a:effectLst/>
                <a:latin typeface="Calisto MT" panose="02040603050505030304" pitchFamily="18" charset="0"/>
              </a:rPr>
              <a:t>suo</a:t>
            </a:r>
            <a:r>
              <a:rPr lang="en-US" sz="6400" dirty="0">
                <a:ln>
                  <a:noFill/>
                </a:ln>
                <a:effectLst/>
                <a:latin typeface="Calisto MT" panose="02040603050505030304" pitchFamily="18" charset="0"/>
              </a:rPr>
              <a:t> </a:t>
            </a:r>
            <a:r>
              <a:rPr lang="en-US" sz="6400" dirty="0" err="1">
                <a:ln>
                  <a:noFill/>
                </a:ln>
                <a:effectLst/>
                <a:latin typeface="Calisto MT" panose="02040603050505030304" pitchFamily="18" charset="0"/>
              </a:rPr>
              <a:t>cuore</a:t>
            </a:r>
            <a:r>
              <a:rPr lang="en-US" sz="6400" dirty="0">
                <a:ln>
                  <a:noFill/>
                </a:ln>
                <a:effectLst/>
                <a:latin typeface="Calisto MT" panose="02040603050505030304" pitchFamily="18" charset="0"/>
              </a:rPr>
              <a:t> </a:t>
            </a:r>
            <a:r>
              <a:rPr lang="en-US" sz="6400" b="1" dirty="0" err="1">
                <a:ln>
                  <a:noFill/>
                </a:ln>
                <a:effectLst/>
                <a:latin typeface="Calisto MT" panose="02040603050505030304" pitchFamily="18" charset="0"/>
              </a:rPr>
              <a:t>insensato</a:t>
            </a:r>
            <a:r>
              <a:rPr lang="en-US" sz="6400" b="1" dirty="0">
                <a:ln>
                  <a:noFill/>
                </a:ln>
                <a:effectLst/>
                <a:latin typeface="Calisto MT" panose="02040603050505030304" pitchFamily="18" charset="0"/>
              </a:rPr>
              <a:t> (</a:t>
            </a:r>
            <a:r>
              <a:rPr lang="en-US" sz="6400" b="1" dirty="0" err="1">
                <a:ln>
                  <a:noFill/>
                </a:ln>
                <a:effectLst/>
                <a:latin typeface="Calisto MT" panose="02040603050505030304" pitchFamily="18" charset="0"/>
              </a:rPr>
              <a:t>lett</a:t>
            </a:r>
            <a:r>
              <a:rPr lang="en-US" sz="6400" b="1" dirty="0">
                <a:ln>
                  <a:noFill/>
                </a:ln>
                <a:effectLst/>
                <a:latin typeface="Calisto MT" panose="02040603050505030304" pitchFamily="18" charset="0"/>
              </a:rPr>
              <a:t>. Cuore </a:t>
            </a:r>
            <a:r>
              <a:rPr lang="en-US" sz="6400" b="1" dirty="0" err="1">
                <a:ln>
                  <a:noFill/>
                </a:ln>
                <a:effectLst/>
                <a:latin typeface="Calisto MT" panose="02040603050505030304" pitchFamily="18" charset="0"/>
              </a:rPr>
              <a:t>bianco</a:t>
            </a:r>
            <a:r>
              <a:rPr lang="en-US" sz="6400" b="1" dirty="0">
                <a:ln>
                  <a:noFill/>
                </a:ln>
                <a:effectLst/>
                <a:latin typeface="Calisto MT" panose="02040603050505030304" pitchFamily="18" charset="0"/>
              </a:rPr>
              <a:t>)</a:t>
            </a:r>
            <a:r>
              <a:rPr lang="en-US" sz="6400" dirty="0">
                <a:ln>
                  <a:noFill/>
                </a:ln>
                <a:effectLst/>
                <a:latin typeface="Calisto MT" panose="02040603050505030304" pitchFamily="18" charset="0"/>
              </a:rPr>
              <a:t>, </a:t>
            </a:r>
          </a:p>
          <a:p>
            <a:pPr indent="-228600">
              <a:spcBef>
                <a:spcPts val="700"/>
              </a:spcBef>
              <a:buClr>
                <a:schemeClr val="tx2"/>
              </a:buClr>
            </a:pPr>
            <a:r>
              <a:rPr lang="en-US" sz="6400" dirty="0">
                <a:ln>
                  <a:noFill/>
                </a:ln>
                <a:effectLst/>
                <a:latin typeface="Calisto MT" panose="02040603050505030304" pitchFamily="18" charset="0"/>
              </a:rPr>
              <a:t>Lo </a:t>
            </a:r>
            <a:r>
              <a:rPr lang="en-US" sz="6400" dirty="0" err="1">
                <a:ln>
                  <a:noFill/>
                </a:ln>
                <a:effectLst/>
                <a:latin typeface="Calisto MT" panose="02040603050505030304" pitchFamily="18" charset="0"/>
              </a:rPr>
              <a:t>rapì</a:t>
            </a:r>
            <a:r>
              <a:rPr lang="en-US" sz="6400" dirty="0">
                <a:ln>
                  <a:noFill/>
                </a:ln>
                <a:effectLst/>
                <a:latin typeface="Calisto MT" panose="02040603050505030304" pitchFamily="18" charset="0"/>
              </a:rPr>
              <a:t> con forza ai </a:t>
            </a:r>
            <a:r>
              <a:rPr lang="en-US" sz="6400" dirty="0" err="1">
                <a:ln>
                  <a:noFill/>
                </a:ln>
                <a:effectLst/>
                <a:latin typeface="Calisto MT" panose="02040603050505030304" pitchFamily="18" charset="0"/>
              </a:rPr>
              <a:t>miei</a:t>
            </a:r>
            <a:r>
              <a:rPr lang="en-US" sz="6400" dirty="0">
                <a:ln>
                  <a:noFill/>
                </a:ln>
                <a:effectLst/>
                <a:latin typeface="Calisto MT" panose="02040603050505030304" pitchFamily="18" charset="0"/>
              </a:rPr>
              <a:t> </a:t>
            </a:r>
            <a:r>
              <a:rPr lang="en-US" sz="6400" dirty="0" err="1">
                <a:ln>
                  <a:noFill/>
                </a:ln>
                <a:effectLst/>
                <a:latin typeface="Calisto MT" panose="02040603050505030304" pitchFamily="18" charset="0"/>
              </a:rPr>
              <a:t>genitori</a:t>
            </a:r>
            <a:endParaRPr lang="en-US" sz="6400" dirty="0">
              <a:ln>
                <a:noFill/>
              </a:ln>
              <a:effectLst/>
              <a:latin typeface="Calisto MT" panose="02040603050505030304" pitchFamily="18" charset="0"/>
            </a:endParaRPr>
          </a:p>
          <a:p>
            <a:pPr indent="-228600">
              <a:spcBef>
                <a:spcPts val="700"/>
              </a:spcBef>
              <a:buClr>
                <a:schemeClr val="tx2"/>
              </a:buClr>
            </a:pPr>
            <a:r>
              <a:rPr lang="en-US" sz="6400" dirty="0" err="1">
                <a:ln>
                  <a:noFill/>
                </a:ln>
                <a:effectLst/>
                <a:latin typeface="Calisto MT" panose="02040603050505030304" pitchFamily="18" charset="0"/>
              </a:rPr>
              <a:t>i</a:t>
            </a:r>
            <a:r>
              <a:rPr lang="en-US" sz="6400" dirty="0">
                <a:ln>
                  <a:noFill/>
                </a:ln>
                <a:effectLst/>
                <a:latin typeface="Calisto MT" panose="02040603050505030304" pitchFamily="18" charset="0"/>
              </a:rPr>
              <a:t> </a:t>
            </a:r>
            <a:r>
              <a:rPr lang="en-US" sz="6400" dirty="0" err="1">
                <a:ln>
                  <a:noFill/>
                </a:ln>
                <a:effectLst/>
                <a:latin typeface="Calisto MT" panose="02040603050505030304" pitchFamily="18" charset="0"/>
              </a:rPr>
              <a:t>sovrani</a:t>
            </a:r>
            <a:r>
              <a:rPr lang="en-US" sz="6400" dirty="0">
                <a:ln>
                  <a:noFill/>
                </a:ln>
                <a:effectLst/>
                <a:latin typeface="Calisto MT" panose="02040603050505030304" pitchFamily="18" charset="0"/>
              </a:rPr>
              <a:t> </a:t>
            </a:r>
            <a:r>
              <a:rPr lang="en-US" sz="6400" dirty="0" err="1">
                <a:ln>
                  <a:noFill/>
                </a:ln>
                <a:effectLst/>
                <a:latin typeface="Calisto MT" panose="02040603050505030304" pitchFamily="18" charset="0"/>
              </a:rPr>
              <a:t>legittimi</a:t>
            </a:r>
            <a:r>
              <a:rPr lang="en-US" sz="6400" dirty="0">
                <a:ln>
                  <a:noFill/>
                </a:ln>
                <a:effectLst/>
                <a:latin typeface="Calisto MT" panose="02040603050505030304" pitchFamily="18" charset="0"/>
              </a:rPr>
              <a:t> (</a:t>
            </a:r>
            <a:r>
              <a:rPr lang="en-US" sz="6400" dirty="0" err="1">
                <a:ln>
                  <a:noFill/>
                </a:ln>
                <a:effectLst/>
                <a:latin typeface="Calisto MT" panose="02040603050505030304" pitchFamily="18" charset="0"/>
              </a:rPr>
              <a:t>temondo</a:t>
            </a:r>
            <a:r>
              <a:rPr lang="en-US" sz="6400" dirty="0">
                <a:ln>
                  <a:noFill/>
                </a:ln>
                <a:effectLst/>
                <a:latin typeface="Calisto MT" panose="02040603050505030304" pitchFamily="18" charset="0"/>
              </a:rPr>
              <a:t> la </a:t>
            </a:r>
            <a:r>
              <a:rPr lang="en-US" sz="6400" b="1" dirty="0" err="1">
                <a:ln>
                  <a:noFill/>
                </a:ln>
                <a:effectLst/>
                <a:latin typeface="Calisto MT" panose="02040603050505030304" pitchFamily="18" charset="0"/>
              </a:rPr>
              <a:t>protervia</a:t>
            </a:r>
            <a:r>
              <a:rPr lang="en-US" sz="6400" dirty="0">
                <a:ln>
                  <a:noFill/>
                </a:ln>
                <a:effectLst/>
                <a:latin typeface="Calisto MT" panose="02040603050505030304" pitchFamily="18" charset="0"/>
              </a:rPr>
              <a:t> di un capo </a:t>
            </a:r>
            <a:r>
              <a:rPr lang="en-US" sz="6400" dirty="0" err="1">
                <a:ln>
                  <a:noFill/>
                </a:ln>
                <a:effectLst/>
                <a:latin typeface="Calisto MT" panose="02040603050505030304" pitchFamily="18" charset="0"/>
              </a:rPr>
              <a:t>arrogante</a:t>
            </a:r>
            <a:r>
              <a:rPr lang="en-US" sz="6400" dirty="0">
                <a:ln>
                  <a:noFill/>
                </a:ln>
                <a:effectLst/>
                <a:latin typeface="Calisto MT" panose="02040603050505030304" pitchFamily="18" charset="0"/>
              </a:rPr>
              <a:t>)”. </a:t>
            </a:r>
          </a:p>
          <a:p>
            <a:pPr indent="-228600">
              <a:spcBef>
                <a:spcPts val="700"/>
              </a:spcBef>
              <a:buClr>
                <a:schemeClr val="tx2"/>
              </a:buClr>
            </a:pPr>
            <a:endParaRPr lang="en-US" sz="700" dirty="0">
              <a:solidFill>
                <a:schemeClr val="tx1">
                  <a:lumMod val="65000"/>
                  <a:lumOff val="35000"/>
                </a:schemeClr>
              </a:solidFill>
            </a:endParaRPr>
          </a:p>
        </p:txBody>
      </p:sp>
      <p:sp>
        <p:nvSpPr>
          <p:cNvPr id="3" name="CasellaDiTesto 2">
            <a:extLst>
              <a:ext uri="{FF2B5EF4-FFF2-40B4-BE49-F238E27FC236}">
                <a16:creationId xmlns:a16="http://schemas.microsoft.com/office/drawing/2014/main" id="{8B8AFAC2-92E8-4236-914C-D3984851DB9C}"/>
              </a:ext>
            </a:extLst>
          </p:cNvPr>
          <p:cNvSpPr txBox="1"/>
          <p:nvPr/>
        </p:nvSpPr>
        <p:spPr>
          <a:xfrm>
            <a:off x="6476663" y="151178"/>
            <a:ext cx="5431872" cy="6555641"/>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it-IT" sz="2000" dirty="0" err="1">
                <a:solidFill>
                  <a:srgbClr val="000000"/>
                </a:solidFill>
                <a:latin typeface="Calisto MT" panose="02040603050505030304" pitchFamily="18" charset="0"/>
                <a:ea typeface="Arial Unicode MS"/>
                <a:cs typeface="Aldhabi" panose="01000000000000000000" pitchFamily="2" charset="-78"/>
              </a:rPr>
              <a:t>Pelia</a:t>
            </a:r>
            <a:r>
              <a:rPr lang="it-IT" sz="2000" dirty="0">
                <a:solidFill>
                  <a:srgbClr val="000000"/>
                </a:solidFill>
                <a:latin typeface="Calisto MT" panose="02040603050505030304" pitchFamily="18" charset="0"/>
                <a:ea typeface="Arial Unicode MS"/>
                <a:cs typeface="Aldhabi" panose="01000000000000000000" pitchFamily="2" charset="-78"/>
              </a:rPr>
              <a:t> è un uomo che dissimula</a:t>
            </a:r>
          </a:p>
          <a:p>
            <a:pPr marL="285750" indent="-285750">
              <a:spcAft>
                <a:spcPts val="600"/>
              </a:spcAft>
              <a:buFont typeface="Arial" panose="020B0604020202020204" pitchFamily="34" charset="0"/>
              <a:buChar char="•"/>
            </a:pPr>
            <a:r>
              <a:rPr lang="it-IT" sz="2000" dirty="0">
                <a:solidFill>
                  <a:srgbClr val="000000"/>
                </a:solidFill>
                <a:latin typeface="Calisto MT" panose="02040603050505030304" pitchFamily="18" charset="0"/>
                <a:ea typeface="Arial Unicode MS"/>
                <a:cs typeface="Aldhabi" panose="01000000000000000000" pitchFamily="2" charset="-78"/>
              </a:rPr>
              <a:t>La «</a:t>
            </a:r>
            <a:r>
              <a:rPr lang="it-IT" sz="2000" i="1" dirty="0" err="1">
                <a:solidFill>
                  <a:srgbClr val="000000"/>
                </a:solidFill>
                <a:latin typeface="Calisto MT" panose="02040603050505030304" pitchFamily="18" charset="0"/>
                <a:ea typeface="Arial Unicode MS"/>
                <a:cs typeface="Aldhabi" panose="01000000000000000000" pitchFamily="2" charset="-78"/>
              </a:rPr>
              <a:t>t</a:t>
            </a:r>
            <a:r>
              <a:rPr lang="it-IT" sz="2000" i="1" dirty="0" err="1">
                <a:ln>
                  <a:noFill/>
                </a:ln>
                <a:solidFill>
                  <a:srgbClr val="000000"/>
                </a:solidFill>
                <a:effectLst/>
                <a:latin typeface="Calisto MT" panose="02040603050505030304" pitchFamily="18" charset="0"/>
                <a:ea typeface="Arial Unicode MS"/>
                <a:cs typeface="Aldhabi" panose="01000000000000000000" pitchFamily="2" charset="-78"/>
              </a:rPr>
              <a:t>imè</a:t>
            </a:r>
            <a:r>
              <a:rPr lang="it-IT" sz="2000" dirty="0">
                <a:ln>
                  <a:noFill/>
                </a:ln>
                <a:solidFill>
                  <a:srgbClr val="000000"/>
                </a:solidFill>
                <a:effectLst/>
                <a:latin typeface="Calisto MT" panose="02040603050505030304" pitchFamily="18" charset="0"/>
                <a:ea typeface="Arial Unicode MS"/>
                <a:cs typeface="Aldhabi" panose="01000000000000000000" pitchFamily="2" charset="-78"/>
              </a:rPr>
              <a:t>», cioè l’«onore», era l’area di competenza di una divinità che </a:t>
            </a:r>
            <a:r>
              <a:rPr lang="it-IT" sz="2000" b="1" dirty="0">
                <a:ln>
                  <a:noFill/>
                </a:ln>
                <a:solidFill>
                  <a:srgbClr val="000000"/>
                </a:solidFill>
                <a:effectLst/>
                <a:latin typeface="Calisto MT" panose="02040603050505030304" pitchFamily="18" charset="0"/>
                <a:ea typeface="Arial Unicode MS"/>
                <a:cs typeface="Aldhabi" panose="01000000000000000000" pitchFamily="2" charset="-78"/>
              </a:rPr>
              <a:t>non poteva essere usurpata</a:t>
            </a:r>
            <a:r>
              <a:rPr lang="it-IT" sz="2000" dirty="0">
                <a:ln>
                  <a:noFill/>
                </a:ln>
                <a:solidFill>
                  <a:srgbClr val="000000"/>
                </a:solidFill>
                <a:effectLst/>
                <a:latin typeface="Calisto MT" panose="02040603050505030304" pitchFamily="18" charset="0"/>
                <a:ea typeface="Arial Unicode MS"/>
                <a:cs typeface="Aldhabi" panose="01000000000000000000" pitchFamily="2" charset="-78"/>
              </a:rPr>
              <a:t>. </a:t>
            </a:r>
          </a:p>
          <a:p>
            <a:pPr marL="285750" indent="-285750">
              <a:spcAft>
                <a:spcPts val="600"/>
              </a:spcAft>
              <a:buFont typeface="Arial" panose="020B0604020202020204" pitchFamily="34" charset="0"/>
              <a:buChar char="•"/>
            </a:pPr>
            <a:r>
              <a:rPr lang="it-IT" sz="2000" dirty="0">
                <a:ln>
                  <a:noFill/>
                </a:ln>
                <a:solidFill>
                  <a:srgbClr val="000000"/>
                </a:solidFill>
                <a:effectLst/>
                <a:latin typeface="Calisto MT" panose="02040603050505030304" pitchFamily="18" charset="0"/>
                <a:ea typeface="Arial Unicode MS"/>
                <a:cs typeface="Aldhabi" panose="01000000000000000000" pitchFamily="2" charset="-78"/>
              </a:rPr>
              <a:t>«</a:t>
            </a:r>
            <a:r>
              <a:rPr lang="it-IT" sz="2000" dirty="0">
                <a:solidFill>
                  <a:srgbClr val="000000"/>
                </a:solidFill>
                <a:latin typeface="Calisto MT" panose="02040603050505030304" pitchFamily="18" charset="0"/>
                <a:ea typeface="Arial Unicode MS"/>
                <a:cs typeface="Aldhabi" panose="01000000000000000000" pitchFamily="2" charset="-78"/>
              </a:rPr>
              <a:t>C</a:t>
            </a:r>
            <a:r>
              <a:rPr lang="it-IT" sz="2000" dirty="0">
                <a:ln>
                  <a:noFill/>
                </a:ln>
                <a:solidFill>
                  <a:srgbClr val="000000"/>
                </a:solidFill>
                <a:effectLst/>
                <a:latin typeface="Calisto MT" panose="02040603050505030304" pitchFamily="18" charset="0"/>
                <a:ea typeface="Arial Unicode MS"/>
                <a:cs typeface="Aldhabi" panose="01000000000000000000" pitchFamily="2" charset="-78"/>
              </a:rPr>
              <a:t>uore bianco». La parola gr</a:t>
            </a:r>
            <a:r>
              <a:rPr lang="it-IT" sz="2000" dirty="0">
                <a:solidFill>
                  <a:srgbClr val="000000"/>
                </a:solidFill>
                <a:latin typeface="Calisto MT" panose="02040603050505030304" pitchFamily="18" charset="0"/>
                <a:ea typeface="Arial Unicode MS"/>
                <a:cs typeface="Aldhabi" panose="01000000000000000000" pitchFamily="2" charset="-78"/>
              </a:rPr>
              <a:t>eca per «cuore» è </a:t>
            </a:r>
            <a:r>
              <a:rPr lang="it-IT" sz="2000" i="1" dirty="0" err="1">
                <a:solidFill>
                  <a:srgbClr val="000000"/>
                </a:solidFill>
                <a:latin typeface="Calisto MT" panose="02040603050505030304" pitchFamily="18" charset="0"/>
                <a:ea typeface="Arial Unicode MS"/>
                <a:cs typeface="Aldhabi" panose="01000000000000000000" pitchFamily="2" charset="-78"/>
              </a:rPr>
              <a:t>frenas</a:t>
            </a:r>
            <a:r>
              <a:rPr lang="it-IT" sz="2000" dirty="0">
                <a:solidFill>
                  <a:srgbClr val="000000"/>
                </a:solidFill>
                <a:latin typeface="Calisto MT" panose="02040603050505030304" pitchFamily="18" charset="0"/>
                <a:ea typeface="Arial Unicode MS"/>
                <a:cs typeface="Aldhabi" panose="01000000000000000000" pitchFamily="2" charset="-78"/>
              </a:rPr>
              <a:t> </a:t>
            </a:r>
            <a:r>
              <a:rPr lang="it-IT" sz="2000" dirty="0">
                <a:ln>
                  <a:noFill/>
                </a:ln>
                <a:solidFill>
                  <a:srgbClr val="000000"/>
                </a:solidFill>
                <a:effectLst/>
                <a:latin typeface="Calisto MT" panose="02040603050505030304" pitchFamily="18" charset="0"/>
                <a:ea typeface="Arial Unicode MS"/>
                <a:cs typeface="Aldhabi" panose="01000000000000000000" pitchFamily="2" charset="-78"/>
              </a:rPr>
              <a:t>L’espressione sembra riecheggiare un passo dell’Iliade, quello in cui Agamennone si rende conto di aver offeso Achille perché accecato da </a:t>
            </a:r>
            <a:r>
              <a:rPr lang="it-IT" sz="2000" dirty="0">
                <a:solidFill>
                  <a:srgbClr val="000000"/>
                </a:solidFill>
                <a:latin typeface="Calisto MT" panose="02040603050505030304" pitchFamily="18" charset="0"/>
                <a:ea typeface="Arial Unicode MS"/>
                <a:cs typeface="Aldhabi" panose="01000000000000000000" pitchFamily="2" charset="-78"/>
              </a:rPr>
              <a:t>«istinti funesti». </a:t>
            </a:r>
          </a:p>
          <a:p>
            <a:pPr marL="285750" indent="-285750">
              <a:spcAft>
                <a:spcPts val="600"/>
              </a:spcAft>
              <a:buFont typeface="Arial" panose="020B0604020202020204" pitchFamily="34" charset="0"/>
              <a:buChar char="•"/>
            </a:pPr>
            <a:r>
              <a:rPr lang="it-IT" sz="2000" dirty="0">
                <a:ln>
                  <a:noFill/>
                </a:ln>
                <a:solidFill>
                  <a:srgbClr val="000000"/>
                </a:solidFill>
                <a:effectLst/>
                <a:latin typeface="Calisto MT" panose="02040603050505030304" pitchFamily="18" charset="0"/>
                <a:ea typeface="Arial Unicode MS"/>
                <a:cs typeface="Aldhabi" panose="01000000000000000000" pitchFamily="2" charset="-78"/>
              </a:rPr>
              <a:t>Alcuni studiosi interpretano il nesso «cuore bianco» come «cuore che non si lascia scuotere dalle emozioni» in contrasto con l’espressione «bile nera», utilizzata per descrivere personaggi in preda a forti passioni, spesso funeste. </a:t>
            </a:r>
            <a:r>
              <a:rPr lang="it-IT" sz="2000" dirty="0" err="1">
                <a:ln>
                  <a:noFill/>
                </a:ln>
                <a:solidFill>
                  <a:srgbClr val="000000"/>
                </a:solidFill>
                <a:effectLst/>
                <a:latin typeface="Calisto MT" panose="02040603050505030304" pitchFamily="18" charset="0"/>
                <a:ea typeface="Arial Unicode MS"/>
                <a:cs typeface="Aldhabi" panose="01000000000000000000" pitchFamily="2" charset="-78"/>
              </a:rPr>
              <a:t>Pelia</a:t>
            </a:r>
            <a:r>
              <a:rPr lang="it-IT" sz="2000" dirty="0">
                <a:ln>
                  <a:noFill/>
                </a:ln>
                <a:solidFill>
                  <a:srgbClr val="000000"/>
                </a:solidFill>
                <a:effectLst/>
                <a:latin typeface="Calisto MT" panose="02040603050505030304" pitchFamily="18" charset="0"/>
                <a:ea typeface="Arial Unicode MS"/>
                <a:cs typeface="Aldhabi" panose="01000000000000000000" pitchFamily="2" charset="-78"/>
              </a:rPr>
              <a:t>, se l’interpretazione è corretta, è quindi descritto come un freddo calcolatore. </a:t>
            </a:r>
            <a:endParaRPr lang="it-IT" sz="2000" dirty="0">
              <a:solidFill>
                <a:srgbClr val="000000"/>
              </a:solidFill>
              <a:latin typeface="Calisto MT" panose="02040603050505030304" pitchFamily="18" charset="0"/>
              <a:ea typeface="Arial Unicode MS"/>
              <a:cs typeface="Aldhabi" panose="01000000000000000000" pitchFamily="2" charset="-78"/>
            </a:endParaRPr>
          </a:p>
          <a:p>
            <a:pPr marL="285750" indent="-285750">
              <a:spcAft>
                <a:spcPts val="600"/>
              </a:spcAft>
              <a:buFont typeface="Arial" panose="020B0604020202020204" pitchFamily="34" charset="0"/>
              <a:buChar char="•"/>
            </a:pPr>
            <a:r>
              <a:rPr lang="it-IT" sz="2000" i="1" dirty="0" err="1">
                <a:solidFill>
                  <a:srgbClr val="000000"/>
                </a:solidFill>
                <a:latin typeface="Calisto MT" panose="02040603050505030304" pitchFamily="18" charset="0"/>
                <a:ea typeface="Arial Unicode MS"/>
                <a:cs typeface="Aldhabi" panose="01000000000000000000" pitchFamily="2" charset="-78"/>
              </a:rPr>
              <a:t>Ubris</a:t>
            </a:r>
            <a:r>
              <a:rPr lang="it-IT" sz="2000" dirty="0">
                <a:solidFill>
                  <a:srgbClr val="000000"/>
                </a:solidFill>
                <a:latin typeface="Calisto MT" panose="02040603050505030304" pitchFamily="18" charset="0"/>
                <a:ea typeface="Arial Unicode MS"/>
                <a:cs typeface="Aldhabi" panose="01000000000000000000" pitchFamily="2" charset="-78"/>
              </a:rPr>
              <a:t>: tracotanza colpevole. L’uomo eccede i limiti imposti alla sua condizione e viene punito.</a:t>
            </a:r>
            <a:endParaRPr lang="it-IT" sz="2000" dirty="0">
              <a:ln>
                <a:noFill/>
              </a:ln>
              <a:solidFill>
                <a:srgbClr val="000000"/>
              </a:solidFill>
              <a:effectLst/>
              <a:latin typeface="Calisto MT" panose="02040603050505030304" pitchFamily="18" charset="0"/>
              <a:ea typeface="Arial Unicode MS"/>
              <a:cs typeface="Aldhabi" panose="01000000000000000000" pitchFamily="2" charset="-78"/>
            </a:endParaRPr>
          </a:p>
        </p:txBody>
      </p:sp>
    </p:spTree>
    <p:extLst>
      <p:ext uri="{BB962C8B-B14F-4D97-AF65-F5344CB8AC3E}">
        <p14:creationId xmlns:p14="http://schemas.microsoft.com/office/powerpoint/2010/main" val="3066658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Freeform 6">
            <a:extLst>
              <a:ext uri="{FF2B5EF4-FFF2-40B4-BE49-F238E27FC236}">
                <a16:creationId xmlns:a16="http://schemas.microsoft.com/office/drawing/2014/main" id="{1DF61F47-37EC-408A-BDC8-E491FB5E5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1" name="Rectangle 10">
            <a:extLst>
              <a:ext uri="{FF2B5EF4-FFF2-40B4-BE49-F238E27FC236}">
                <a16:creationId xmlns:a16="http://schemas.microsoft.com/office/drawing/2014/main" id="{68157995-9098-42A2-8E36-8BA9015D7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3" name="Rectangle 12">
            <a:extLst>
              <a:ext uri="{FF2B5EF4-FFF2-40B4-BE49-F238E27FC236}">
                <a16:creationId xmlns:a16="http://schemas.microsoft.com/office/drawing/2014/main" id="{B680D4D6-B06E-4316-8BBC-7A65A10AC8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ED72A37F-0C2F-473C-9D71-B80AEE71BF0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63796" y="1962397"/>
            <a:ext cx="0" cy="2933206"/>
          </a:xfrm>
          <a:prstGeom prst="line">
            <a:avLst/>
          </a:prstGeom>
          <a:ln w="22225">
            <a:solidFill>
              <a:schemeClr val="accent1"/>
            </a:solidFill>
            <a:miter lim="800000"/>
          </a:ln>
        </p:spPr>
        <p:style>
          <a:lnRef idx="1">
            <a:schemeClr val="accent1"/>
          </a:lnRef>
          <a:fillRef idx="0">
            <a:schemeClr val="accent1"/>
          </a:fillRef>
          <a:effectRef idx="0">
            <a:schemeClr val="accent1"/>
          </a:effectRef>
          <a:fontRef idx="minor">
            <a:schemeClr val="tx1"/>
          </a:fontRef>
        </p:style>
      </p:cxnSp>
      <p:sp>
        <p:nvSpPr>
          <p:cNvPr id="2" name="CasellaDiTesto 1">
            <a:extLst>
              <a:ext uri="{FF2B5EF4-FFF2-40B4-BE49-F238E27FC236}">
                <a16:creationId xmlns:a16="http://schemas.microsoft.com/office/drawing/2014/main" id="{C5D5A04A-2D36-4204-8967-493E18F749CE}"/>
              </a:ext>
            </a:extLst>
          </p:cNvPr>
          <p:cNvSpPr txBox="1"/>
          <p:nvPr/>
        </p:nvSpPr>
        <p:spPr>
          <a:xfrm>
            <a:off x="4629103" y="268293"/>
            <a:ext cx="4084614" cy="3241005"/>
          </a:xfrm>
          <a:prstGeom prst="rect">
            <a:avLst/>
          </a:prstGeom>
        </p:spPr>
        <p:txBody>
          <a:bodyPr vert="horz" lIns="91440" tIns="45720" rIns="91440" bIns="45720" rtlCol="0" anchor="ctr">
            <a:normAutofit/>
          </a:bodyPr>
          <a:lstStyle/>
          <a:p>
            <a:pPr indent="-228600" algn="ctr">
              <a:spcBef>
                <a:spcPts val="700"/>
              </a:spcBef>
              <a:buClr>
                <a:schemeClr val="tx2"/>
              </a:buClr>
            </a:pPr>
            <a:r>
              <a:rPr lang="en-US" sz="1400" dirty="0">
                <a:ln>
                  <a:noFill/>
                </a:ln>
                <a:solidFill>
                  <a:schemeClr val="tx1">
                    <a:lumMod val="65000"/>
                    <a:lumOff val="35000"/>
                  </a:schemeClr>
                </a:solidFill>
                <a:effectLst/>
              </a:rPr>
              <a:t>“</a:t>
            </a:r>
            <a:r>
              <a:rPr lang="en-US" sz="1400" dirty="0" err="1">
                <a:ln>
                  <a:noFill/>
                </a:ln>
                <a:effectLst/>
                <a:latin typeface="Calisto MT" panose="02040603050505030304" pitchFamily="18" charset="0"/>
              </a:rPr>
              <a:t>Giasone</a:t>
            </a:r>
            <a:r>
              <a:rPr lang="en-US" sz="1400" dirty="0">
                <a:ln>
                  <a:noFill/>
                </a:ln>
                <a:effectLst/>
                <a:latin typeface="Calisto MT" panose="02040603050505030304" pitchFamily="18" charset="0"/>
              </a:rPr>
              <a:t>, </a:t>
            </a:r>
            <a:r>
              <a:rPr lang="en-US" sz="1400" dirty="0" err="1">
                <a:ln>
                  <a:noFill/>
                </a:ln>
                <a:effectLst/>
                <a:latin typeface="Calisto MT" panose="02040603050505030304" pitchFamily="18" charset="0"/>
              </a:rPr>
              <a:t>stillando</a:t>
            </a:r>
            <a:r>
              <a:rPr lang="en-US" sz="1400" dirty="0">
                <a:ln>
                  <a:noFill/>
                </a:ln>
                <a:effectLst/>
                <a:latin typeface="Calisto MT" panose="02040603050505030304" pitchFamily="18" charset="0"/>
              </a:rPr>
              <a:t> </a:t>
            </a:r>
          </a:p>
          <a:p>
            <a:pPr indent="-228600" algn="ctr">
              <a:spcBef>
                <a:spcPts val="700"/>
              </a:spcBef>
              <a:buClr>
                <a:schemeClr val="tx2"/>
              </a:buClr>
            </a:pPr>
            <a:r>
              <a:rPr lang="en-US" sz="1400" b="1" dirty="0">
                <a:ln>
                  <a:noFill/>
                </a:ln>
                <a:effectLst/>
                <a:latin typeface="Calisto MT" panose="02040603050505030304" pitchFamily="18" charset="0"/>
              </a:rPr>
              <a:t>Con voce </a:t>
            </a:r>
            <a:r>
              <a:rPr lang="en-US" sz="1400" b="1" dirty="0" err="1">
                <a:ln>
                  <a:noFill/>
                </a:ln>
                <a:effectLst/>
                <a:latin typeface="Calisto MT" panose="02040603050505030304" pitchFamily="18" charset="0"/>
              </a:rPr>
              <a:t>blanda</a:t>
            </a:r>
            <a:r>
              <a:rPr lang="en-US" sz="1400" b="1" dirty="0">
                <a:ln>
                  <a:noFill/>
                </a:ln>
                <a:effectLst/>
                <a:latin typeface="Calisto MT" panose="02040603050505030304" pitchFamily="18" charset="0"/>
              </a:rPr>
              <a:t> parole </a:t>
            </a:r>
            <a:r>
              <a:rPr lang="en-US" sz="1400" b="1" dirty="0" err="1">
                <a:ln>
                  <a:noFill/>
                </a:ln>
                <a:effectLst/>
                <a:latin typeface="Calisto MT" panose="02040603050505030304" pitchFamily="18" charset="0"/>
              </a:rPr>
              <a:t>gentili</a:t>
            </a:r>
            <a:r>
              <a:rPr lang="en-US" sz="1400" b="1" dirty="0">
                <a:ln>
                  <a:noFill/>
                </a:ln>
                <a:effectLst/>
                <a:latin typeface="Calisto MT" panose="02040603050505030304" pitchFamily="18" charset="0"/>
              </a:rPr>
              <a:t> </a:t>
            </a:r>
          </a:p>
          <a:p>
            <a:pPr indent="-228600" algn="ctr">
              <a:spcBef>
                <a:spcPts val="700"/>
              </a:spcBef>
              <a:buClr>
                <a:schemeClr val="tx2"/>
              </a:buClr>
            </a:pPr>
            <a:r>
              <a:rPr lang="en-US" sz="1400" dirty="0" err="1">
                <a:ln>
                  <a:noFill/>
                </a:ln>
                <a:effectLst/>
                <a:latin typeface="Calisto MT" panose="02040603050505030304" pitchFamily="18" charset="0"/>
              </a:rPr>
              <a:t>gettò</a:t>
            </a:r>
            <a:r>
              <a:rPr lang="en-US" sz="1400" dirty="0">
                <a:ln>
                  <a:noFill/>
                </a:ln>
                <a:effectLst/>
                <a:latin typeface="Calisto MT" panose="02040603050505030304" pitchFamily="18" charset="0"/>
              </a:rPr>
              <a:t> la base di un </a:t>
            </a:r>
            <a:r>
              <a:rPr lang="en-US" sz="1400" b="1" dirty="0" err="1">
                <a:ln>
                  <a:noFill/>
                </a:ln>
                <a:effectLst/>
                <a:latin typeface="Calisto MT" panose="02040603050505030304" pitchFamily="18" charset="0"/>
              </a:rPr>
              <a:t>saggio</a:t>
            </a:r>
            <a:r>
              <a:rPr lang="en-US" sz="1400" dirty="0">
                <a:ln>
                  <a:noFill/>
                </a:ln>
                <a:effectLst/>
                <a:latin typeface="Calisto MT" panose="02040603050505030304" pitchFamily="18" charset="0"/>
              </a:rPr>
              <a:t> </a:t>
            </a:r>
            <a:r>
              <a:rPr lang="en-US" sz="1400" dirty="0" err="1">
                <a:ln>
                  <a:noFill/>
                </a:ln>
                <a:effectLst/>
                <a:latin typeface="Calisto MT" panose="02040603050505030304" pitchFamily="18" charset="0"/>
              </a:rPr>
              <a:t>discorso</a:t>
            </a:r>
            <a:r>
              <a:rPr lang="en-US" sz="1400" dirty="0">
                <a:ln>
                  <a:noFill/>
                </a:ln>
                <a:effectLst/>
                <a:latin typeface="Calisto MT" panose="02040603050505030304" pitchFamily="18" charset="0"/>
              </a:rPr>
              <a:t>: </a:t>
            </a:r>
          </a:p>
          <a:p>
            <a:pPr indent="-228600" algn="ctr">
              <a:spcBef>
                <a:spcPts val="700"/>
              </a:spcBef>
              <a:buClr>
                <a:schemeClr val="tx2"/>
              </a:buClr>
            </a:pPr>
            <a:r>
              <a:rPr lang="en-US" sz="1400" dirty="0" err="1">
                <a:ln>
                  <a:noFill/>
                </a:ln>
                <a:effectLst/>
                <a:latin typeface="Calisto MT" panose="02040603050505030304" pitchFamily="18" charset="0"/>
              </a:rPr>
              <a:t>Figlio</a:t>
            </a:r>
            <a:r>
              <a:rPr lang="en-US" sz="1400" dirty="0">
                <a:ln>
                  <a:noFill/>
                </a:ln>
                <a:effectLst/>
                <a:latin typeface="Calisto MT" panose="02040603050505030304" pitchFamily="18" charset="0"/>
              </a:rPr>
              <a:t> di </a:t>
            </a:r>
            <a:r>
              <a:rPr lang="en-US" sz="1400" dirty="0" err="1">
                <a:ln>
                  <a:noFill/>
                </a:ln>
                <a:effectLst/>
                <a:latin typeface="Calisto MT" panose="02040603050505030304" pitchFamily="18" charset="0"/>
              </a:rPr>
              <a:t>Poseidone</a:t>
            </a:r>
            <a:r>
              <a:rPr lang="en-US" sz="1400" dirty="0">
                <a:ln>
                  <a:noFill/>
                </a:ln>
                <a:effectLst/>
                <a:latin typeface="Calisto MT" panose="02040603050505030304" pitchFamily="18" charset="0"/>
              </a:rPr>
              <a:t> </a:t>
            </a:r>
            <a:r>
              <a:rPr lang="en-US" sz="1400" dirty="0" err="1">
                <a:ln>
                  <a:noFill/>
                </a:ln>
                <a:effectLst/>
                <a:latin typeface="Calisto MT" panose="02040603050505030304" pitchFamily="18" charset="0"/>
              </a:rPr>
              <a:t>Petreo</a:t>
            </a:r>
            <a:r>
              <a:rPr lang="en-US" sz="1400" dirty="0">
                <a:ln>
                  <a:noFill/>
                </a:ln>
                <a:effectLst/>
                <a:latin typeface="Calisto MT" panose="02040603050505030304" pitchFamily="18" charset="0"/>
              </a:rPr>
              <a:t>, </a:t>
            </a:r>
          </a:p>
          <a:p>
            <a:pPr indent="-228600" algn="ctr">
              <a:spcBef>
                <a:spcPts val="700"/>
              </a:spcBef>
              <a:buClr>
                <a:schemeClr val="tx2"/>
              </a:buClr>
            </a:pPr>
            <a:r>
              <a:rPr lang="en-US" sz="1400" b="1" dirty="0">
                <a:ln>
                  <a:noFill/>
                </a:ln>
                <a:effectLst/>
                <a:latin typeface="Calisto MT" panose="02040603050505030304" pitchFamily="18" charset="0"/>
              </a:rPr>
              <a:t>Le </a:t>
            </a:r>
            <a:r>
              <a:rPr lang="en-US" sz="1400" b="1" dirty="0" err="1">
                <a:ln>
                  <a:noFill/>
                </a:ln>
                <a:effectLst/>
                <a:latin typeface="Calisto MT" panose="02040603050505030304" pitchFamily="18" charset="0"/>
              </a:rPr>
              <a:t>menti</a:t>
            </a:r>
            <a:r>
              <a:rPr lang="en-US" sz="1400" b="1" dirty="0">
                <a:ln>
                  <a:noFill/>
                </a:ln>
                <a:effectLst/>
                <a:latin typeface="Calisto MT" panose="02040603050505030304" pitchFamily="18" charset="0"/>
              </a:rPr>
              <a:t> </a:t>
            </a:r>
            <a:r>
              <a:rPr lang="en-US" sz="1400" b="1" dirty="0" err="1">
                <a:ln>
                  <a:noFill/>
                </a:ln>
                <a:effectLst/>
                <a:latin typeface="Calisto MT" panose="02040603050505030304" pitchFamily="18" charset="0"/>
              </a:rPr>
              <a:t>dei</a:t>
            </a:r>
            <a:r>
              <a:rPr lang="en-US" sz="1400" b="1" dirty="0">
                <a:ln>
                  <a:noFill/>
                </a:ln>
                <a:effectLst/>
                <a:latin typeface="Calisto MT" panose="02040603050505030304" pitchFamily="18" charset="0"/>
              </a:rPr>
              <a:t> </a:t>
            </a:r>
            <a:r>
              <a:rPr lang="en-US" sz="1400" b="1" dirty="0" err="1">
                <a:ln>
                  <a:noFill/>
                </a:ln>
                <a:effectLst/>
                <a:latin typeface="Calisto MT" panose="02040603050505030304" pitchFamily="18" charset="0"/>
              </a:rPr>
              <a:t>mortali</a:t>
            </a:r>
            <a:r>
              <a:rPr lang="en-US" sz="1400" b="1" dirty="0">
                <a:ln>
                  <a:noFill/>
                </a:ln>
                <a:effectLst/>
                <a:latin typeface="Calisto MT" panose="02040603050505030304" pitchFamily="18" charset="0"/>
              </a:rPr>
              <a:t> </a:t>
            </a:r>
            <a:r>
              <a:rPr lang="en-US" sz="1400" b="1" dirty="0" err="1">
                <a:ln>
                  <a:noFill/>
                </a:ln>
                <a:effectLst/>
                <a:latin typeface="Calisto MT" panose="02040603050505030304" pitchFamily="18" charset="0"/>
              </a:rPr>
              <a:t>sono</a:t>
            </a:r>
            <a:r>
              <a:rPr lang="en-US" sz="1400" b="1" dirty="0">
                <a:ln>
                  <a:noFill/>
                </a:ln>
                <a:effectLst/>
                <a:latin typeface="Calisto MT" panose="02040603050505030304" pitchFamily="18" charset="0"/>
              </a:rPr>
              <a:t> </a:t>
            </a:r>
            <a:r>
              <a:rPr lang="en-US" sz="1400" b="1" dirty="0" err="1">
                <a:ln>
                  <a:noFill/>
                </a:ln>
                <a:effectLst/>
                <a:latin typeface="Calisto MT" panose="02040603050505030304" pitchFamily="18" charset="0"/>
              </a:rPr>
              <a:t>pronte</a:t>
            </a:r>
            <a:r>
              <a:rPr lang="en-US" sz="1400" b="1" dirty="0">
                <a:ln>
                  <a:noFill/>
                </a:ln>
                <a:effectLst/>
                <a:latin typeface="Calisto MT" panose="02040603050505030304" pitchFamily="18" charset="0"/>
              </a:rPr>
              <a:t> a </a:t>
            </a:r>
            <a:r>
              <a:rPr lang="en-US" sz="1400" b="1" dirty="0" err="1">
                <a:ln>
                  <a:noFill/>
                </a:ln>
                <a:effectLst/>
                <a:latin typeface="Calisto MT" panose="02040603050505030304" pitchFamily="18" charset="0"/>
              </a:rPr>
              <a:t>lodare</a:t>
            </a:r>
            <a:r>
              <a:rPr lang="en-US" sz="1400" b="1" dirty="0">
                <a:ln>
                  <a:noFill/>
                </a:ln>
                <a:effectLst/>
                <a:latin typeface="Calisto MT" panose="02040603050505030304" pitchFamily="18" charset="0"/>
              </a:rPr>
              <a:t> </a:t>
            </a:r>
          </a:p>
          <a:p>
            <a:pPr indent="-228600" algn="ctr">
              <a:spcBef>
                <a:spcPts val="700"/>
              </a:spcBef>
              <a:buClr>
                <a:schemeClr val="tx2"/>
              </a:buClr>
            </a:pPr>
            <a:r>
              <a:rPr lang="en-US" sz="1400" b="1" dirty="0" err="1">
                <a:ln>
                  <a:noFill/>
                </a:ln>
                <a:effectLst/>
                <a:latin typeface="Calisto MT" panose="02040603050505030304" pitchFamily="18" charset="0"/>
              </a:rPr>
              <a:t>più</a:t>
            </a:r>
            <a:r>
              <a:rPr lang="en-US" sz="1400" b="1" dirty="0">
                <a:ln>
                  <a:noFill/>
                </a:ln>
                <a:effectLst/>
                <a:latin typeface="Calisto MT" panose="02040603050505030304" pitchFamily="18" charset="0"/>
              </a:rPr>
              <a:t> </a:t>
            </a:r>
            <a:r>
              <a:rPr lang="en-US" sz="1400" b="1" dirty="0" err="1">
                <a:ln>
                  <a:noFill/>
                </a:ln>
                <a:effectLst/>
                <a:latin typeface="Calisto MT" panose="02040603050505030304" pitchFamily="18" charset="0"/>
              </a:rPr>
              <a:t>che</a:t>
            </a:r>
            <a:r>
              <a:rPr lang="en-US" sz="1400" b="1" dirty="0">
                <a:ln>
                  <a:noFill/>
                </a:ln>
                <a:effectLst/>
                <a:latin typeface="Calisto MT" panose="02040603050505030304" pitchFamily="18" charset="0"/>
              </a:rPr>
              <a:t> </a:t>
            </a:r>
            <a:r>
              <a:rPr lang="en-US" sz="1400" b="1" dirty="0" err="1">
                <a:ln>
                  <a:noFill/>
                </a:ln>
                <a:effectLst/>
                <a:latin typeface="Calisto MT" panose="02040603050505030304" pitchFamily="18" charset="0"/>
              </a:rPr>
              <a:t>giustizia</a:t>
            </a:r>
            <a:r>
              <a:rPr lang="en-US" sz="1400" b="1" dirty="0">
                <a:ln>
                  <a:noFill/>
                </a:ln>
                <a:effectLst/>
                <a:latin typeface="Calisto MT" panose="02040603050505030304" pitchFamily="18" charset="0"/>
              </a:rPr>
              <a:t> </a:t>
            </a:r>
            <a:r>
              <a:rPr lang="en-US" sz="1400" b="1" dirty="0" err="1">
                <a:ln>
                  <a:noFill/>
                </a:ln>
                <a:effectLst/>
                <a:latin typeface="Calisto MT" panose="02040603050505030304" pitchFamily="18" charset="0"/>
              </a:rPr>
              <a:t>i</a:t>
            </a:r>
            <a:r>
              <a:rPr lang="en-US" sz="1400" b="1" dirty="0">
                <a:ln>
                  <a:noFill/>
                </a:ln>
                <a:effectLst/>
                <a:latin typeface="Calisto MT" panose="02040603050505030304" pitchFamily="18" charset="0"/>
              </a:rPr>
              <a:t> </a:t>
            </a:r>
            <a:r>
              <a:rPr lang="en-US" sz="1400" b="1" dirty="0" err="1">
                <a:ln>
                  <a:noFill/>
                </a:ln>
                <a:effectLst/>
                <a:latin typeface="Calisto MT" panose="02040603050505030304" pitchFamily="18" charset="0"/>
              </a:rPr>
              <a:t>subdoli</a:t>
            </a:r>
            <a:r>
              <a:rPr lang="en-US" sz="1400" b="1" dirty="0">
                <a:ln>
                  <a:noFill/>
                </a:ln>
                <a:effectLst/>
                <a:latin typeface="Calisto MT" panose="02040603050505030304" pitchFamily="18" charset="0"/>
              </a:rPr>
              <a:t> </a:t>
            </a:r>
            <a:r>
              <a:rPr lang="en-US" sz="1400" b="1" dirty="0" err="1">
                <a:ln>
                  <a:noFill/>
                </a:ln>
                <a:effectLst/>
                <a:latin typeface="Calisto MT" panose="02040603050505030304" pitchFamily="18" charset="0"/>
              </a:rPr>
              <a:t>guadagni</a:t>
            </a:r>
            <a:r>
              <a:rPr lang="en-US" sz="1400" b="1" dirty="0">
                <a:ln>
                  <a:noFill/>
                </a:ln>
                <a:effectLst/>
                <a:latin typeface="Calisto MT" panose="02040603050505030304" pitchFamily="18" charset="0"/>
              </a:rPr>
              <a:t> </a:t>
            </a:r>
          </a:p>
          <a:p>
            <a:pPr indent="-228600" algn="ctr">
              <a:spcBef>
                <a:spcPts val="700"/>
              </a:spcBef>
              <a:buClr>
                <a:schemeClr val="tx2"/>
              </a:buClr>
            </a:pPr>
            <a:r>
              <a:rPr lang="en-US" sz="1400" b="1" dirty="0">
                <a:ln>
                  <a:noFill/>
                </a:ln>
                <a:effectLst/>
                <a:latin typeface="Calisto MT" panose="02040603050505030304" pitchFamily="18" charset="0"/>
              </a:rPr>
              <a:t>E </a:t>
            </a:r>
            <a:r>
              <a:rPr lang="en-US" sz="1400" b="1" dirty="0" err="1">
                <a:ln>
                  <a:noFill/>
                </a:ln>
                <a:effectLst/>
                <a:latin typeface="Calisto MT" panose="02040603050505030304" pitchFamily="18" charset="0"/>
              </a:rPr>
              <a:t>vanno</a:t>
            </a:r>
            <a:r>
              <a:rPr lang="en-US" sz="1400" b="1" dirty="0">
                <a:ln>
                  <a:noFill/>
                </a:ln>
                <a:effectLst/>
                <a:latin typeface="Calisto MT" panose="02040603050505030304" pitchFamily="18" charset="0"/>
              </a:rPr>
              <a:t> </a:t>
            </a:r>
            <a:r>
              <a:rPr lang="en-US" sz="1400" b="1" dirty="0" err="1">
                <a:ln>
                  <a:noFill/>
                </a:ln>
                <a:effectLst/>
                <a:latin typeface="Calisto MT" panose="02040603050505030304" pitchFamily="18" charset="0"/>
              </a:rPr>
              <a:t>tuttavia</a:t>
            </a:r>
            <a:r>
              <a:rPr lang="en-US" sz="1400" b="1" dirty="0">
                <a:ln>
                  <a:noFill/>
                </a:ln>
                <a:effectLst/>
                <a:latin typeface="Calisto MT" panose="02040603050505030304" pitchFamily="18" charset="0"/>
              </a:rPr>
              <a:t> verso un </a:t>
            </a:r>
            <a:r>
              <a:rPr lang="en-US" sz="1400" b="1" dirty="0" err="1">
                <a:ln>
                  <a:noFill/>
                </a:ln>
                <a:effectLst/>
                <a:latin typeface="Calisto MT" panose="02040603050505030304" pitchFamily="18" charset="0"/>
              </a:rPr>
              <a:t>domani</a:t>
            </a:r>
            <a:r>
              <a:rPr lang="en-US" sz="1400" b="1" dirty="0">
                <a:ln>
                  <a:noFill/>
                </a:ln>
                <a:effectLst/>
                <a:latin typeface="Calisto MT" panose="02040603050505030304" pitchFamily="18" charset="0"/>
              </a:rPr>
              <a:t> amaro;</a:t>
            </a:r>
          </a:p>
          <a:p>
            <a:pPr indent="-228600" algn="ctr">
              <a:spcBef>
                <a:spcPts val="700"/>
              </a:spcBef>
              <a:buClr>
                <a:schemeClr val="tx2"/>
              </a:buClr>
            </a:pPr>
            <a:r>
              <a:rPr lang="en-US" sz="1400" dirty="0">
                <a:ln>
                  <a:noFill/>
                </a:ln>
                <a:effectLst/>
                <a:latin typeface="Calisto MT" panose="02040603050505030304" pitchFamily="18" charset="0"/>
              </a:rPr>
              <a:t>Ma </a:t>
            </a:r>
            <a:r>
              <a:rPr lang="en-US" sz="1400" dirty="0" err="1">
                <a:ln>
                  <a:noFill/>
                </a:ln>
                <a:effectLst/>
                <a:latin typeface="Calisto MT" panose="02040603050505030304" pitchFamily="18" charset="0"/>
              </a:rPr>
              <a:t>dobbiamo</a:t>
            </a:r>
            <a:r>
              <a:rPr lang="en-US" sz="1400" dirty="0">
                <a:ln>
                  <a:noFill/>
                </a:ln>
                <a:effectLst/>
                <a:latin typeface="Calisto MT" panose="02040603050505030304" pitchFamily="18" charset="0"/>
              </a:rPr>
              <a:t> io e </a:t>
            </a:r>
            <a:r>
              <a:rPr lang="en-US" sz="1400" dirty="0" err="1">
                <a:ln>
                  <a:noFill/>
                </a:ln>
                <a:effectLst/>
                <a:latin typeface="Calisto MT" panose="02040603050505030304" pitchFamily="18" charset="0"/>
              </a:rPr>
              <a:t>te</a:t>
            </a:r>
            <a:r>
              <a:rPr lang="en-US" sz="1400" dirty="0">
                <a:ln>
                  <a:noFill/>
                </a:ln>
                <a:effectLst/>
                <a:latin typeface="Calisto MT" panose="02040603050505030304" pitchFamily="18" charset="0"/>
              </a:rPr>
              <a:t> </a:t>
            </a:r>
            <a:r>
              <a:rPr lang="en-US" sz="1400" dirty="0" err="1">
                <a:ln>
                  <a:noFill/>
                </a:ln>
                <a:effectLst/>
                <a:latin typeface="Calisto MT" panose="02040603050505030304" pitchFamily="18" charset="0"/>
              </a:rPr>
              <a:t>conciliare</a:t>
            </a:r>
            <a:r>
              <a:rPr lang="en-US" sz="1400" dirty="0">
                <a:ln>
                  <a:noFill/>
                </a:ln>
                <a:effectLst/>
                <a:latin typeface="Calisto MT" panose="02040603050505030304" pitchFamily="18" charset="0"/>
              </a:rPr>
              <a:t> </a:t>
            </a:r>
          </a:p>
          <a:p>
            <a:pPr indent="-228600" algn="ctr">
              <a:spcBef>
                <a:spcPts val="700"/>
              </a:spcBef>
              <a:buClr>
                <a:schemeClr val="tx2"/>
              </a:buClr>
            </a:pPr>
            <a:r>
              <a:rPr lang="en-US" sz="1400" dirty="0" err="1">
                <a:ln>
                  <a:noFill/>
                </a:ln>
                <a:effectLst/>
                <a:latin typeface="Calisto MT" panose="02040603050505030304" pitchFamily="18" charset="0"/>
              </a:rPr>
              <a:t>i</a:t>
            </a:r>
            <a:r>
              <a:rPr lang="en-US" sz="1400" dirty="0">
                <a:ln>
                  <a:noFill/>
                </a:ln>
                <a:effectLst/>
                <a:latin typeface="Calisto MT" panose="02040603050505030304" pitchFamily="18" charset="0"/>
              </a:rPr>
              <a:t> </a:t>
            </a:r>
            <a:r>
              <a:rPr lang="en-US" sz="1400" dirty="0" err="1">
                <a:ln>
                  <a:noFill/>
                </a:ln>
                <a:effectLst/>
                <a:latin typeface="Calisto MT" panose="02040603050505030304" pitchFamily="18" charset="0"/>
              </a:rPr>
              <a:t>nostri</a:t>
            </a:r>
            <a:r>
              <a:rPr lang="en-US" sz="1400" dirty="0">
                <a:ln>
                  <a:noFill/>
                </a:ln>
                <a:effectLst/>
                <a:latin typeface="Calisto MT" panose="02040603050505030304" pitchFamily="18" charset="0"/>
              </a:rPr>
              <a:t> </a:t>
            </a:r>
            <a:r>
              <a:rPr lang="en-US" sz="1400" dirty="0" err="1">
                <a:ln>
                  <a:noFill/>
                </a:ln>
                <a:effectLst/>
                <a:latin typeface="Calisto MT" panose="02040603050505030304" pitchFamily="18" charset="0"/>
              </a:rPr>
              <a:t>impulsi</a:t>
            </a:r>
            <a:r>
              <a:rPr lang="en-US" sz="1400" dirty="0">
                <a:ln>
                  <a:noFill/>
                </a:ln>
                <a:effectLst/>
                <a:latin typeface="Calisto MT" panose="02040603050505030304" pitchFamily="18" charset="0"/>
              </a:rPr>
              <a:t> secondo </a:t>
            </a:r>
            <a:r>
              <a:rPr lang="en-US" sz="1400" dirty="0" err="1">
                <a:ln>
                  <a:noFill/>
                </a:ln>
                <a:effectLst/>
                <a:latin typeface="Calisto MT" panose="02040603050505030304" pitchFamily="18" charset="0"/>
              </a:rPr>
              <a:t>giustizia</a:t>
            </a:r>
            <a:r>
              <a:rPr lang="en-US" sz="1400" dirty="0">
                <a:ln>
                  <a:noFill/>
                </a:ln>
                <a:effectLst/>
                <a:latin typeface="Calisto MT" panose="02040603050505030304" pitchFamily="18" charset="0"/>
              </a:rPr>
              <a:t> </a:t>
            </a:r>
          </a:p>
          <a:p>
            <a:pPr indent="-228600" algn="ctr">
              <a:spcBef>
                <a:spcPts val="700"/>
              </a:spcBef>
              <a:buClr>
                <a:schemeClr val="tx2"/>
              </a:buClr>
            </a:pPr>
            <a:r>
              <a:rPr lang="en-US" sz="1400" dirty="0">
                <a:ln>
                  <a:noFill/>
                </a:ln>
                <a:effectLst/>
                <a:latin typeface="Calisto MT" panose="02040603050505030304" pitchFamily="18" charset="0"/>
              </a:rPr>
              <a:t>E </a:t>
            </a:r>
            <a:r>
              <a:rPr lang="en-US" sz="1400" dirty="0" err="1">
                <a:ln>
                  <a:noFill/>
                </a:ln>
                <a:effectLst/>
                <a:latin typeface="Calisto MT" panose="02040603050505030304" pitchFamily="18" charset="0"/>
              </a:rPr>
              <a:t>tessere</a:t>
            </a:r>
            <a:r>
              <a:rPr lang="en-US" sz="1400" dirty="0">
                <a:ln>
                  <a:noFill/>
                </a:ln>
                <a:effectLst/>
                <a:latin typeface="Calisto MT" panose="02040603050505030304" pitchFamily="18" charset="0"/>
              </a:rPr>
              <a:t> </a:t>
            </a:r>
            <a:r>
              <a:rPr lang="en-US" sz="1400" dirty="0" err="1">
                <a:ln>
                  <a:noFill/>
                </a:ln>
                <a:effectLst/>
                <a:latin typeface="Calisto MT" panose="02040603050505030304" pitchFamily="18" charset="0"/>
              </a:rPr>
              <a:t>prosperità</a:t>
            </a:r>
            <a:r>
              <a:rPr lang="en-US" sz="1400" dirty="0">
                <a:ln>
                  <a:noFill/>
                </a:ln>
                <a:effectLst/>
                <a:latin typeface="Calisto MT" panose="02040603050505030304" pitchFamily="18" charset="0"/>
              </a:rPr>
              <a:t> </a:t>
            </a:r>
            <a:r>
              <a:rPr lang="en-US" sz="1400" dirty="0" err="1">
                <a:ln>
                  <a:noFill/>
                </a:ln>
                <a:effectLst/>
                <a:latin typeface="Calisto MT" panose="02040603050505030304" pitchFamily="18" charset="0"/>
              </a:rPr>
              <a:t>futura</a:t>
            </a:r>
            <a:r>
              <a:rPr lang="en-US" sz="1400" dirty="0">
                <a:ln>
                  <a:noFill/>
                </a:ln>
                <a:effectLst/>
                <a:latin typeface="Calisto MT" panose="02040603050505030304" pitchFamily="18" charset="0"/>
              </a:rPr>
              <a:t>.</a:t>
            </a:r>
          </a:p>
          <a:p>
            <a:pPr indent="-228600">
              <a:spcBef>
                <a:spcPts val="700"/>
              </a:spcBef>
              <a:buClr>
                <a:schemeClr val="tx2"/>
              </a:buClr>
            </a:pPr>
            <a:endParaRPr lang="en-US" sz="1600" dirty="0">
              <a:solidFill>
                <a:schemeClr val="tx1">
                  <a:lumMod val="65000"/>
                  <a:lumOff val="35000"/>
                </a:schemeClr>
              </a:solidFill>
            </a:endParaRPr>
          </a:p>
        </p:txBody>
      </p:sp>
      <p:sp>
        <p:nvSpPr>
          <p:cNvPr id="17" name="Rectangle 16">
            <a:extLst>
              <a:ext uri="{FF2B5EF4-FFF2-40B4-BE49-F238E27FC236}">
                <a16:creationId xmlns:a16="http://schemas.microsoft.com/office/drawing/2014/main" id="{64016ABB-4F5D-4BFA-9406-7CD61399B6C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774263" y="440267"/>
            <a:ext cx="643467" cy="12191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4" name="CasellaDiTesto 3">
            <a:extLst>
              <a:ext uri="{FF2B5EF4-FFF2-40B4-BE49-F238E27FC236}">
                <a16:creationId xmlns:a16="http://schemas.microsoft.com/office/drawing/2014/main" id="{B6FA84FA-DA73-4269-AA7C-8B06E1510E67}"/>
              </a:ext>
            </a:extLst>
          </p:cNvPr>
          <p:cNvSpPr txBox="1"/>
          <p:nvPr/>
        </p:nvSpPr>
        <p:spPr>
          <a:xfrm>
            <a:off x="287361" y="380869"/>
            <a:ext cx="4075089" cy="5309146"/>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it-IT" dirty="0">
                <a:effectLst/>
                <a:latin typeface="Calisto MT" panose="02040603050505030304" pitchFamily="18" charset="0"/>
                <a:ea typeface="Arial Unicode MS"/>
                <a:cs typeface="Times New Roman" panose="02020603050405020304" pitchFamily="18" charset="0"/>
              </a:rPr>
              <a:t>Massima morale, gnomica (da </a:t>
            </a:r>
            <a:r>
              <a:rPr lang="it-IT" i="1" dirty="0">
                <a:effectLst/>
                <a:latin typeface="Calisto MT" panose="02040603050505030304" pitchFamily="18" charset="0"/>
                <a:ea typeface="Arial Unicode MS"/>
                <a:cs typeface="Times New Roman" panose="02020603050405020304" pitchFamily="18" charset="0"/>
              </a:rPr>
              <a:t>gnome</a:t>
            </a:r>
            <a:r>
              <a:rPr lang="it-IT" dirty="0">
                <a:effectLst/>
                <a:latin typeface="Calisto MT" panose="02040603050505030304" pitchFamily="18" charset="0"/>
                <a:ea typeface="Arial Unicode MS"/>
                <a:cs typeface="Times New Roman" panose="02020603050405020304" pitchFamily="18" charset="0"/>
              </a:rPr>
              <a:t>). Le massime sono molto usate da Pindaro.</a:t>
            </a:r>
          </a:p>
          <a:p>
            <a:pPr marL="285750" indent="-285750">
              <a:spcAft>
                <a:spcPts val="600"/>
              </a:spcAft>
              <a:buFont typeface="Arial" panose="020B0604020202020204" pitchFamily="34" charset="0"/>
              <a:buChar char="•"/>
            </a:pPr>
            <a:r>
              <a:rPr lang="it-IT" dirty="0">
                <a:effectLst/>
                <a:latin typeface="Calisto MT" panose="02040603050505030304" pitchFamily="18" charset="0"/>
                <a:ea typeface="Arial Unicode MS"/>
                <a:cs typeface="Times New Roman" panose="02020603050405020304" pitchFamily="18" charset="0"/>
              </a:rPr>
              <a:t>Moire: divinità che distribuiscono il destino, ma </a:t>
            </a:r>
            <a:r>
              <a:rPr lang="it-IT" dirty="0">
                <a:latin typeface="Calisto MT" panose="02040603050505030304" pitchFamily="18" charset="0"/>
                <a:ea typeface="Arial Unicode MS"/>
                <a:cs typeface="Times New Roman" panose="02020603050405020304" pitchFamily="18" charset="0"/>
              </a:rPr>
              <a:t>preposte anche </a:t>
            </a:r>
            <a:r>
              <a:rPr lang="it-IT" dirty="0">
                <a:effectLst/>
                <a:latin typeface="Calisto MT" panose="02040603050505030304" pitchFamily="18" charset="0"/>
                <a:ea typeface="Arial Unicode MS"/>
                <a:cs typeface="Times New Roman" panose="02020603050405020304" pitchFamily="18" charset="0"/>
              </a:rPr>
              <a:t>ai legami familiari. L’allontanamento della divinità significa mancanza di protezione. </a:t>
            </a:r>
          </a:p>
          <a:p>
            <a:pPr marL="285750" indent="-285750">
              <a:spcAft>
                <a:spcPts val="600"/>
              </a:spcAft>
              <a:buFont typeface="Arial" panose="020B0604020202020204" pitchFamily="34" charset="0"/>
              <a:buChar char="•"/>
            </a:pPr>
            <a:r>
              <a:rPr lang="it-IT" dirty="0">
                <a:effectLst/>
                <a:latin typeface="Calisto MT" panose="02040603050505030304" pitchFamily="18" charset="0"/>
                <a:ea typeface="Arial Unicode MS"/>
                <a:cs typeface="Times New Roman" panose="02020603050405020304" pitchFamily="18" charset="0"/>
              </a:rPr>
              <a:t>Giasone e </a:t>
            </a:r>
            <a:r>
              <a:rPr lang="it-IT" dirty="0" err="1">
                <a:effectLst/>
                <a:latin typeface="Calisto MT" panose="02040603050505030304" pitchFamily="18" charset="0"/>
                <a:ea typeface="Arial Unicode MS"/>
                <a:cs typeface="Times New Roman" panose="02020603050405020304" pitchFamily="18" charset="0"/>
              </a:rPr>
              <a:t>Pelia</a:t>
            </a:r>
            <a:r>
              <a:rPr lang="it-IT" dirty="0">
                <a:effectLst/>
                <a:latin typeface="Calisto MT" panose="02040603050505030304" pitchFamily="18" charset="0"/>
                <a:ea typeface="Arial Unicode MS"/>
                <a:cs typeface="Times New Roman" panose="02020603050405020304" pitchFamily="18" charset="0"/>
              </a:rPr>
              <a:t> non devono uccidersi vicendevolmente perché sono parenti. </a:t>
            </a:r>
          </a:p>
          <a:p>
            <a:pPr marL="285750" indent="-285750">
              <a:spcAft>
                <a:spcPts val="600"/>
              </a:spcAft>
              <a:buFont typeface="Arial" panose="020B0604020202020204" pitchFamily="34" charset="0"/>
              <a:buChar char="•"/>
            </a:pPr>
            <a:r>
              <a:rPr lang="it-IT" dirty="0">
                <a:latin typeface="Calisto MT" panose="02040603050505030304" pitchFamily="18" charset="0"/>
                <a:cs typeface="Times New Roman" panose="02020603050405020304" pitchFamily="18" charset="0"/>
              </a:rPr>
              <a:t>Giasone è molto </a:t>
            </a:r>
            <a:r>
              <a:rPr lang="it-IT" b="1" dirty="0">
                <a:latin typeface="Calisto MT" panose="02040603050505030304" pitchFamily="18" charset="0"/>
                <a:cs typeface="Times New Roman" panose="02020603050405020304" pitchFamily="18" charset="0"/>
              </a:rPr>
              <a:t>attento all’equilibrio e al rispetto della divinità</a:t>
            </a:r>
            <a:r>
              <a:rPr lang="it-IT" dirty="0">
                <a:latin typeface="Calisto MT" panose="02040603050505030304" pitchFamily="18" charset="0"/>
                <a:cs typeface="Times New Roman" panose="02020603050405020304" pitchFamily="18" charset="0"/>
              </a:rPr>
              <a:t>. Cerca di far ragionare </a:t>
            </a:r>
            <a:r>
              <a:rPr lang="it-IT" dirty="0" err="1">
                <a:latin typeface="Calisto MT" panose="02040603050505030304" pitchFamily="18" charset="0"/>
                <a:cs typeface="Times New Roman" panose="02020603050405020304" pitchFamily="18" charset="0"/>
              </a:rPr>
              <a:t>Pelia</a:t>
            </a:r>
            <a:r>
              <a:rPr lang="it-IT" dirty="0">
                <a:latin typeface="Calisto MT" panose="02040603050505030304" pitchFamily="18" charset="0"/>
                <a:cs typeface="Times New Roman" panose="02020603050405020304" pitchFamily="18" charset="0"/>
              </a:rPr>
              <a:t>. E’ fermo nelle sue intenzioni, ma non è arrogante né violento, cerca anzi di ricomporre la lite lasciando a </a:t>
            </a:r>
            <a:r>
              <a:rPr lang="it-IT" dirty="0" err="1">
                <a:latin typeface="Calisto MT" panose="02040603050505030304" pitchFamily="18" charset="0"/>
                <a:cs typeface="Times New Roman" panose="02020603050405020304" pitchFamily="18" charset="0"/>
              </a:rPr>
              <a:t>Pelia</a:t>
            </a:r>
            <a:r>
              <a:rPr lang="it-IT" dirty="0">
                <a:latin typeface="Calisto MT" panose="02040603050505030304" pitchFamily="18" charset="0"/>
                <a:cs typeface="Times New Roman" panose="02020603050405020304" pitchFamily="18" charset="0"/>
              </a:rPr>
              <a:t> dei possessi. </a:t>
            </a:r>
            <a:endParaRPr lang="it-IT" dirty="0">
              <a:latin typeface="Calisto MT" panose="02040603050505030304" pitchFamily="18" charset="0"/>
            </a:endParaRPr>
          </a:p>
        </p:txBody>
      </p:sp>
      <p:sp>
        <p:nvSpPr>
          <p:cNvPr id="7" name="CasellaDiTesto 6">
            <a:extLst>
              <a:ext uri="{FF2B5EF4-FFF2-40B4-BE49-F238E27FC236}">
                <a16:creationId xmlns:a16="http://schemas.microsoft.com/office/drawing/2014/main" id="{80840CAE-E135-4029-9102-E8EC76269B7F}"/>
              </a:ext>
            </a:extLst>
          </p:cNvPr>
          <p:cNvSpPr txBox="1"/>
          <p:nvPr/>
        </p:nvSpPr>
        <p:spPr>
          <a:xfrm>
            <a:off x="7335368" y="927822"/>
            <a:ext cx="4989957" cy="5162952"/>
          </a:xfrm>
          <a:prstGeom prst="rect">
            <a:avLst/>
          </a:prstGeom>
          <a:noFill/>
        </p:spPr>
        <p:txBody>
          <a:bodyPr wrap="square" rtlCol="0">
            <a:spAutoFit/>
          </a:bodyPr>
          <a:lstStyle/>
          <a:p>
            <a:pPr indent="-228600" algn="ctr">
              <a:spcBef>
                <a:spcPts val="700"/>
              </a:spcBef>
              <a:buClr>
                <a:schemeClr val="tx2"/>
              </a:buClr>
            </a:pPr>
            <a:r>
              <a:rPr lang="en-US" sz="1800" dirty="0">
                <a:ln>
                  <a:noFill/>
                </a:ln>
                <a:effectLst/>
                <a:latin typeface="Calisto MT" panose="02040603050505030304" pitchFamily="18" charset="0"/>
              </a:rPr>
              <a:t>[...]</a:t>
            </a:r>
          </a:p>
          <a:p>
            <a:pPr indent="-228600" algn="ctr">
              <a:spcBef>
                <a:spcPts val="700"/>
              </a:spcBef>
              <a:buClr>
                <a:schemeClr val="tx2"/>
              </a:buClr>
            </a:pPr>
            <a:r>
              <a:rPr lang="en-US" sz="1400" dirty="0" err="1">
                <a:effectLst/>
                <a:latin typeface="Calisto MT" panose="02040603050505030304" pitchFamily="18" charset="0"/>
              </a:rPr>
              <a:t>S’allontanano</a:t>
            </a:r>
            <a:r>
              <a:rPr lang="en-US" sz="1400" dirty="0">
                <a:effectLst/>
                <a:latin typeface="Calisto MT" panose="02040603050505030304" pitchFamily="18" charset="0"/>
              </a:rPr>
              <a:t> le </a:t>
            </a:r>
            <a:r>
              <a:rPr lang="en-US" sz="1400" b="1" dirty="0" err="1">
                <a:effectLst/>
                <a:latin typeface="Calisto MT" panose="02040603050505030304" pitchFamily="18" charset="0"/>
              </a:rPr>
              <a:t>Moire</a:t>
            </a:r>
            <a:r>
              <a:rPr lang="en-US" sz="1400" dirty="0">
                <a:effectLst/>
                <a:latin typeface="Calisto MT" panose="02040603050505030304" pitchFamily="18" charset="0"/>
              </a:rPr>
              <a:t> </a:t>
            </a:r>
          </a:p>
          <a:p>
            <a:pPr indent="-228600" algn="ctr">
              <a:spcBef>
                <a:spcPts val="700"/>
              </a:spcBef>
              <a:buClr>
                <a:schemeClr val="tx2"/>
              </a:buClr>
            </a:pPr>
            <a:r>
              <a:rPr lang="en-US" sz="1400" dirty="0">
                <a:latin typeface="Calisto MT" panose="02040603050505030304" pitchFamily="18" charset="0"/>
              </a:rPr>
              <a:t>s</a:t>
            </a:r>
            <a:r>
              <a:rPr lang="en-US" sz="1400" dirty="0">
                <a:ln>
                  <a:noFill/>
                </a:ln>
                <a:effectLst/>
                <a:latin typeface="Calisto MT" panose="02040603050505030304" pitchFamily="18" charset="0"/>
              </a:rPr>
              <a:t>e </a:t>
            </a:r>
            <a:r>
              <a:rPr lang="en-US" sz="1400" dirty="0" err="1">
                <a:ln>
                  <a:noFill/>
                </a:ln>
                <a:effectLst/>
                <a:latin typeface="Calisto MT" panose="02040603050505030304" pitchFamily="18" charset="0"/>
              </a:rPr>
              <a:t>fra</a:t>
            </a:r>
            <a:r>
              <a:rPr lang="en-US" sz="1400" dirty="0">
                <a:ln>
                  <a:noFill/>
                </a:ln>
                <a:effectLst/>
                <a:latin typeface="Calisto MT" panose="02040603050505030304" pitchFamily="18" charset="0"/>
              </a:rPr>
              <a:t> </a:t>
            </a:r>
            <a:r>
              <a:rPr lang="en-US" sz="1400" dirty="0" err="1">
                <a:ln>
                  <a:noFill/>
                </a:ln>
                <a:effectLst/>
                <a:latin typeface="Calisto MT" panose="02040603050505030304" pitchFamily="18" charset="0"/>
              </a:rPr>
              <a:t>coloro</a:t>
            </a:r>
            <a:r>
              <a:rPr lang="en-US" sz="1400" dirty="0">
                <a:ln>
                  <a:noFill/>
                </a:ln>
                <a:effectLst/>
                <a:latin typeface="Calisto MT" panose="02040603050505030304" pitchFamily="18" charset="0"/>
              </a:rPr>
              <a:t> </a:t>
            </a:r>
            <a:r>
              <a:rPr lang="en-US" sz="1400" dirty="0" err="1">
                <a:ln>
                  <a:noFill/>
                </a:ln>
                <a:effectLst/>
                <a:latin typeface="Calisto MT" panose="02040603050505030304" pitchFamily="18" charset="0"/>
              </a:rPr>
              <a:t>dello</a:t>
            </a:r>
            <a:r>
              <a:rPr lang="en-US" sz="1400" dirty="0">
                <a:ln>
                  <a:noFill/>
                </a:ln>
                <a:effectLst/>
                <a:latin typeface="Calisto MT" panose="02040603050505030304" pitchFamily="18" charset="0"/>
              </a:rPr>
              <a:t> </a:t>
            </a:r>
            <a:r>
              <a:rPr lang="en-US" sz="1400" dirty="0" err="1">
                <a:ln>
                  <a:noFill/>
                </a:ln>
                <a:effectLst/>
                <a:latin typeface="Calisto MT" panose="02040603050505030304" pitchFamily="18" charset="0"/>
              </a:rPr>
              <a:t>stesso</a:t>
            </a:r>
            <a:r>
              <a:rPr lang="en-US" sz="1400" dirty="0">
                <a:ln>
                  <a:noFill/>
                </a:ln>
                <a:effectLst/>
                <a:latin typeface="Calisto MT" panose="02040603050505030304" pitchFamily="18" charset="0"/>
              </a:rPr>
              <a:t> </a:t>
            </a:r>
            <a:r>
              <a:rPr lang="en-US" sz="1400" dirty="0" err="1">
                <a:ln>
                  <a:noFill/>
                </a:ln>
                <a:effectLst/>
                <a:latin typeface="Calisto MT" panose="02040603050505030304" pitchFamily="18" charset="0"/>
              </a:rPr>
              <a:t>sangue</a:t>
            </a:r>
            <a:r>
              <a:rPr lang="en-US" sz="1400" dirty="0">
                <a:ln>
                  <a:noFill/>
                </a:ln>
                <a:effectLst/>
                <a:latin typeface="Calisto MT" panose="02040603050505030304" pitchFamily="18" charset="0"/>
              </a:rPr>
              <a:t> </a:t>
            </a:r>
          </a:p>
          <a:p>
            <a:pPr indent="-228600" algn="ctr">
              <a:spcBef>
                <a:spcPts val="700"/>
              </a:spcBef>
              <a:buClr>
                <a:schemeClr val="tx2"/>
              </a:buClr>
            </a:pPr>
            <a:r>
              <a:rPr lang="en-US" sz="1400" dirty="0" err="1">
                <a:effectLst/>
                <a:latin typeface="Calisto MT" panose="02040603050505030304" pitchFamily="18" charset="0"/>
              </a:rPr>
              <a:t>C’è</a:t>
            </a:r>
            <a:r>
              <a:rPr lang="en-US" sz="1400" dirty="0">
                <a:effectLst/>
                <a:latin typeface="Calisto MT" panose="02040603050505030304" pitchFamily="18" charset="0"/>
              </a:rPr>
              <a:t> </a:t>
            </a:r>
            <a:r>
              <a:rPr lang="en-US" sz="1400" dirty="0" err="1">
                <a:effectLst/>
                <a:latin typeface="Calisto MT" panose="02040603050505030304" pitchFamily="18" charset="0"/>
              </a:rPr>
              <a:t>discordia</a:t>
            </a:r>
            <a:r>
              <a:rPr lang="en-US" sz="1400" dirty="0">
                <a:effectLst/>
                <a:latin typeface="Calisto MT" panose="02040603050505030304" pitchFamily="18" charset="0"/>
              </a:rPr>
              <a:t> </a:t>
            </a:r>
            <a:r>
              <a:rPr lang="en-US" sz="1400" dirty="0" err="1">
                <a:effectLst/>
                <a:latin typeface="Calisto MT" panose="02040603050505030304" pitchFamily="18" charset="0"/>
              </a:rPr>
              <a:t>che</a:t>
            </a:r>
            <a:r>
              <a:rPr lang="en-US" sz="1400" dirty="0">
                <a:effectLst/>
                <a:latin typeface="Calisto MT" panose="02040603050505030304" pitchFamily="18" charset="0"/>
              </a:rPr>
              <a:t> </a:t>
            </a:r>
            <a:r>
              <a:rPr lang="en-US" sz="1400" dirty="0" err="1">
                <a:effectLst/>
                <a:latin typeface="Calisto MT" panose="02040603050505030304" pitchFamily="18" charset="0"/>
              </a:rPr>
              <a:t>occulti</a:t>
            </a:r>
            <a:r>
              <a:rPr lang="en-US" sz="1400" dirty="0">
                <a:effectLst/>
                <a:latin typeface="Calisto MT" panose="02040603050505030304" pitchFamily="18" charset="0"/>
              </a:rPr>
              <a:t> il </a:t>
            </a:r>
            <a:r>
              <a:rPr lang="en-US" sz="1400" dirty="0" err="1">
                <a:effectLst/>
                <a:latin typeface="Calisto MT" panose="02040603050505030304" pitchFamily="18" charset="0"/>
              </a:rPr>
              <a:t>pudore</a:t>
            </a:r>
            <a:r>
              <a:rPr lang="en-US" sz="1400" dirty="0">
                <a:effectLst/>
                <a:latin typeface="Calisto MT" panose="02040603050505030304" pitchFamily="18" charset="0"/>
              </a:rPr>
              <a:t>. </a:t>
            </a:r>
          </a:p>
          <a:p>
            <a:pPr indent="-228600" algn="ctr">
              <a:spcBef>
                <a:spcPts val="700"/>
              </a:spcBef>
              <a:buClr>
                <a:schemeClr val="tx2"/>
              </a:buClr>
            </a:pPr>
            <a:r>
              <a:rPr lang="en-US" sz="1400" b="1" dirty="0">
                <a:ln>
                  <a:noFill/>
                </a:ln>
                <a:effectLst/>
                <a:latin typeface="Calisto MT" panose="02040603050505030304" pitchFamily="18" charset="0"/>
              </a:rPr>
              <a:t>Non </a:t>
            </a:r>
            <a:r>
              <a:rPr lang="en-US" sz="1400" b="1" dirty="0" err="1">
                <a:ln>
                  <a:noFill/>
                </a:ln>
                <a:effectLst/>
                <a:latin typeface="Calisto MT" panose="02040603050505030304" pitchFamily="18" charset="0"/>
              </a:rPr>
              <a:t>s’addice</a:t>
            </a:r>
            <a:r>
              <a:rPr lang="en-US" sz="1400" b="1" dirty="0">
                <a:ln>
                  <a:noFill/>
                </a:ln>
                <a:effectLst/>
                <a:latin typeface="Calisto MT" panose="02040603050505030304" pitchFamily="18" charset="0"/>
              </a:rPr>
              <a:t> a </a:t>
            </a:r>
            <a:r>
              <a:rPr lang="en-US" sz="1400" b="1" dirty="0" err="1">
                <a:ln>
                  <a:noFill/>
                </a:ln>
                <a:effectLst/>
                <a:latin typeface="Calisto MT" panose="02040603050505030304" pitchFamily="18" charset="0"/>
              </a:rPr>
              <a:t>noi</a:t>
            </a:r>
            <a:r>
              <a:rPr lang="en-US" sz="1400" b="1" dirty="0">
                <a:ln>
                  <a:noFill/>
                </a:ln>
                <a:effectLst/>
                <a:latin typeface="Calisto MT" panose="02040603050505030304" pitchFamily="18" charset="0"/>
              </a:rPr>
              <a:t> </a:t>
            </a:r>
            <a:r>
              <a:rPr lang="en-US" sz="1400" dirty="0">
                <a:ln>
                  <a:noFill/>
                </a:ln>
                <a:effectLst/>
                <a:latin typeface="Calisto MT" panose="02040603050505030304" pitchFamily="18" charset="0"/>
              </a:rPr>
              <a:t>due </a:t>
            </a:r>
            <a:r>
              <a:rPr lang="en-US" sz="1400" dirty="0" err="1">
                <a:ln>
                  <a:noFill/>
                </a:ln>
                <a:effectLst/>
                <a:latin typeface="Calisto MT" panose="02040603050505030304" pitchFamily="18" charset="0"/>
              </a:rPr>
              <a:t>dividere</a:t>
            </a:r>
            <a:r>
              <a:rPr lang="en-US" sz="1400" dirty="0">
                <a:ln>
                  <a:noFill/>
                </a:ln>
                <a:effectLst/>
                <a:latin typeface="Calisto MT" panose="02040603050505030304" pitchFamily="18" charset="0"/>
              </a:rPr>
              <a:t> </a:t>
            </a:r>
          </a:p>
          <a:p>
            <a:pPr indent="-228600" algn="ctr">
              <a:spcBef>
                <a:spcPts val="700"/>
              </a:spcBef>
              <a:buClr>
                <a:schemeClr val="tx2"/>
              </a:buClr>
            </a:pPr>
            <a:r>
              <a:rPr lang="en-US" sz="1400" dirty="0">
                <a:ln>
                  <a:noFill/>
                </a:ln>
                <a:effectLst/>
                <a:latin typeface="Calisto MT" panose="02040603050505030304" pitchFamily="18" charset="0"/>
              </a:rPr>
              <a:t>con le spade di </a:t>
            </a:r>
            <a:r>
              <a:rPr lang="en-US" sz="1400" dirty="0" err="1">
                <a:ln>
                  <a:noFill/>
                </a:ln>
                <a:effectLst/>
                <a:latin typeface="Calisto MT" panose="02040603050505030304" pitchFamily="18" charset="0"/>
              </a:rPr>
              <a:t>bronzo</a:t>
            </a:r>
            <a:r>
              <a:rPr lang="en-US" sz="1400" dirty="0">
                <a:ln>
                  <a:noFill/>
                </a:ln>
                <a:effectLst/>
                <a:latin typeface="Calisto MT" panose="02040603050505030304" pitchFamily="18" charset="0"/>
              </a:rPr>
              <a:t> e le lance </a:t>
            </a:r>
          </a:p>
          <a:p>
            <a:pPr indent="-228600" algn="ctr">
              <a:spcBef>
                <a:spcPts val="700"/>
              </a:spcBef>
              <a:buClr>
                <a:schemeClr val="tx2"/>
              </a:buClr>
            </a:pPr>
            <a:r>
              <a:rPr lang="en-US" sz="1400" dirty="0">
                <a:ln>
                  <a:noFill/>
                </a:ln>
                <a:effectLst/>
                <a:latin typeface="Calisto MT" panose="02040603050505030304" pitchFamily="18" charset="0"/>
              </a:rPr>
              <a:t>il </a:t>
            </a:r>
            <a:r>
              <a:rPr lang="en-US" sz="1400" dirty="0" err="1">
                <a:ln>
                  <a:noFill/>
                </a:ln>
                <a:effectLst/>
                <a:latin typeface="Calisto MT" panose="02040603050505030304" pitchFamily="18" charset="0"/>
              </a:rPr>
              <a:t>grande</a:t>
            </a:r>
            <a:r>
              <a:rPr lang="en-US" sz="1400" dirty="0">
                <a:ln>
                  <a:noFill/>
                </a:ln>
                <a:effectLst/>
                <a:latin typeface="Calisto MT" panose="02040603050505030304" pitchFamily="18" charset="0"/>
              </a:rPr>
              <a:t> </a:t>
            </a:r>
            <a:r>
              <a:rPr lang="en-US" sz="1400" dirty="0" err="1">
                <a:ln>
                  <a:noFill/>
                </a:ln>
                <a:effectLst/>
                <a:latin typeface="Calisto MT" panose="02040603050505030304" pitchFamily="18" charset="0"/>
              </a:rPr>
              <a:t>onore</a:t>
            </a:r>
            <a:r>
              <a:rPr lang="en-US" sz="1400" dirty="0">
                <a:ln>
                  <a:noFill/>
                </a:ln>
                <a:effectLst/>
                <a:latin typeface="Calisto MT" panose="02040603050505030304" pitchFamily="18" charset="0"/>
              </a:rPr>
              <a:t> </a:t>
            </a:r>
            <a:r>
              <a:rPr lang="en-US" sz="1400" dirty="0" err="1">
                <a:ln>
                  <a:noFill/>
                </a:ln>
                <a:effectLst/>
                <a:latin typeface="Calisto MT" panose="02040603050505030304" pitchFamily="18" charset="0"/>
              </a:rPr>
              <a:t>dei</a:t>
            </a:r>
            <a:r>
              <a:rPr lang="en-US" sz="1400" dirty="0">
                <a:latin typeface="Calisto MT" panose="02040603050505030304" pitchFamily="18" charset="0"/>
              </a:rPr>
              <a:t> </a:t>
            </a:r>
            <a:r>
              <a:rPr lang="en-US" sz="1400" dirty="0" err="1">
                <a:ln>
                  <a:noFill/>
                </a:ln>
                <a:effectLst/>
                <a:latin typeface="Calisto MT" panose="02040603050505030304" pitchFamily="18" charset="0"/>
              </a:rPr>
              <a:t>nostri</a:t>
            </a:r>
            <a:r>
              <a:rPr lang="en-US" sz="1400" dirty="0">
                <a:ln>
                  <a:noFill/>
                </a:ln>
                <a:effectLst/>
                <a:latin typeface="Calisto MT" panose="02040603050505030304" pitchFamily="18" charset="0"/>
              </a:rPr>
              <a:t> </a:t>
            </a:r>
            <a:r>
              <a:rPr lang="en-US" sz="1400" dirty="0" err="1">
                <a:ln>
                  <a:noFill/>
                </a:ln>
                <a:effectLst/>
                <a:latin typeface="Calisto MT" panose="02040603050505030304" pitchFamily="18" charset="0"/>
              </a:rPr>
              <a:t>antenati</a:t>
            </a:r>
            <a:r>
              <a:rPr lang="en-US" sz="1400" dirty="0">
                <a:ln>
                  <a:noFill/>
                </a:ln>
                <a:effectLst/>
                <a:latin typeface="Calisto MT" panose="02040603050505030304" pitchFamily="18" charset="0"/>
              </a:rPr>
              <a:t>. </a:t>
            </a:r>
          </a:p>
          <a:p>
            <a:pPr indent="-228600" algn="ctr">
              <a:spcBef>
                <a:spcPts val="700"/>
              </a:spcBef>
              <a:buClr>
                <a:schemeClr val="tx2"/>
              </a:buClr>
            </a:pPr>
            <a:r>
              <a:rPr lang="en-US" sz="1400" b="1" dirty="0">
                <a:ln>
                  <a:noFill/>
                </a:ln>
                <a:effectLst/>
                <a:latin typeface="Calisto MT" panose="02040603050505030304" pitchFamily="18" charset="0"/>
              </a:rPr>
              <a:t>Io </a:t>
            </a:r>
            <a:r>
              <a:rPr lang="en-US" sz="1400" b="1" dirty="0" err="1">
                <a:ln>
                  <a:noFill/>
                </a:ln>
                <a:effectLst/>
                <a:latin typeface="Calisto MT" panose="02040603050505030304" pitchFamily="18" charset="0"/>
              </a:rPr>
              <a:t>ti</a:t>
            </a:r>
            <a:r>
              <a:rPr lang="en-US" sz="1400" b="1" dirty="0">
                <a:ln>
                  <a:noFill/>
                </a:ln>
                <a:effectLst/>
                <a:latin typeface="Calisto MT" panose="02040603050505030304" pitchFamily="18" charset="0"/>
              </a:rPr>
              <a:t> </a:t>
            </a:r>
            <a:r>
              <a:rPr lang="en-US" sz="1400" b="1" dirty="0" err="1">
                <a:ln>
                  <a:noFill/>
                </a:ln>
                <a:effectLst/>
                <a:latin typeface="Calisto MT" panose="02040603050505030304" pitchFamily="18" charset="0"/>
              </a:rPr>
              <a:t>lascio</a:t>
            </a:r>
            <a:r>
              <a:rPr lang="en-US" sz="1400" b="1" dirty="0">
                <a:ln>
                  <a:noFill/>
                </a:ln>
                <a:effectLst/>
                <a:latin typeface="Calisto MT" panose="02040603050505030304" pitchFamily="18" charset="0"/>
              </a:rPr>
              <a:t> le </a:t>
            </a:r>
            <a:r>
              <a:rPr lang="en-US" sz="1400" b="1" dirty="0" err="1">
                <a:ln>
                  <a:noFill/>
                </a:ln>
                <a:effectLst/>
                <a:latin typeface="Calisto MT" panose="02040603050505030304" pitchFamily="18" charset="0"/>
              </a:rPr>
              <a:t>greggi</a:t>
            </a:r>
            <a:r>
              <a:rPr lang="en-US" sz="1400" b="1" dirty="0">
                <a:ln>
                  <a:noFill/>
                </a:ln>
                <a:effectLst/>
                <a:latin typeface="Calisto MT" panose="02040603050505030304" pitchFamily="18" charset="0"/>
              </a:rPr>
              <a:t> e </a:t>
            </a:r>
            <a:r>
              <a:rPr lang="en-US" sz="1400" b="1" dirty="0" err="1">
                <a:ln>
                  <a:noFill/>
                </a:ln>
                <a:effectLst/>
                <a:latin typeface="Calisto MT" panose="02040603050505030304" pitchFamily="18" charset="0"/>
              </a:rPr>
              <a:t>i</a:t>
            </a:r>
            <a:r>
              <a:rPr lang="en-US" sz="1400" b="1" dirty="0">
                <a:ln>
                  <a:noFill/>
                </a:ln>
                <a:effectLst/>
                <a:latin typeface="Calisto MT" panose="02040603050505030304" pitchFamily="18" charset="0"/>
              </a:rPr>
              <a:t> </a:t>
            </a:r>
            <a:r>
              <a:rPr lang="en-US" sz="1400" b="1" dirty="0" err="1">
                <a:ln>
                  <a:noFill/>
                </a:ln>
                <a:effectLst/>
                <a:latin typeface="Calisto MT" panose="02040603050505030304" pitchFamily="18" charset="0"/>
              </a:rPr>
              <a:t>fulgidi</a:t>
            </a:r>
            <a:r>
              <a:rPr lang="en-US" sz="1400" b="1" dirty="0">
                <a:ln>
                  <a:noFill/>
                </a:ln>
                <a:effectLst/>
                <a:latin typeface="Calisto MT" panose="02040603050505030304" pitchFamily="18" charset="0"/>
              </a:rPr>
              <a:t> </a:t>
            </a:r>
            <a:r>
              <a:rPr lang="en-US" sz="1400" b="1" dirty="0" err="1">
                <a:ln>
                  <a:noFill/>
                </a:ln>
                <a:effectLst/>
                <a:latin typeface="Calisto MT" panose="02040603050505030304" pitchFamily="18" charset="0"/>
              </a:rPr>
              <a:t>armenti</a:t>
            </a:r>
            <a:r>
              <a:rPr lang="en-US" sz="1400" b="1" dirty="0">
                <a:ln>
                  <a:noFill/>
                </a:ln>
                <a:effectLst/>
                <a:latin typeface="Calisto MT" panose="02040603050505030304" pitchFamily="18" charset="0"/>
              </a:rPr>
              <a:t> </a:t>
            </a:r>
            <a:r>
              <a:rPr lang="en-US" sz="1400" b="1" dirty="0">
                <a:latin typeface="Calisto MT" panose="02040603050505030304" pitchFamily="18" charset="0"/>
              </a:rPr>
              <a:t>[</a:t>
            </a:r>
            <a:r>
              <a:rPr lang="en-US" sz="1400" dirty="0">
                <a:ln>
                  <a:noFill/>
                </a:ln>
                <a:effectLst/>
                <a:latin typeface="Calisto MT" panose="02040603050505030304" pitchFamily="18" charset="0"/>
              </a:rPr>
              <a:t>...]</a:t>
            </a:r>
          </a:p>
          <a:p>
            <a:pPr indent="-228600" algn="ctr">
              <a:spcBef>
                <a:spcPts val="700"/>
              </a:spcBef>
              <a:buClr>
                <a:schemeClr val="tx2"/>
              </a:buClr>
            </a:pPr>
            <a:r>
              <a:rPr lang="en-US" sz="1400" dirty="0">
                <a:ln>
                  <a:noFill/>
                </a:ln>
                <a:effectLst/>
                <a:latin typeface="Calisto MT" panose="02040603050505030304" pitchFamily="18" charset="0"/>
              </a:rPr>
              <a:t>Non mi </a:t>
            </a:r>
            <a:r>
              <a:rPr lang="en-US" sz="1400" dirty="0" err="1">
                <a:ln>
                  <a:noFill/>
                </a:ln>
                <a:effectLst/>
                <a:latin typeface="Calisto MT" panose="02040603050505030304" pitchFamily="18" charset="0"/>
              </a:rPr>
              <a:t>disturba</a:t>
            </a:r>
            <a:r>
              <a:rPr lang="en-US" sz="1400" dirty="0">
                <a:ln>
                  <a:noFill/>
                </a:ln>
                <a:effectLst/>
                <a:latin typeface="Calisto MT" panose="02040603050505030304" pitchFamily="18" charset="0"/>
              </a:rPr>
              <a:t> </a:t>
            </a:r>
            <a:r>
              <a:rPr lang="en-US" sz="1400" dirty="0" err="1">
                <a:ln>
                  <a:noFill/>
                </a:ln>
                <a:effectLst/>
                <a:latin typeface="Calisto MT" panose="02040603050505030304" pitchFamily="18" charset="0"/>
              </a:rPr>
              <a:t>che</a:t>
            </a:r>
            <a:r>
              <a:rPr lang="en-US" sz="1400" dirty="0">
                <a:ln>
                  <a:noFill/>
                </a:ln>
                <a:effectLst/>
                <a:latin typeface="Calisto MT" panose="02040603050505030304" pitchFamily="18" charset="0"/>
              </a:rPr>
              <a:t> di </a:t>
            </a:r>
            <a:r>
              <a:rPr lang="en-US" sz="1400" dirty="0" err="1">
                <a:ln>
                  <a:noFill/>
                </a:ln>
                <a:effectLst/>
                <a:latin typeface="Calisto MT" panose="02040603050505030304" pitchFamily="18" charset="0"/>
              </a:rPr>
              <a:t>questi</a:t>
            </a:r>
            <a:r>
              <a:rPr lang="en-US" sz="1400" dirty="0">
                <a:ln>
                  <a:noFill/>
                </a:ln>
                <a:effectLst/>
                <a:latin typeface="Calisto MT" panose="02040603050505030304" pitchFamily="18" charset="0"/>
              </a:rPr>
              <a:t> </a:t>
            </a:r>
            <a:r>
              <a:rPr lang="en-US" sz="1400" dirty="0" err="1">
                <a:ln>
                  <a:noFill/>
                </a:ln>
                <a:effectLst/>
                <a:latin typeface="Calisto MT" panose="02040603050505030304" pitchFamily="18" charset="0"/>
              </a:rPr>
              <a:t>beni</a:t>
            </a:r>
            <a:r>
              <a:rPr lang="en-US" sz="1400" dirty="0">
                <a:ln>
                  <a:noFill/>
                </a:ln>
                <a:effectLst/>
                <a:latin typeface="Calisto MT" panose="02040603050505030304" pitchFamily="18" charset="0"/>
              </a:rPr>
              <a:t> </a:t>
            </a:r>
            <a:r>
              <a:rPr lang="en-US" sz="1400" dirty="0" err="1">
                <a:ln>
                  <a:noFill/>
                </a:ln>
                <a:effectLst/>
                <a:latin typeface="Calisto MT" panose="02040603050505030304" pitchFamily="18" charset="0"/>
              </a:rPr>
              <a:t>troppo</a:t>
            </a:r>
            <a:r>
              <a:rPr lang="en-US" sz="1400" dirty="0">
                <a:ln>
                  <a:noFill/>
                </a:ln>
                <a:effectLst/>
                <a:latin typeface="Calisto MT" panose="02040603050505030304" pitchFamily="18" charset="0"/>
              </a:rPr>
              <a:t> </a:t>
            </a:r>
            <a:r>
              <a:rPr lang="en-US" sz="1400" dirty="0" err="1">
                <a:ln>
                  <a:noFill/>
                </a:ln>
                <a:effectLst/>
                <a:latin typeface="Calisto MT" panose="02040603050505030304" pitchFamily="18" charset="0"/>
              </a:rPr>
              <a:t>s’accresca</a:t>
            </a:r>
            <a:r>
              <a:rPr lang="en-US" sz="1400" dirty="0">
                <a:ln>
                  <a:noFill/>
                </a:ln>
                <a:effectLst/>
                <a:latin typeface="Calisto MT" panose="02040603050505030304" pitchFamily="18" charset="0"/>
              </a:rPr>
              <a:t> la </a:t>
            </a:r>
            <a:r>
              <a:rPr lang="en-US" sz="1400" dirty="0" err="1">
                <a:ln>
                  <a:noFill/>
                </a:ln>
                <a:effectLst/>
                <a:latin typeface="Calisto MT" panose="02040603050505030304" pitchFamily="18" charset="0"/>
              </a:rPr>
              <a:t>tua</a:t>
            </a:r>
            <a:r>
              <a:rPr lang="en-US" sz="1400" dirty="0">
                <a:ln>
                  <a:noFill/>
                </a:ln>
                <a:effectLst/>
                <a:latin typeface="Calisto MT" panose="02040603050505030304" pitchFamily="18" charset="0"/>
              </a:rPr>
              <a:t> casa, </a:t>
            </a:r>
          </a:p>
          <a:p>
            <a:pPr indent="-228600" algn="ctr">
              <a:spcBef>
                <a:spcPts val="700"/>
              </a:spcBef>
              <a:buClr>
                <a:schemeClr val="tx2"/>
              </a:buClr>
            </a:pPr>
            <a:r>
              <a:rPr lang="en-US" sz="1400" dirty="0">
                <a:ln>
                  <a:noFill/>
                </a:ln>
                <a:effectLst/>
                <a:latin typeface="Calisto MT" panose="02040603050505030304" pitchFamily="18" charset="0"/>
              </a:rPr>
              <a:t>Ma </a:t>
            </a:r>
            <a:r>
              <a:rPr lang="en-US" sz="1400" dirty="0" err="1">
                <a:ln>
                  <a:noFill/>
                </a:ln>
                <a:effectLst/>
                <a:latin typeface="Calisto MT" panose="02040603050505030304" pitchFamily="18" charset="0"/>
              </a:rPr>
              <a:t>quello</a:t>
            </a:r>
            <a:r>
              <a:rPr lang="en-US" sz="1400" dirty="0">
                <a:ln>
                  <a:noFill/>
                </a:ln>
                <a:effectLst/>
                <a:latin typeface="Calisto MT" panose="02040603050505030304" pitchFamily="18" charset="0"/>
              </a:rPr>
              <a:t> </a:t>
            </a:r>
            <a:r>
              <a:rPr lang="en-US" sz="1400" dirty="0" err="1">
                <a:ln>
                  <a:noFill/>
                </a:ln>
                <a:effectLst/>
                <a:latin typeface="Calisto MT" panose="02040603050505030304" pitchFamily="18" charset="0"/>
              </a:rPr>
              <a:t>scettro</a:t>
            </a:r>
            <a:r>
              <a:rPr lang="en-US" sz="1400" dirty="0">
                <a:ln>
                  <a:noFill/>
                </a:ln>
                <a:effectLst/>
                <a:latin typeface="Calisto MT" panose="02040603050505030304" pitchFamily="18" charset="0"/>
              </a:rPr>
              <a:t> di </a:t>
            </a:r>
            <a:r>
              <a:rPr lang="en-US" sz="1400" dirty="0" err="1">
                <a:ln>
                  <a:noFill/>
                </a:ln>
                <a:effectLst/>
                <a:latin typeface="Calisto MT" panose="02040603050505030304" pitchFamily="18" charset="0"/>
              </a:rPr>
              <a:t>monarca</a:t>
            </a:r>
            <a:r>
              <a:rPr lang="en-US" sz="1400" dirty="0">
                <a:ln>
                  <a:noFill/>
                </a:ln>
                <a:effectLst/>
                <a:latin typeface="Calisto MT" panose="02040603050505030304" pitchFamily="18" charset="0"/>
              </a:rPr>
              <a:t> e il </a:t>
            </a:r>
            <a:r>
              <a:rPr lang="en-US" sz="1400" dirty="0" err="1">
                <a:ln>
                  <a:noFill/>
                </a:ln>
                <a:effectLst/>
                <a:latin typeface="Calisto MT" panose="02040603050505030304" pitchFamily="18" charset="0"/>
              </a:rPr>
              <a:t>trono</a:t>
            </a:r>
            <a:endParaRPr lang="en-US" sz="1400" dirty="0">
              <a:ln>
                <a:noFill/>
              </a:ln>
              <a:effectLst/>
              <a:latin typeface="Calisto MT" panose="02040603050505030304" pitchFamily="18" charset="0"/>
            </a:endParaRPr>
          </a:p>
          <a:p>
            <a:pPr indent="-228600" algn="ctr">
              <a:spcBef>
                <a:spcPts val="700"/>
              </a:spcBef>
              <a:buClr>
                <a:schemeClr val="tx2"/>
              </a:buClr>
            </a:pPr>
            <a:r>
              <a:rPr lang="en-US" sz="1400" dirty="0">
                <a:ln>
                  <a:noFill/>
                </a:ln>
                <a:effectLst/>
                <a:latin typeface="Calisto MT" panose="02040603050505030304" pitchFamily="18" charset="0"/>
              </a:rPr>
              <a:t>Sul quale, un tempo </a:t>
            </a:r>
            <a:r>
              <a:rPr lang="en-US" sz="1400" dirty="0" err="1">
                <a:ln>
                  <a:noFill/>
                </a:ln>
                <a:effectLst/>
                <a:latin typeface="Calisto MT" panose="02040603050505030304" pitchFamily="18" charset="0"/>
              </a:rPr>
              <a:t>sedendo</a:t>
            </a:r>
            <a:r>
              <a:rPr lang="en-US" sz="1400" dirty="0">
                <a:ln>
                  <a:noFill/>
                </a:ln>
                <a:effectLst/>
                <a:latin typeface="Calisto MT" panose="02040603050505030304" pitchFamily="18" charset="0"/>
              </a:rPr>
              <a:t>, il </a:t>
            </a:r>
            <a:r>
              <a:rPr lang="en-US" sz="1400" dirty="0" err="1">
                <a:ln>
                  <a:noFill/>
                </a:ln>
                <a:effectLst/>
                <a:latin typeface="Calisto MT" panose="02040603050505030304" pitchFamily="18" charset="0"/>
              </a:rPr>
              <a:t>figlio</a:t>
            </a:r>
            <a:r>
              <a:rPr lang="en-US" sz="1400" dirty="0">
                <a:ln>
                  <a:noFill/>
                </a:ln>
                <a:effectLst/>
                <a:latin typeface="Calisto MT" panose="02040603050505030304" pitchFamily="18" charset="0"/>
              </a:rPr>
              <a:t> di </a:t>
            </a:r>
            <a:r>
              <a:rPr lang="en-US" sz="1400" dirty="0" err="1">
                <a:ln>
                  <a:noFill/>
                </a:ln>
                <a:effectLst/>
                <a:latin typeface="Calisto MT" panose="02040603050505030304" pitchFamily="18" charset="0"/>
              </a:rPr>
              <a:t>Creteo</a:t>
            </a:r>
            <a:r>
              <a:rPr lang="en-US" sz="1400" dirty="0">
                <a:ln>
                  <a:noFill/>
                </a:ln>
                <a:effectLst/>
                <a:latin typeface="Calisto MT" panose="02040603050505030304" pitchFamily="18" charset="0"/>
              </a:rPr>
              <a:t> </a:t>
            </a:r>
          </a:p>
          <a:p>
            <a:pPr indent="-228600" algn="ctr">
              <a:spcBef>
                <a:spcPts val="700"/>
              </a:spcBef>
              <a:buClr>
                <a:schemeClr val="tx2"/>
              </a:buClr>
            </a:pPr>
            <a:r>
              <a:rPr lang="en-US" sz="1400" dirty="0" err="1">
                <a:ln>
                  <a:noFill/>
                </a:ln>
                <a:effectLst/>
                <a:latin typeface="Calisto MT" panose="02040603050505030304" pitchFamily="18" charset="0"/>
              </a:rPr>
              <a:t>Impartiva</a:t>
            </a:r>
            <a:r>
              <a:rPr lang="en-US" sz="1400" dirty="0">
                <a:ln>
                  <a:noFill/>
                </a:ln>
                <a:effectLst/>
                <a:latin typeface="Calisto MT" panose="02040603050505030304" pitchFamily="18" charset="0"/>
              </a:rPr>
              <a:t> </a:t>
            </a:r>
            <a:r>
              <a:rPr lang="en-US" sz="1400" dirty="0" err="1">
                <a:ln>
                  <a:noFill/>
                </a:ln>
                <a:effectLst/>
                <a:latin typeface="Calisto MT" panose="02040603050505030304" pitchFamily="18" charset="0"/>
              </a:rPr>
              <a:t>giustizia</a:t>
            </a:r>
            <a:r>
              <a:rPr lang="en-US" sz="1400" dirty="0">
                <a:ln>
                  <a:noFill/>
                </a:ln>
                <a:effectLst/>
                <a:latin typeface="Calisto MT" panose="02040603050505030304" pitchFamily="18" charset="0"/>
              </a:rPr>
              <a:t> al </a:t>
            </a:r>
            <a:r>
              <a:rPr lang="en-US" sz="1400" dirty="0" err="1">
                <a:ln>
                  <a:noFill/>
                </a:ln>
                <a:effectLst/>
                <a:latin typeface="Calisto MT" panose="02040603050505030304" pitchFamily="18" charset="0"/>
              </a:rPr>
              <a:t>suo</a:t>
            </a:r>
            <a:r>
              <a:rPr lang="en-US" sz="1400" dirty="0">
                <a:ln>
                  <a:noFill/>
                </a:ln>
                <a:effectLst/>
                <a:latin typeface="Calisto MT" panose="02040603050505030304" pitchFamily="18" charset="0"/>
              </a:rPr>
              <a:t> </a:t>
            </a:r>
            <a:r>
              <a:rPr lang="en-US" sz="1400" dirty="0" err="1">
                <a:ln>
                  <a:noFill/>
                </a:ln>
                <a:effectLst/>
                <a:latin typeface="Calisto MT" panose="02040603050505030304" pitchFamily="18" charset="0"/>
              </a:rPr>
              <a:t>popolo</a:t>
            </a:r>
            <a:r>
              <a:rPr lang="en-US" sz="1400" dirty="0">
                <a:ln>
                  <a:noFill/>
                </a:ln>
                <a:effectLst/>
                <a:latin typeface="Calisto MT" panose="02040603050505030304" pitchFamily="18" charset="0"/>
              </a:rPr>
              <a:t> </a:t>
            </a:r>
            <a:r>
              <a:rPr lang="en-US" sz="1400" dirty="0" err="1">
                <a:ln>
                  <a:noFill/>
                </a:ln>
                <a:effectLst/>
                <a:latin typeface="Calisto MT" panose="02040603050505030304" pitchFamily="18" charset="0"/>
              </a:rPr>
              <a:t>equestre</a:t>
            </a:r>
            <a:r>
              <a:rPr lang="en-US" sz="1400" dirty="0">
                <a:ln>
                  <a:noFill/>
                </a:ln>
                <a:effectLst/>
                <a:latin typeface="Calisto MT" panose="02040603050505030304" pitchFamily="18" charset="0"/>
              </a:rPr>
              <a:t>;</a:t>
            </a:r>
          </a:p>
          <a:p>
            <a:pPr indent="-228600" algn="ctr">
              <a:spcBef>
                <a:spcPts val="700"/>
              </a:spcBef>
              <a:buClr>
                <a:schemeClr val="tx2"/>
              </a:buClr>
            </a:pPr>
            <a:r>
              <a:rPr lang="en-US" sz="1400" dirty="0" err="1">
                <a:ln>
                  <a:noFill/>
                </a:ln>
                <a:effectLst/>
                <a:latin typeface="Calisto MT" panose="02040603050505030304" pitchFamily="18" charset="0"/>
              </a:rPr>
              <a:t>Tutto</a:t>
            </a:r>
            <a:r>
              <a:rPr lang="en-US" sz="1400" dirty="0">
                <a:ln>
                  <a:noFill/>
                </a:ln>
                <a:effectLst/>
                <a:latin typeface="Calisto MT" panose="02040603050505030304" pitchFamily="18" charset="0"/>
              </a:rPr>
              <a:t> </a:t>
            </a:r>
            <a:r>
              <a:rPr lang="en-US" sz="1400" dirty="0" err="1">
                <a:ln>
                  <a:noFill/>
                </a:ln>
                <a:effectLst/>
                <a:latin typeface="Calisto MT" panose="02040603050505030304" pitchFamily="18" charset="0"/>
              </a:rPr>
              <a:t>questo</a:t>
            </a:r>
            <a:r>
              <a:rPr lang="en-US" sz="1400" dirty="0">
                <a:ln>
                  <a:noFill/>
                </a:ln>
                <a:effectLst/>
                <a:latin typeface="Calisto MT" panose="02040603050505030304" pitchFamily="18" charset="0"/>
              </a:rPr>
              <a:t> </a:t>
            </a:r>
            <a:r>
              <a:rPr lang="en-US" sz="1400" dirty="0" err="1">
                <a:ln>
                  <a:noFill/>
                </a:ln>
                <a:effectLst/>
                <a:latin typeface="Calisto MT" panose="02040603050505030304" pitchFamily="18" charset="0"/>
              </a:rPr>
              <a:t>rendimi</a:t>
            </a:r>
            <a:endParaRPr lang="en-US" sz="1400" dirty="0">
              <a:ln>
                <a:noFill/>
              </a:ln>
              <a:effectLst/>
              <a:latin typeface="Calisto MT" panose="02040603050505030304" pitchFamily="18" charset="0"/>
            </a:endParaRPr>
          </a:p>
          <a:p>
            <a:pPr indent="-228600" algn="ctr">
              <a:spcBef>
                <a:spcPts val="700"/>
              </a:spcBef>
              <a:buClr>
                <a:schemeClr val="tx2"/>
              </a:buClr>
            </a:pPr>
            <a:r>
              <a:rPr lang="en-US" sz="1400" dirty="0">
                <a:ln>
                  <a:noFill/>
                </a:ln>
                <a:effectLst/>
                <a:latin typeface="Calisto MT" panose="02040603050505030304" pitchFamily="18" charset="0"/>
              </a:rPr>
              <a:t>Senza alcuna </a:t>
            </a:r>
            <a:r>
              <a:rPr lang="en-US" sz="1400" dirty="0" err="1">
                <a:ln>
                  <a:noFill/>
                </a:ln>
                <a:effectLst/>
                <a:latin typeface="Calisto MT" panose="02040603050505030304" pitchFamily="18" charset="0"/>
              </a:rPr>
              <a:t>molestia</a:t>
            </a:r>
            <a:r>
              <a:rPr lang="en-US" sz="1400" dirty="0">
                <a:ln>
                  <a:noFill/>
                </a:ln>
                <a:effectLst/>
                <a:latin typeface="Calisto MT" panose="02040603050505030304" pitchFamily="18" charset="0"/>
              </a:rPr>
              <a:t> </a:t>
            </a:r>
            <a:r>
              <a:rPr lang="en-US" sz="1400" dirty="0" err="1">
                <a:ln>
                  <a:noFill/>
                </a:ln>
                <a:effectLst/>
                <a:latin typeface="Calisto MT" panose="02040603050505030304" pitchFamily="18" charset="0"/>
              </a:rPr>
              <a:t>reciproca</a:t>
            </a:r>
            <a:r>
              <a:rPr lang="en-US" sz="1400" dirty="0">
                <a:ln>
                  <a:noFill/>
                </a:ln>
                <a:effectLst/>
                <a:latin typeface="Calisto MT" panose="02040603050505030304" pitchFamily="18" charset="0"/>
              </a:rPr>
              <a:t>, </a:t>
            </a:r>
          </a:p>
          <a:p>
            <a:pPr indent="-228600" algn="ctr">
              <a:spcBef>
                <a:spcPts val="700"/>
              </a:spcBef>
              <a:buClr>
                <a:schemeClr val="tx2"/>
              </a:buClr>
            </a:pPr>
            <a:r>
              <a:rPr lang="en-US" sz="1400" dirty="0" err="1">
                <a:ln>
                  <a:noFill/>
                </a:ln>
                <a:effectLst/>
                <a:latin typeface="Calisto MT" panose="02040603050505030304" pitchFamily="18" charset="0"/>
              </a:rPr>
              <a:t>Perché</a:t>
            </a:r>
            <a:r>
              <a:rPr lang="en-US" sz="1400" dirty="0">
                <a:ln>
                  <a:noFill/>
                </a:ln>
                <a:effectLst/>
                <a:latin typeface="Calisto MT" panose="02040603050505030304" pitchFamily="18" charset="0"/>
              </a:rPr>
              <a:t> di qui </a:t>
            </a:r>
            <a:r>
              <a:rPr lang="en-US" sz="1400" dirty="0" err="1">
                <a:ln>
                  <a:noFill/>
                </a:ln>
                <a:effectLst/>
                <a:latin typeface="Calisto MT" panose="02040603050505030304" pitchFamily="18" charset="0"/>
              </a:rPr>
              <a:t>tu</a:t>
            </a:r>
            <a:r>
              <a:rPr lang="en-US" sz="1400" dirty="0">
                <a:ln>
                  <a:noFill/>
                </a:ln>
                <a:effectLst/>
                <a:latin typeface="Calisto MT" panose="02040603050505030304" pitchFamily="18" charset="0"/>
              </a:rPr>
              <a:t> non </a:t>
            </a:r>
            <a:r>
              <a:rPr lang="en-US" sz="1400" dirty="0" err="1">
                <a:ln>
                  <a:noFill/>
                </a:ln>
                <a:effectLst/>
                <a:latin typeface="Calisto MT" panose="02040603050505030304" pitchFamily="18" charset="0"/>
              </a:rPr>
              <a:t>faccia</a:t>
            </a:r>
            <a:r>
              <a:rPr lang="en-US" sz="1400" dirty="0">
                <a:ln>
                  <a:noFill/>
                </a:ln>
                <a:effectLst/>
                <a:latin typeface="Calisto MT" panose="02040603050505030304" pitchFamily="18" charset="0"/>
              </a:rPr>
              <a:t> </a:t>
            </a:r>
            <a:r>
              <a:rPr lang="en-US" sz="1400" dirty="0" err="1">
                <a:ln>
                  <a:noFill/>
                </a:ln>
                <a:effectLst/>
                <a:latin typeface="Calisto MT" panose="02040603050505030304" pitchFamily="18" charset="0"/>
              </a:rPr>
              <a:t>sorgere</a:t>
            </a:r>
            <a:endParaRPr lang="en-US" sz="1400" dirty="0">
              <a:ln>
                <a:noFill/>
              </a:ln>
              <a:effectLst/>
              <a:latin typeface="Calisto MT" panose="02040603050505030304" pitchFamily="18" charset="0"/>
            </a:endParaRPr>
          </a:p>
          <a:p>
            <a:pPr indent="-228600" algn="ctr">
              <a:spcBef>
                <a:spcPts val="700"/>
              </a:spcBef>
              <a:buClr>
                <a:schemeClr val="tx2"/>
              </a:buClr>
            </a:pPr>
            <a:r>
              <a:rPr lang="en-US" sz="1400" dirty="0">
                <a:ln>
                  <a:noFill/>
                </a:ln>
                <a:effectLst/>
                <a:latin typeface="Calisto MT" panose="02040603050505030304" pitchFamily="18" charset="0"/>
              </a:rPr>
              <a:t> un nuovo male.” </a:t>
            </a:r>
          </a:p>
        </p:txBody>
      </p:sp>
    </p:spTree>
    <p:extLst>
      <p:ext uri="{BB962C8B-B14F-4D97-AF65-F5344CB8AC3E}">
        <p14:creationId xmlns:p14="http://schemas.microsoft.com/office/powerpoint/2010/main" val="2918080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Freeform 6">
            <a:extLst>
              <a:ext uri="{FF2B5EF4-FFF2-40B4-BE49-F238E27FC236}">
                <a16:creationId xmlns:a16="http://schemas.microsoft.com/office/drawing/2014/main" id="{1DF61F47-37EC-408A-BDC8-E491FB5E5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0" name="Rectangle 9">
            <a:extLst>
              <a:ext uri="{FF2B5EF4-FFF2-40B4-BE49-F238E27FC236}">
                <a16:creationId xmlns:a16="http://schemas.microsoft.com/office/drawing/2014/main" id="{68157995-9098-42A2-8E36-8BA9015D7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2" name="Rectangle 11">
            <a:extLst>
              <a:ext uri="{FF2B5EF4-FFF2-40B4-BE49-F238E27FC236}">
                <a16:creationId xmlns:a16="http://schemas.microsoft.com/office/drawing/2014/main" id="{06F0F283-C8B6-4598-89C9-C404C98A57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E473B0C0-761B-443F-97A0-9D6E01FBB7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2"/>
            <a:ext cx="6300250" cy="6858002"/>
          </a:xfrm>
          <a:custGeom>
            <a:avLst/>
            <a:gdLst>
              <a:gd name="connsiteX0" fmla="*/ 0 w 6300250"/>
              <a:gd name="connsiteY0" fmla="*/ 0 h 6858002"/>
              <a:gd name="connsiteX1" fmla="*/ 3149600 w 6300250"/>
              <a:gd name="connsiteY1" fmla="*/ 0 h 6858002"/>
              <a:gd name="connsiteX2" fmla="*/ 3149600 w 6300250"/>
              <a:gd name="connsiteY2" fmla="*/ 2 h 6858002"/>
              <a:gd name="connsiteX3" fmla="*/ 6110455 w 6300250"/>
              <a:gd name="connsiteY3" fmla="*/ 2 h 6858002"/>
              <a:gd name="connsiteX4" fmla="*/ 6115495 w 6300250"/>
              <a:gd name="connsiteY4" fmla="*/ 66677 h 6858002"/>
              <a:gd name="connsiteX5" fmla="*/ 6123892 w 6300250"/>
              <a:gd name="connsiteY5" fmla="*/ 122239 h 6858002"/>
              <a:gd name="connsiteX6" fmla="*/ 6133970 w 6300250"/>
              <a:gd name="connsiteY6" fmla="*/ 174627 h 6858002"/>
              <a:gd name="connsiteX7" fmla="*/ 6150766 w 6300250"/>
              <a:gd name="connsiteY7" fmla="*/ 217489 h 6858002"/>
              <a:gd name="connsiteX8" fmla="*/ 6167562 w 6300250"/>
              <a:gd name="connsiteY8" fmla="*/ 260352 h 6858002"/>
              <a:gd name="connsiteX9" fmla="*/ 6187717 w 6300250"/>
              <a:gd name="connsiteY9" fmla="*/ 296864 h 6858002"/>
              <a:gd name="connsiteX10" fmla="*/ 6207872 w 6300250"/>
              <a:gd name="connsiteY10" fmla="*/ 334964 h 6858002"/>
              <a:gd name="connsiteX11" fmla="*/ 6226348 w 6300250"/>
              <a:gd name="connsiteY11" fmla="*/ 369889 h 6858002"/>
              <a:gd name="connsiteX12" fmla="*/ 6244823 w 6300250"/>
              <a:gd name="connsiteY12" fmla="*/ 409577 h 6858002"/>
              <a:gd name="connsiteX13" fmla="*/ 6261619 w 6300250"/>
              <a:gd name="connsiteY13" fmla="*/ 450852 h 6858002"/>
              <a:gd name="connsiteX14" fmla="*/ 6276736 w 6300250"/>
              <a:gd name="connsiteY14" fmla="*/ 496889 h 6858002"/>
              <a:gd name="connsiteX15" fmla="*/ 6288493 w 6300250"/>
              <a:gd name="connsiteY15" fmla="*/ 546102 h 6858002"/>
              <a:gd name="connsiteX16" fmla="*/ 6296891 w 6300250"/>
              <a:gd name="connsiteY16" fmla="*/ 606427 h 6858002"/>
              <a:gd name="connsiteX17" fmla="*/ 6300250 w 6300250"/>
              <a:gd name="connsiteY17" fmla="*/ 673102 h 6858002"/>
              <a:gd name="connsiteX18" fmla="*/ 6296891 w 6300250"/>
              <a:gd name="connsiteY18" fmla="*/ 744539 h 6858002"/>
              <a:gd name="connsiteX19" fmla="*/ 6288493 w 6300250"/>
              <a:gd name="connsiteY19" fmla="*/ 801689 h 6858002"/>
              <a:gd name="connsiteX20" fmla="*/ 6276736 w 6300250"/>
              <a:gd name="connsiteY20" fmla="*/ 854077 h 6858002"/>
              <a:gd name="connsiteX21" fmla="*/ 6261619 w 6300250"/>
              <a:gd name="connsiteY21" fmla="*/ 901702 h 6858002"/>
              <a:gd name="connsiteX22" fmla="*/ 6244823 w 6300250"/>
              <a:gd name="connsiteY22" fmla="*/ 942977 h 6858002"/>
              <a:gd name="connsiteX23" fmla="*/ 6224668 w 6300250"/>
              <a:gd name="connsiteY23" fmla="*/ 981077 h 6858002"/>
              <a:gd name="connsiteX24" fmla="*/ 6204513 w 6300250"/>
              <a:gd name="connsiteY24" fmla="*/ 1017589 h 6858002"/>
              <a:gd name="connsiteX25" fmla="*/ 6184358 w 6300250"/>
              <a:gd name="connsiteY25" fmla="*/ 1055689 h 6858002"/>
              <a:gd name="connsiteX26" fmla="*/ 6165882 w 6300250"/>
              <a:gd name="connsiteY26" fmla="*/ 1095377 h 6858002"/>
              <a:gd name="connsiteX27" fmla="*/ 6147406 w 6300250"/>
              <a:gd name="connsiteY27" fmla="*/ 1136652 h 6858002"/>
              <a:gd name="connsiteX28" fmla="*/ 6132291 w 6300250"/>
              <a:gd name="connsiteY28" fmla="*/ 1182689 h 6858002"/>
              <a:gd name="connsiteX29" fmla="*/ 6122213 w 6300250"/>
              <a:gd name="connsiteY29" fmla="*/ 1235077 h 6858002"/>
              <a:gd name="connsiteX30" fmla="*/ 6112135 w 6300250"/>
              <a:gd name="connsiteY30" fmla="*/ 1295402 h 6858002"/>
              <a:gd name="connsiteX31" fmla="*/ 6110455 w 6300250"/>
              <a:gd name="connsiteY31" fmla="*/ 1363664 h 6858002"/>
              <a:gd name="connsiteX32" fmla="*/ 6112135 w 6300250"/>
              <a:gd name="connsiteY32" fmla="*/ 1431927 h 6858002"/>
              <a:gd name="connsiteX33" fmla="*/ 6122213 w 6300250"/>
              <a:gd name="connsiteY33" fmla="*/ 1492252 h 6858002"/>
              <a:gd name="connsiteX34" fmla="*/ 6132291 w 6300250"/>
              <a:gd name="connsiteY34" fmla="*/ 1544639 h 6858002"/>
              <a:gd name="connsiteX35" fmla="*/ 6147406 w 6300250"/>
              <a:gd name="connsiteY35" fmla="*/ 1589089 h 6858002"/>
              <a:gd name="connsiteX36" fmla="*/ 6165882 w 6300250"/>
              <a:gd name="connsiteY36" fmla="*/ 1631952 h 6858002"/>
              <a:gd name="connsiteX37" fmla="*/ 6184358 w 6300250"/>
              <a:gd name="connsiteY37" fmla="*/ 1671639 h 6858002"/>
              <a:gd name="connsiteX38" fmla="*/ 6204513 w 6300250"/>
              <a:gd name="connsiteY38" fmla="*/ 1708152 h 6858002"/>
              <a:gd name="connsiteX39" fmla="*/ 6224668 w 6300250"/>
              <a:gd name="connsiteY39" fmla="*/ 1743077 h 6858002"/>
              <a:gd name="connsiteX40" fmla="*/ 6244823 w 6300250"/>
              <a:gd name="connsiteY40" fmla="*/ 1782764 h 6858002"/>
              <a:gd name="connsiteX41" fmla="*/ 6261619 w 6300250"/>
              <a:gd name="connsiteY41" fmla="*/ 1824039 h 6858002"/>
              <a:gd name="connsiteX42" fmla="*/ 6276736 w 6300250"/>
              <a:gd name="connsiteY42" fmla="*/ 1870077 h 6858002"/>
              <a:gd name="connsiteX43" fmla="*/ 6288493 w 6300250"/>
              <a:gd name="connsiteY43" fmla="*/ 1922464 h 6858002"/>
              <a:gd name="connsiteX44" fmla="*/ 6296891 w 6300250"/>
              <a:gd name="connsiteY44" fmla="*/ 1982789 h 6858002"/>
              <a:gd name="connsiteX45" fmla="*/ 6300250 w 6300250"/>
              <a:gd name="connsiteY45" fmla="*/ 2051052 h 6858002"/>
              <a:gd name="connsiteX46" fmla="*/ 6296891 w 6300250"/>
              <a:gd name="connsiteY46" fmla="*/ 2119314 h 6858002"/>
              <a:gd name="connsiteX47" fmla="*/ 6288493 w 6300250"/>
              <a:gd name="connsiteY47" fmla="*/ 2179639 h 6858002"/>
              <a:gd name="connsiteX48" fmla="*/ 6276736 w 6300250"/>
              <a:gd name="connsiteY48" fmla="*/ 2232027 h 6858002"/>
              <a:gd name="connsiteX49" fmla="*/ 6261619 w 6300250"/>
              <a:gd name="connsiteY49" fmla="*/ 2278064 h 6858002"/>
              <a:gd name="connsiteX50" fmla="*/ 6244823 w 6300250"/>
              <a:gd name="connsiteY50" fmla="*/ 2319339 h 6858002"/>
              <a:gd name="connsiteX51" fmla="*/ 6224668 w 6300250"/>
              <a:gd name="connsiteY51" fmla="*/ 2359027 h 6858002"/>
              <a:gd name="connsiteX52" fmla="*/ 6204513 w 6300250"/>
              <a:gd name="connsiteY52" fmla="*/ 2395539 h 6858002"/>
              <a:gd name="connsiteX53" fmla="*/ 6184358 w 6300250"/>
              <a:gd name="connsiteY53" fmla="*/ 2433639 h 6858002"/>
              <a:gd name="connsiteX54" fmla="*/ 6165882 w 6300250"/>
              <a:gd name="connsiteY54" fmla="*/ 2471739 h 6858002"/>
              <a:gd name="connsiteX55" fmla="*/ 6147406 w 6300250"/>
              <a:gd name="connsiteY55" fmla="*/ 2513014 h 6858002"/>
              <a:gd name="connsiteX56" fmla="*/ 6132291 w 6300250"/>
              <a:gd name="connsiteY56" fmla="*/ 2560639 h 6858002"/>
              <a:gd name="connsiteX57" fmla="*/ 6122213 w 6300250"/>
              <a:gd name="connsiteY57" fmla="*/ 2613027 h 6858002"/>
              <a:gd name="connsiteX58" fmla="*/ 6112135 w 6300250"/>
              <a:gd name="connsiteY58" fmla="*/ 2671764 h 6858002"/>
              <a:gd name="connsiteX59" fmla="*/ 6110455 w 6300250"/>
              <a:gd name="connsiteY59" fmla="*/ 2741614 h 6858002"/>
              <a:gd name="connsiteX60" fmla="*/ 6112135 w 6300250"/>
              <a:gd name="connsiteY60" fmla="*/ 2809877 h 6858002"/>
              <a:gd name="connsiteX61" fmla="*/ 6122213 w 6300250"/>
              <a:gd name="connsiteY61" fmla="*/ 2868614 h 6858002"/>
              <a:gd name="connsiteX62" fmla="*/ 6132291 w 6300250"/>
              <a:gd name="connsiteY62" fmla="*/ 2922589 h 6858002"/>
              <a:gd name="connsiteX63" fmla="*/ 6147406 w 6300250"/>
              <a:gd name="connsiteY63" fmla="*/ 2967039 h 6858002"/>
              <a:gd name="connsiteX64" fmla="*/ 6165882 w 6300250"/>
              <a:gd name="connsiteY64" fmla="*/ 3009902 h 6858002"/>
              <a:gd name="connsiteX65" fmla="*/ 6184358 w 6300250"/>
              <a:gd name="connsiteY65" fmla="*/ 3046414 h 6858002"/>
              <a:gd name="connsiteX66" fmla="*/ 6204513 w 6300250"/>
              <a:gd name="connsiteY66" fmla="*/ 3084514 h 6858002"/>
              <a:gd name="connsiteX67" fmla="*/ 6224668 w 6300250"/>
              <a:gd name="connsiteY67" fmla="*/ 3121027 h 6858002"/>
              <a:gd name="connsiteX68" fmla="*/ 6244823 w 6300250"/>
              <a:gd name="connsiteY68" fmla="*/ 3160714 h 6858002"/>
              <a:gd name="connsiteX69" fmla="*/ 6261619 w 6300250"/>
              <a:gd name="connsiteY69" fmla="*/ 3201989 h 6858002"/>
              <a:gd name="connsiteX70" fmla="*/ 6276736 w 6300250"/>
              <a:gd name="connsiteY70" fmla="*/ 3248027 h 6858002"/>
              <a:gd name="connsiteX71" fmla="*/ 6288493 w 6300250"/>
              <a:gd name="connsiteY71" fmla="*/ 3300414 h 6858002"/>
              <a:gd name="connsiteX72" fmla="*/ 6296891 w 6300250"/>
              <a:gd name="connsiteY72" fmla="*/ 3360739 h 6858002"/>
              <a:gd name="connsiteX73" fmla="*/ 6300250 w 6300250"/>
              <a:gd name="connsiteY73" fmla="*/ 3427414 h 6858002"/>
              <a:gd name="connsiteX74" fmla="*/ 6296891 w 6300250"/>
              <a:gd name="connsiteY74" fmla="*/ 3497264 h 6858002"/>
              <a:gd name="connsiteX75" fmla="*/ 6288493 w 6300250"/>
              <a:gd name="connsiteY75" fmla="*/ 3557589 h 6858002"/>
              <a:gd name="connsiteX76" fmla="*/ 6276736 w 6300250"/>
              <a:gd name="connsiteY76" fmla="*/ 3609977 h 6858002"/>
              <a:gd name="connsiteX77" fmla="*/ 6261619 w 6300250"/>
              <a:gd name="connsiteY77" fmla="*/ 3656014 h 6858002"/>
              <a:gd name="connsiteX78" fmla="*/ 6244823 w 6300250"/>
              <a:gd name="connsiteY78" fmla="*/ 3697289 h 6858002"/>
              <a:gd name="connsiteX79" fmla="*/ 6224668 w 6300250"/>
              <a:gd name="connsiteY79" fmla="*/ 3736977 h 6858002"/>
              <a:gd name="connsiteX80" fmla="*/ 6184358 w 6300250"/>
              <a:gd name="connsiteY80" fmla="*/ 3811589 h 6858002"/>
              <a:gd name="connsiteX81" fmla="*/ 6165882 w 6300250"/>
              <a:gd name="connsiteY81" fmla="*/ 3848102 h 6858002"/>
              <a:gd name="connsiteX82" fmla="*/ 6147406 w 6300250"/>
              <a:gd name="connsiteY82" fmla="*/ 3890964 h 6858002"/>
              <a:gd name="connsiteX83" fmla="*/ 6132291 w 6300250"/>
              <a:gd name="connsiteY83" fmla="*/ 3935414 h 6858002"/>
              <a:gd name="connsiteX84" fmla="*/ 6122213 w 6300250"/>
              <a:gd name="connsiteY84" fmla="*/ 3987802 h 6858002"/>
              <a:gd name="connsiteX85" fmla="*/ 6112135 w 6300250"/>
              <a:gd name="connsiteY85" fmla="*/ 4048127 h 6858002"/>
              <a:gd name="connsiteX86" fmla="*/ 6110455 w 6300250"/>
              <a:gd name="connsiteY86" fmla="*/ 4116389 h 6858002"/>
              <a:gd name="connsiteX87" fmla="*/ 6112135 w 6300250"/>
              <a:gd name="connsiteY87" fmla="*/ 4186239 h 6858002"/>
              <a:gd name="connsiteX88" fmla="*/ 6122213 w 6300250"/>
              <a:gd name="connsiteY88" fmla="*/ 4244977 h 6858002"/>
              <a:gd name="connsiteX89" fmla="*/ 6132291 w 6300250"/>
              <a:gd name="connsiteY89" fmla="*/ 4297364 h 6858002"/>
              <a:gd name="connsiteX90" fmla="*/ 6147406 w 6300250"/>
              <a:gd name="connsiteY90" fmla="*/ 4343402 h 6858002"/>
              <a:gd name="connsiteX91" fmla="*/ 6165882 w 6300250"/>
              <a:gd name="connsiteY91" fmla="*/ 4386264 h 6858002"/>
              <a:gd name="connsiteX92" fmla="*/ 6184358 w 6300250"/>
              <a:gd name="connsiteY92" fmla="*/ 4424364 h 6858002"/>
              <a:gd name="connsiteX93" fmla="*/ 6224668 w 6300250"/>
              <a:gd name="connsiteY93" fmla="*/ 4498977 h 6858002"/>
              <a:gd name="connsiteX94" fmla="*/ 6244823 w 6300250"/>
              <a:gd name="connsiteY94" fmla="*/ 4537077 h 6858002"/>
              <a:gd name="connsiteX95" fmla="*/ 6261619 w 6300250"/>
              <a:gd name="connsiteY95" fmla="*/ 4579939 h 6858002"/>
              <a:gd name="connsiteX96" fmla="*/ 6276736 w 6300250"/>
              <a:gd name="connsiteY96" fmla="*/ 4625977 h 6858002"/>
              <a:gd name="connsiteX97" fmla="*/ 6288493 w 6300250"/>
              <a:gd name="connsiteY97" fmla="*/ 4678364 h 6858002"/>
              <a:gd name="connsiteX98" fmla="*/ 6296891 w 6300250"/>
              <a:gd name="connsiteY98" fmla="*/ 4738689 h 6858002"/>
              <a:gd name="connsiteX99" fmla="*/ 6300250 w 6300250"/>
              <a:gd name="connsiteY99" fmla="*/ 4806952 h 6858002"/>
              <a:gd name="connsiteX100" fmla="*/ 6296891 w 6300250"/>
              <a:gd name="connsiteY100" fmla="*/ 4875214 h 6858002"/>
              <a:gd name="connsiteX101" fmla="*/ 6288493 w 6300250"/>
              <a:gd name="connsiteY101" fmla="*/ 4935539 h 6858002"/>
              <a:gd name="connsiteX102" fmla="*/ 6276736 w 6300250"/>
              <a:gd name="connsiteY102" fmla="*/ 4987927 h 6858002"/>
              <a:gd name="connsiteX103" fmla="*/ 6261619 w 6300250"/>
              <a:gd name="connsiteY103" fmla="*/ 5033964 h 6858002"/>
              <a:gd name="connsiteX104" fmla="*/ 6244823 w 6300250"/>
              <a:gd name="connsiteY104" fmla="*/ 5075239 h 6858002"/>
              <a:gd name="connsiteX105" fmla="*/ 6224668 w 6300250"/>
              <a:gd name="connsiteY105" fmla="*/ 5114927 h 6858002"/>
              <a:gd name="connsiteX106" fmla="*/ 6204513 w 6300250"/>
              <a:gd name="connsiteY106" fmla="*/ 5149852 h 6858002"/>
              <a:gd name="connsiteX107" fmla="*/ 6184358 w 6300250"/>
              <a:gd name="connsiteY107" fmla="*/ 5186364 h 6858002"/>
              <a:gd name="connsiteX108" fmla="*/ 6165882 w 6300250"/>
              <a:gd name="connsiteY108" fmla="*/ 5226052 h 6858002"/>
              <a:gd name="connsiteX109" fmla="*/ 6147406 w 6300250"/>
              <a:gd name="connsiteY109" fmla="*/ 5268914 h 6858002"/>
              <a:gd name="connsiteX110" fmla="*/ 6132291 w 6300250"/>
              <a:gd name="connsiteY110" fmla="*/ 5313364 h 6858002"/>
              <a:gd name="connsiteX111" fmla="*/ 6122213 w 6300250"/>
              <a:gd name="connsiteY111" fmla="*/ 5365752 h 6858002"/>
              <a:gd name="connsiteX112" fmla="*/ 6112135 w 6300250"/>
              <a:gd name="connsiteY112" fmla="*/ 5426077 h 6858002"/>
              <a:gd name="connsiteX113" fmla="*/ 6110455 w 6300250"/>
              <a:gd name="connsiteY113" fmla="*/ 5494339 h 6858002"/>
              <a:gd name="connsiteX114" fmla="*/ 6112135 w 6300250"/>
              <a:gd name="connsiteY114" fmla="*/ 5562602 h 6858002"/>
              <a:gd name="connsiteX115" fmla="*/ 6122213 w 6300250"/>
              <a:gd name="connsiteY115" fmla="*/ 5622927 h 6858002"/>
              <a:gd name="connsiteX116" fmla="*/ 6132291 w 6300250"/>
              <a:gd name="connsiteY116" fmla="*/ 5675314 h 6858002"/>
              <a:gd name="connsiteX117" fmla="*/ 6147406 w 6300250"/>
              <a:gd name="connsiteY117" fmla="*/ 5721352 h 6858002"/>
              <a:gd name="connsiteX118" fmla="*/ 6165882 w 6300250"/>
              <a:gd name="connsiteY118" fmla="*/ 5762627 h 6858002"/>
              <a:gd name="connsiteX119" fmla="*/ 6184358 w 6300250"/>
              <a:gd name="connsiteY119" fmla="*/ 5802314 h 6858002"/>
              <a:gd name="connsiteX120" fmla="*/ 6204513 w 6300250"/>
              <a:gd name="connsiteY120" fmla="*/ 5840414 h 6858002"/>
              <a:gd name="connsiteX121" fmla="*/ 6224668 w 6300250"/>
              <a:gd name="connsiteY121" fmla="*/ 5876927 h 6858002"/>
              <a:gd name="connsiteX122" fmla="*/ 6244823 w 6300250"/>
              <a:gd name="connsiteY122" fmla="*/ 5915027 h 6858002"/>
              <a:gd name="connsiteX123" fmla="*/ 6261619 w 6300250"/>
              <a:gd name="connsiteY123" fmla="*/ 5956302 h 6858002"/>
              <a:gd name="connsiteX124" fmla="*/ 6276736 w 6300250"/>
              <a:gd name="connsiteY124" fmla="*/ 6003927 h 6858002"/>
              <a:gd name="connsiteX125" fmla="*/ 6288493 w 6300250"/>
              <a:gd name="connsiteY125" fmla="*/ 6056314 h 6858002"/>
              <a:gd name="connsiteX126" fmla="*/ 6296891 w 6300250"/>
              <a:gd name="connsiteY126" fmla="*/ 6113464 h 6858002"/>
              <a:gd name="connsiteX127" fmla="*/ 6300250 w 6300250"/>
              <a:gd name="connsiteY127" fmla="*/ 6183314 h 6858002"/>
              <a:gd name="connsiteX128" fmla="*/ 6296891 w 6300250"/>
              <a:gd name="connsiteY128" fmla="*/ 6251577 h 6858002"/>
              <a:gd name="connsiteX129" fmla="*/ 6288493 w 6300250"/>
              <a:gd name="connsiteY129" fmla="*/ 6311902 h 6858002"/>
              <a:gd name="connsiteX130" fmla="*/ 6276736 w 6300250"/>
              <a:gd name="connsiteY130" fmla="*/ 6361114 h 6858002"/>
              <a:gd name="connsiteX131" fmla="*/ 6261619 w 6300250"/>
              <a:gd name="connsiteY131" fmla="*/ 6407152 h 6858002"/>
              <a:gd name="connsiteX132" fmla="*/ 6244823 w 6300250"/>
              <a:gd name="connsiteY132" fmla="*/ 6448427 h 6858002"/>
              <a:gd name="connsiteX133" fmla="*/ 6226348 w 6300250"/>
              <a:gd name="connsiteY133" fmla="*/ 6488114 h 6858002"/>
              <a:gd name="connsiteX134" fmla="*/ 6207872 w 6300250"/>
              <a:gd name="connsiteY134" fmla="*/ 6523039 h 6858002"/>
              <a:gd name="connsiteX135" fmla="*/ 6187717 w 6300250"/>
              <a:gd name="connsiteY135" fmla="*/ 6561139 h 6858002"/>
              <a:gd name="connsiteX136" fmla="*/ 6167562 w 6300250"/>
              <a:gd name="connsiteY136" fmla="*/ 6597652 h 6858002"/>
              <a:gd name="connsiteX137" fmla="*/ 6150766 w 6300250"/>
              <a:gd name="connsiteY137" fmla="*/ 6640514 h 6858002"/>
              <a:gd name="connsiteX138" fmla="*/ 6133970 w 6300250"/>
              <a:gd name="connsiteY138" fmla="*/ 6683377 h 6858002"/>
              <a:gd name="connsiteX139" fmla="*/ 6123892 w 6300250"/>
              <a:gd name="connsiteY139" fmla="*/ 6735764 h 6858002"/>
              <a:gd name="connsiteX140" fmla="*/ 6115495 w 6300250"/>
              <a:gd name="connsiteY140" fmla="*/ 6791327 h 6858002"/>
              <a:gd name="connsiteX141" fmla="*/ 6110455 w 6300250"/>
              <a:gd name="connsiteY141" fmla="*/ 6858002 h 6858002"/>
              <a:gd name="connsiteX142" fmla="*/ 3149600 w 6300250"/>
              <a:gd name="connsiteY142" fmla="*/ 6858002 h 6858002"/>
              <a:gd name="connsiteX143" fmla="*/ 2707087 w 6300250"/>
              <a:gd name="connsiteY143" fmla="*/ 6858002 h 6858002"/>
              <a:gd name="connsiteX144" fmla="*/ 0 w 6300250"/>
              <a:gd name="connsiteY144"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6300250" h="6858002">
                <a:moveTo>
                  <a:pt x="0" y="0"/>
                </a:moveTo>
                <a:lnTo>
                  <a:pt x="3149600" y="0"/>
                </a:lnTo>
                <a:lnTo>
                  <a:pt x="3149600" y="2"/>
                </a:lnTo>
                <a:lnTo>
                  <a:pt x="6110455" y="2"/>
                </a:lnTo>
                <a:lnTo>
                  <a:pt x="6115495" y="66677"/>
                </a:lnTo>
                <a:lnTo>
                  <a:pt x="6123892" y="122239"/>
                </a:lnTo>
                <a:lnTo>
                  <a:pt x="6133970" y="174627"/>
                </a:lnTo>
                <a:lnTo>
                  <a:pt x="6150766" y="217489"/>
                </a:lnTo>
                <a:lnTo>
                  <a:pt x="6167562" y="260352"/>
                </a:lnTo>
                <a:lnTo>
                  <a:pt x="6187717" y="296864"/>
                </a:lnTo>
                <a:lnTo>
                  <a:pt x="6207872" y="334964"/>
                </a:lnTo>
                <a:lnTo>
                  <a:pt x="6226348" y="369889"/>
                </a:lnTo>
                <a:lnTo>
                  <a:pt x="6244823" y="409577"/>
                </a:lnTo>
                <a:lnTo>
                  <a:pt x="6261619" y="450852"/>
                </a:lnTo>
                <a:lnTo>
                  <a:pt x="6276736" y="496889"/>
                </a:lnTo>
                <a:lnTo>
                  <a:pt x="6288493" y="546102"/>
                </a:lnTo>
                <a:lnTo>
                  <a:pt x="6296891" y="606427"/>
                </a:lnTo>
                <a:lnTo>
                  <a:pt x="6300250" y="673102"/>
                </a:lnTo>
                <a:lnTo>
                  <a:pt x="6296891" y="744539"/>
                </a:lnTo>
                <a:lnTo>
                  <a:pt x="6288493" y="801689"/>
                </a:lnTo>
                <a:lnTo>
                  <a:pt x="6276736" y="854077"/>
                </a:lnTo>
                <a:lnTo>
                  <a:pt x="6261619" y="901702"/>
                </a:lnTo>
                <a:lnTo>
                  <a:pt x="6244823" y="942977"/>
                </a:lnTo>
                <a:lnTo>
                  <a:pt x="6224668" y="981077"/>
                </a:lnTo>
                <a:lnTo>
                  <a:pt x="6204513" y="1017589"/>
                </a:lnTo>
                <a:lnTo>
                  <a:pt x="6184358" y="1055689"/>
                </a:lnTo>
                <a:lnTo>
                  <a:pt x="6165882" y="1095377"/>
                </a:lnTo>
                <a:lnTo>
                  <a:pt x="6147406" y="1136652"/>
                </a:lnTo>
                <a:lnTo>
                  <a:pt x="6132291" y="1182689"/>
                </a:lnTo>
                <a:lnTo>
                  <a:pt x="6122213" y="1235077"/>
                </a:lnTo>
                <a:lnTo>
                  <a:pt x="6112135" y="1295402"/>
                </a:lnTo>
                <a:lnTo>
                  <a:pt x="6110455" y="1363664"/>
                </a:lnTo>
                <a:lnTo>
                  <a:pt x="6112135" y="1431927"/>
                </a:lnTo>
                <a:lnTo>
                  <a:pt x="6122213" y="1492252"/>
                </a:lnTo>
                <a:lnTo>
                  <a:pt x="6132291" y="1544639"/>
                </a:lnTo>
                <a:lnTo>
                  <a:pt x="6147406" y="1589089"/>
                </a:lnTo>
                <a:lnTo>
                  <a:pt x="6165882" y="1631952"/>
                </a:lnTo>
                <a:lnTo>
                  <a:pt x="6184358" y="1671639"/>
                </a:lnTo>
                <a:lnTo>
                  <a:pt x="6204513" y="1708152"/>
                </a:lnTo>
                <a:lnTo>
                  <a:pt x="6224668" y="1743077"/>
                </a:lnTo>
                <a:lnTo>
                  <a:pt x="6244823" y="1782764"/>
                </a:lnTo>
                <a:lnTo>
                  <a:pt x="6261619" y="1824039"/>
                </a:lnTo>
                <a:lnTo>
                  <a:pt x="6276736" y="1870077"/>
                </a:lnTo>
                <a:lnTo>
                  <a:pt x="6288493" y="1922464"/>
                </a:lnTo>
                <a:lnTo>
                  <a:pt x="6296891" y="1982789"/>
                </a:lnTo>
                <a:lnTo>
                  <a:pt x="6300250" y="2051052"/>
                </a:lnTo>
                <a:lnTo>
                  <a:pt x="6296891" y="2119314"/>
                </a:lnTo>
                <a:lnTo>
                  <a:pt x="6288493" y="2179639"/>
                </a:lnTo>
                <a:lnTo>
                  <a:pt x="6276736" y="2232027"/>
                </a:lnTo>
                <a:lnTo>
                  <a:pt x="6261619" y="2278064"/>
                </a:lnTo>
                <a:lnTo>
                  <a:pt x="6244823" y="2319339"/>
                </a:lnTo>
                <a:lnTo>
                  <a:pt x="6224668" y="2359027"/>
                </a:lnTo>
                <a:lnTo>
                  <a:pt x="6204513" y="2395539"/>
                </a:lnTo>
                <a:lnTo>
                  <a:pt x="6184358" y="2433639"/>
                </a:lnTo>
                <a:lnTo>
                  <a:pt x="6165882" y="2471739"/>
                </a:lnTo>
                <a:lnTo>
                  <a:pt x="6147406" y="2513014"/>
                </a:lnTo>
                <a:lnTo>
                  <a:pt x="6132291" y="2560639"/>
                </a:lnTo>
                <a:lnTo>
                  <a:pt x="6122213" y="2613027"/>
                </a:lnTo>
                <a:lnTo>
                  <a:pt x="6112135" y="2671764"/>
                </a:lnTo>
                <a:lnTo>
                  <a:pt x="6110455" y="2741614"/>
                </a:lnTo>
                <a:lnTo>
                  <a:pt x="6112135" y="2809877"/>
                </a:lnTo>
                <a:lnTo>
                  <a:pt x="6122213" y="2868614"/>
                </a:lnTo>
                <a:lnTo>
                  <a:pt x="6132291" y="2922589"/>
                </a:lnTo>
                <a:lnTo>
                  <a:pt x="6147406" y="2967039"/>
                </a:lnTo>
                <a:lnTo>
                  <a:pt x="6165882" y="3009902"/>
                </a:lnTo>
                <a:lnTo>
                  <a:pt x="6184358" y="3046414"/>
                </a:lnTo>
                <a:lnTo>
                  <a:pt x="6204513" y="3084514"/>
                </a:lnTo>
                <a:lnTo>
                  <a:pt x="6224668" y="3121027"/>
                </a:lnTo>
                <a:lnTo>
                  <a:pt x="6244823" y="3160714"/>
                </a:lnTo>
                <a:lnTo>
                  <a:pt x="6261619" y="3201989"/>
                </a:lnTo>
                <a:lnTo>
                  <a:pt x="6276736" y="3248027"/>
                </a:lnTo>
                <a:lnTo>
                  <a:pt x="6288493" y="3300414"/>
                </a:lnTo>
                <a:lnTo>
                  <a:pt x="6296891" y="3360739"/>
                </a:lnTo>
                <a:lnTo>
                  <a:pt x="6300250" y="3427414"/>
                </a:lnTo>
                <a:lnTo>
                  <a:pt x="6296891" y="3497264"/>
                </a:lnTo>
                <a:lnTo>
                  <a:pt x="6288493" y="3557589"/>
                </a:lnTo>
                <a:lnTo>
                  <a:pt x="6276736" y="3609977"/>
                </a:lnTo>
                <a:lnTo>
                  <a:pt x="6261619" y="3656014"/>
                </a:lnTo>
                <a:lnTo>
                  <a:pt x="6244823" y="3697289"/>
                </a:lnTo>
                <a:lnTo>
                  <a:pt x="6224668" y="3736977"/>
                </a:lnTo>
                <a:lnTo>
                  <a:pt x="6184358" y="3811589"/>
                </a:lnTo>
                <a:lnTo>
                  <a:pt x="6165882" y="3848102"/>
                </a:lnTo>
                <a:lnTo>
                  <a:pt x="6147406" y="3890964"/>
                </a:lnTo>
                <a:lnTo>
                  <a:pt x="6132291" y="3935414"/>
                </a:lnTo>
                <a:lnTo>
                  <a:pt x="6122213" y="3987802"/>
                </a:lnTo>
                <a:lnTo>
                  <a:pt x="6112135" y="4048127"/>
                </a:lnTo>
                <a:lnTo>
                  <a:pt x="6110455" y="4116389"/>
                </a:lnTo>
                <a:lnTo>
                  <a:pt x="6112135" y="4186239"/>
                </a:lnTo>
                <a:lnTo>
                  <a:pt x="6122213" y="4244977"/>
                </a:lnTo>
                <a:lnTo>
                  <a:pt x="6132291" y="4297364"/>
                </a:lnTo>
                <a:lnTo>
                  <a:pt x="6147406" y="4343402"/>
                </a:lnTo>
                <a:lnTo>
                  <a:pt x="6165882" y="4386264"/>
                </a:lnTo>
                <a:lnTo>
                  <a:pt x="6184358" y="4424364"/>
                </a:lnTo>
                <a:lnTo>
                  <a:pt x="6224668" y="4498977"/>
                </a:lnTo>
                <a:lnTo>
                  <a:pt x="6244823" y="4537077"/>
                </a:lnTo>
                <a:lnTo>
                  <a:pt x="6261619" y="4579939"/>
                </a:lnTo>
                <a:lnTo>
                  <a:pt x="6276736" y="4625977"/>
                </a:lnTo>
                <a:lnTo>
                  <a:pt x="6288493" y="4678364"/>
                </a:lnTo>
                <a:lnTo>
                  <a:pt x="6296891" y="4738689"/>
                </a:lnTo>
                <a:lnTo>
                  <a:pt x="6300250" y="4806952"/>
                </a:lnTo>
                <a:lnTo>
                  <a:pt x="6296891" y="4875214"/>
                </a:lnTo>
                <a:lnTo>
                  <a:pt x="6288493" y="4935539"/>
                </a:lnTo>
                <a:lnTo>
                  <a:pt x="6276736" y="4987927"/>
                </a:lnTo>
                <a:lnTo>
                  <a:pt x="6261619" y="5033964"/>
                </a:lnTo>
                <a:lnTo>
                  <a:pt x="6244823" y="5075239"/>
                </a:lnTo>
                <a:lnTo>
                  <a:pt x="6224668" y="5114927"/>
                </a:lnTo>
                <a:lnTo>
                  <a:pt x="6204513" y="5149852"/>
                </a:lnTo>
                <a:lnTo>
                  <a:pt x="6184358" y="5186364"/>
                </a:lnTo>
                <a:lnTo>
                  <a:pt x="6165882" y="5226052"/>
                </a:lnTo>
                <a:lnTo>
                  <a:pt x="6147406" y="5268914"/>
                </a:lnTo>
                <a:lnTo>
                  <a:pt x="6132291" y="5313364"/>
                </a:lnTo>
                <a:lnTo>
                  <a:pt x="6122213" y="5365752"/>
                </a:lnTo>
                <a:lnTo>
                  <a:pt x="6112135" y="5426077"/>
                </a:lnTo>
                <a:lnTo>
                  <a:pt x="6110455" y="5494339"/>
                </a:lnTo>
                <a:lnTo>
                  <a:pt x="6112135" y="5562602"/>
                </a:lnTo>
                <a:lnTo>
                  <a:pt x="6122213" y="5622927"/>
                </a:lnTo>
                <a:lnTo>
                  <a:pt x="6132291" y="5675314"/>
                </a:lnTo>
                <a:lnTo>
                  <a:pt x="6147406" y="5721352"/>
                </a:lnTo>
                <a:lnTo>
                  <a:pt x="6165882" y="5762627"/>
                </a:lnTo>
                <a:lnTo>
                  <a:pt x="6184358" y="5802314"/>
                </a:lnTo>
                <a:lnTo>
                  <a:pt x="6204513" y="5840414"/>
                </a:lnTo>
                <a:lnTo>
                  <a:pt x="6224668" y="5876927"/>
                </a:lnTo>
                <a:lnTo>
                  <a:pt x="6244823" y="5915027"/>
                </a:lnTo>
                <a:lnTo>
                  <a:pt x="6261619" y="5956302"/>
                </a:lnTo>
                <a:lnTo>
                  <a:pt x="6276736" y="6003927"/>
                </a:lnTo>
                <a:lnTo>
                  <a:pt x="6288493" y="6056314"/>
                </a:lnTo>
                <a:lnTo>
                  <a:pt x="6296891" y="6113464"/>
                </a:lnTo>
                <a:lnTo>
                  <a:pt x="6300250" y="6183314"/>
                </a:lnTo>
                <a:lnTo>
                  <a:pt x="6296891" y="6251577"/>
                </a:lnTo>
                <a:lnTo>
                  <a:pt x="6288493" y="6311902"/>
                </a:lnTo>
                <a:lnTo>
                  <a:pt x="6276736" y="6361114"/>
                </a:lnTo>
                <a:lnTo>
                  <a:pt x="6261619" y="6407152"/>
                </a:lnTo>
                <a:lnTo>
                  <a:pt x="6244823" y="6448427"/>
                </a:lnTo>
                <a:lnTo>
                  <a:pt x="6226348" y="6488114"/>
                </a:lnTo>
                <a:lnTo>
                  <a:pt x="6207872" y="6523039"/>
                </a:lnTo>
                <a:lnTo>
                  <a:pt x="6187717" y="6561139"/>
                </a:lnTo>
                <a:lnTo>
                  <a:pt x="6167562" y="6597652"/>
                </a:lnTo>
                <a:lnTo>
                  <a:pt x="6150766" y="6640514"/>
                </a:lnTo>
                <a:lnTo>
                  <a:pt x="6133970" y="6683377"/>
                </a:lnTo>
                <a:lnTo>
                  <a:pt x="6123892" y="6735764"/>
                </a:lnTo>
                <a:lnTo>
                  <a:pt x="6115495" y="6791327"/>
                </a:lnTo>
                <a:lnTo>
                  <a:pt x="6110455" y="6858002"/>
                </a:lnTo>
                <a:lnTo>
                  <a:pt x="3149600" y="6858002"/>
                </a:lnTo>
                <a:lnTo>
                  <a:pt x="2707087" y="6858002"/>
                </a:lnTo>
                <a:lnTo>
                  <a:pt x="0" y="6858002"/>
                </a:lnTo>
                <a:close/>
              </a:path>
            </a:pathLst>
          </a:custGeom>
          <a:solidFill>
            <a:schemeClr val="accent1"/>
          </a:solidFill>
          <a:ln w="0">
            <a:noFill/>
            <a:prstDash val="solid"/>
            <a:round/>
            <a:headEnd/>
            <a:tailEnd/>
          </a:ln>
        </p:spPr>
      </p:sp>
      <p:sp>
        <p:nvSpPr>
          <p:cNvPr id="16" name="Rectangle 15">
            <a:extLst>
              <a:ext uri="{FF2B5EF4-FFF2-40B4-BE49-F238E27FC236}">
                <a16:creationId xmlns:a16="http://schemas.microsoft.com/office/drawing/2014/main" id="{E3B475C6-1445-41C7-9360-49FD7C1C1E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CasellaDiTesto 1">
            <a:extLst>
              <a:ext uri="{FF2B5EF4-FFF2-40B4-BE49-F238E27FC236}">
                <a16:creationId xmlns:a16="http://schemas.microsoft.com/office/drawing/2014/main" id="{A6B207AF-C5C6-40B8-817E-8ACEFEC7A926}"/>
              </a:ext>
            </a:extLst>
          </p:cNvPr>
          <p:cNvSpPr txBox="1"/>
          <p:nvPr/>
        </p:nvSpPr>
        <p:spPr>
          <a:xfrm>
            <a:off x="442912" y="9523"/>
            <a:ext cx="6072726" cy="6858002"/>
          </a:xfrm>
          <a:prstGeom prst="rect">
            <a:avLst/>
          </a:prstGeom>
        </p:spPr>
        <p:txBody>
          <a:bodyPr vert="horz" lIns="91440" tIns="45720" rIns="91440" bIns="45720" rtlCol="0" anchor="ctr">
            <a:normAutofit/>
          </a:bodyPr>
          <a:lstStyle/>
          <a:p>
            <a:pPr indent="-228600">
              <a:spcBef>
                <a:spcPts val="700"/>
              </a:spcBef>
              <a:buClr>
                <a:schemeClr val="tx2"/>
              </a:buClr>
            </a:pPr>
            <a:r>
              <a:rPr lang="en-US" dirty="0">
                <a:latin typeface="Calisto MT" panose="02040603050505030304" pitchFamily="18" charset="0"/>
                <a:cs typeface="Posterama" panose="020B0504020200020000" pitchFamily="34" charset="0"/>
              </a:rPr>
              <a:t>«</a:t>
            </a:r>
            <a:r>
              <a:rPr lang="en-US" dirty="0" err="1">
                <a:ln>
                  <a:noFill/>
                </a:ln>
                <a:effectLst/>
                <a:latin typeface="Calisto MT" panose="02040603050505030304" pitchFamily="18" charset="0"/>
              </a:rPr>
              <a:t>Così</a:t>
            </a:r>
            <a:r>
              <a:rPr lang="en-US" dirty="0">
                <a:ln>
                  <a:noFill/>
                </a:ln>
                <a:effectLst/>
                <a:latin typeface="Calisto MT" panose="02040603050505030304" pitchFamily="18" charset="0"/>
              </a:rPr>
              <a:t> </a:t>
            </a:r>
            <a:r>
              <a:rPr lang="en-US" dirty="0" err="1">
                <a:ln>
                  <a:noFill/>
                </a:ln>
                <a:effectLst/>
                <a:latin typeface="Calisto MT" panose="02040603050505030304" pitchFamily="18" charset="0"/>
              </a:rPr>
              <a:t>disse</a:t>
            </a:r>
            <a:r>
              <a:rPr lang="en-US" dirty="0">
                <a:ln>
                  <a:noFill/>
                </a:ln>
                <a:effectLst/>
                <a:latin typeface="Calisto MT" panose="02040603050505030304" pitchFamily="18" charset="0"/>
              </a:rPr>
              <a:t> e </a:t>
            </a:r>
            <a:r>
              <a:rPr lang="en-US" b="1" dirty="0" err="1">
                <a:ln>
                  <a:noFill/>
                </a:ln>
                <a:effectLst/>
                <a:latin typeface="Calisto MT" panose="02040603050505030304" pitchFamily="18" charset="0"/>
              </a:rPr>
              <a:t>tranquillo</a:t>
            </a:r>
            <a:r>
              <a:rPr lang="en-US" dirty="0">
                <a:ln>
                  <a:noFill/>
                </a:ln>
                <a:effectLst/>
                <a:latin typeface="Calisto MT" panose="02040603050505030304" pitchFamily="18" charset="0"/>
              </a:rPr>
              <a:t> </a:t>
            </a:r>
            <a:r>
              <a:rPr lang="en-US" dirty="0" err="1">
                <a:ln>
                  <a:noFill/>
                </a:ln>
                <a:effectLst/>
                <a:latin typeface="Calisto MT" panose="02040603050505030304" pitchFamily="18" charset="0"/>
              </a:rPr>
              <a:t>ripropose</a:t>
            </a:r>
            <a:r>
              <a:rPr lang="en-US" dirty="0">
                <a:ln>
                  <a:noFill/>
                </a:ln>
                <a:effectLst/>
                <a:latin typeface="Calisto MT" panose="02040603050505030304" pitchFamily="18" charset="0"/>
              </a:rPr>
              <a:t> </a:t>
            </a:r>
          </a:p>
          <a:p>
            <a:pPr indent="-228600">
              <a:spcBef>
                <a:spcPts val="700"/>
              </a:spcBef>
              <a:buClr>
                <a:schemeClr val="tx2"/>
              </a:buClr>
            </a:pPr>
            <a:r>
              <a:rPr lang="en-US" dirty="0" err="1">
                <a:ln>
                  <a:noFill/>
                </a:ln>
                <a:effectLst/>
                <a:latin typeface="Calisto MT" panose="02040603050505030304" pitchFamily="18" charset="0"/>
              </a:rPr>
              <a:t>anche</a:t>
            </a:r>
            <a:r>
              <a:rPr lang="en-US" dirty="0">
                <a:ln>
                  <a:noFill/>
                </a:ln>
                <a:effectLst/>
                <a:latin typeface="Calisto MT" panose="02040603050505030304" pitchFamily="18" charset="0"/>
              </a:rPr>
              <a:t> </a:t>
            </a:r>
            <a:r>
              <a:rPr lang="en-US" dirty="0" err="1">
                <a:ln>
                  <a:noFill/>
                </a:ln>
                <a:effectLst/>
                <a:latin typeface="Calisto MT" panose="02040603050505030304" pitchFamily="18" charset="0"/>
              </a:rPr>
              <a:t>Pelia</a:t>
            </a:r>
            <a:r>
              <a:rPr lang="en-US" dirty="0">
                <a:ln>
                  <a:noFill/>
                </a:ln>
                <a:effectLst/>
                <a:latin typeface="Calisto MT" panose="02040603050505030304" pitchFamily="18" charset="0"/>
              </a:rPr>
              <a:t> “</a:t>
            </a:r>
            <a:r>
              <a:rPr lang="en-US" dirty="0" err="1">
                <a:ln>
                  <a:noFill/>
                </a:ln>
                <a:effectLst/>
                <a:latin typeface="Calisto MT" panose="02040603050505030304" pitchFamily="18" charset="0"/>
              </a:rPr>
              <a:t>Sarò</a:t>
            </a:r>
            <a:r>
              <a:rPr lang="en-US" dirty="0">
                <a:ln>
                  <a:noFill/>
                </a:ln>
                <a:effectLst/>
                <a:latin typeface="Calisto MT" panose="02040603050505030304" pitchFamily="18" charset="0"/>
              </a:rPr>
              <a:t> come </a:t>
            </a:r>
            <a:r>
              <a:rPr lang="en-US" dirty="0" err="1">
                <a:ln>
                  <a:noFill/>
                </a:ln>
                <a:effectLst/>
                <a:latin typeface="Calisto MT" panose="02040603050505030304" pitchFamily="18" charset="0"/>
              </a:rPr>
              <a:t>vuoi</a:t>
            </a:r>
            <a:r>
              <a:rPr lang="en-US" dirty="0">
                <a:ln>
                  <a:noFill/>
                </a:ln>
                <a:effectLst/>
                <a:latin typeface="Calisto MT" panose="02040603050505030304" pitchFamily="18" charset="0"/>
              </a:rPr>
              <a:t>, </a:t>
            </a:r>
          </a:p>
          <a:p>
            <a:pPr indent="-228600">
              <a:spcBef>
                <a:spcPts val="700"/>
              </a:spcBef>
              <a:buClr>
                <a:schemeClr val="tx2"/>
              </a:buClr>
            </a:pPr>
            <a:r>
              <a:rPr lang="en-US" dirty="0">
                <a:ln>
                  <a:noFill/>
                </a:ln>
                <a:effectLst/>
                <a:latin typeface="Calisto MT" panose="02040603050505030304" pitchFamily="18" charset="0"/>
              </a:rPr>
              <a:t>ma mi </a:t>
            </a:r>
            <a:r>
              <a:rPr lang="en-US" dirty="0" err="1">
                <a:ln>
                  <a:noFill/>
                </a:ln>
                <a:effectLst/>
                <a:latin typeface="Calisto MT" panose="02040603050505030304" pitchFamily="18" charset="0"/>
              </a:rPr>
              <a:t>circonda</a:t>
            </a:r>
            <a:r>
              <a:rPr lang="en-US" dirty="0">
                <a:ln>
                  <a:noFill/>
                </a:ln>
                <a:effectLst/>
                <a:latin typeface="Calisto MT" panose="02040603050505030304" pitchFamily="18" charset="0"/>
              </a:rPr>
              <a:t> </a:t>
            </a:r>
            <a:r>
              <a:rPr lang="en-US" dirty="0" err="1">
                <a:ln>
                  <a:noFill/>
                </a:ln>
                <a:effectLst/>
                <a:latin typeface="Calisto MT" panose="02040603050505030304" pitchFamily="18" charset="0"/>
              </a:rPr>
              <a:t>ormai</a:t>
            </a:r>
            <a:r>
              <a:rPr lang="en-US" dirty="0">
                <a:ln>
                  <a:noFill/>
                </a:ln>
                <a:effectLst/>
                <a:latin typeface="Calisto MT" panose="02040603050505030304" pitchFamily="18" charset="0"/>
              </a:rPr>
              <a:t> </a:t>
            </a:r>
            <a:r>
              <a:rPr lang="en-US" dirty="0" err="1">
                <a:ln>
                  <a:noFill/>
                </a:ln>
                <a:effectLst/>
                <a:latin typeface="Calisto MT" panose="02040603050505030304" pitchFamily="18" charset="0"/>
              </a:rPr>
              <a:t>l’età</a:t>
            </a:r>
            <a:r>
              <a:rPr lang="en-US" dirty="0">
                <a:ln>
                  <a:noFill/>
                </a:ln>
                <a:effectLst/>
                <a:latin typeface="Calisto MT" panose="02040603050505030304" pitchFamily="18" charset="0"/>
              </a:rPr>
              <a:t> senile </a:t>
            </a:r>
          </a:p>
          <a:p>
            <a:pPr indent="-228600">
              <a:spcBef>
                <a:spcPts val="700"/>
              </a:spcBef>
              <a:buClr>
                <a:schemeClr val="tx2"/>
              </a:buClr>
            </a:pPr>
            <a:r>
              <a:rPr lang="en-US" dirty="0">
                <a:ln>
                  <a:noFill/>
                </a:ln>
                <a:effectLst/>
                <a:latin typeface="Calisto MT" panose="02040603050505030304" pitchFamily="18" charset="0"/>
              </a:rPr>
              <a:t>E a </a:t>
            </a:r>
            <a:r>
              <a:rPr lang="en-US" dirty="0" err="1">
                <a:ln>
                  <a:noFill/>
                </a:ln>
                <a:effectLst/>
                <a:latin typeface="Calisto MT" panose="02040603050505030304" pitchFamily="18" charset="0"/>
              </a:rPr>
              <a:t>te</a:t>
            </a:r>
            <a:r>
              <a:rPr lang="en-US" dirty="0">
                <a:ln>
                  <a:noFill/>
                </a:ln>
                <a:effectLst/>
                <a:latin typeface="Calisto MT" panose="02040603050505030304" pitchFamily="18" charset="0"/>
              </a:rPr>
              <a:t> </a:t>
            </a:r>
            <a:r>
              <a:rPr lang="en-US" dirty="0" err="1">
                <a:ln>
                  <a:noFill/>
                </a:ln>
                <a:effectLst/>
                <a:latin typeface="Calisto MT" panose="02040603050505030304" pitchFamily="18" charset="0"/>
              </a:rPr>
              <a:t>già</a:t>
            </a:r>
            <a:r>
              <a:rPr lang="en-US" dirty="0">
                <a:ln>
                  <a:noFill/>
                </a:ln>
                <a:effectLst/>
                <a:latin typeface="Calisto MT" panose="02040603050505030304" pitchFamily="18" charset="0"/>
              </a:rPr>
              <a:t> </a:t>
            </a:r>
            <a:r>
              <a:rPr lang="en-US" dirty="0" err="1">
                <a:ln>
                  <a:noFill/>
                </a:ln>
                <a:effectLst/>
                <a:latin typeface="Calisto MT" panose="02040603050505030304" pitchFamily="18" charset="0"/>
              </a:rPr>
              <a:t>ribolle</a:t>
            </a:r>
            <a:endParaRPr lang="en-US" dirty="0">
              <a:ln>
                <a:noFill/>
              </a:ln>
              <a:effectLst/>
              <a:latin typeface="Calisto MT" panose="02040603050505030304" pitchFamily="18" charset="0"/>
            </a:endParaRPr>
          </a:p>
          <a:p>
            <a:pPr indent="-228600">
              <a:spcBef>
                <a:spcPts val="700"/>
              </a:spcBef>
              <a:buClr>
                <a:schemeClr val="tx2"/>
              </a:buClr>
            </a:pPr>
            <a:r>
              <a:rPr lang="en-US" dirty="0">
                <a:ln>
                  <a:noFill/>
                </a:ln>
                <a:effectLst/>
                <a:latin typeface="Calisto MT" panose="02040603050505030304" pitchFamily="18" charset="0"/>
              </a:rPr>
              <a:t>Il </a:t>
            </a:r>
            <a:r>
              <a:rPr lang="en-US" dirty="0" err="1">
                <a:ln>
                  <a:noFill/>
                </a:ln>
                <a:effectLst/>
                <a:latin typeface="Calisto MT" panose="02040603050505030304" pitchFamily="18" charset="0"/>
              </a:rPr>
              <a:t>fiore</a:t>
            </a:r>
            <a:r>
              <a:rPr lang="en-US" dirty="0">
                <a:ln>
                  <a:noFill/>
                </a:ln>
                <a:effectLst/>
                <a:latin typeface="Calisto MT" panose="02040603050505030304" pitchFamily="18" charset="0"/>
              </a:rPr>
              <a:t> </a:t>
            </a:r>
            <a:r>
              <a:rPr lang="en-US" dirty="0" err="1">
                <a:ln>
                  <a:noFill/>
                </a:ln>
                <a:effectLst/>
                <a:latin typeface="Calisto MT" panose="02040603050505030304" pitchFamily="18" charset="0"/>
              </a:rPr>
              <a:t>della</a:t>
            </a:r>
            <a:r>
              <a:rPr lang="en-US" dirty="0">
                <a:ln>
                  <a:noFill/>
                </a:ln>
                <a:effectLst/>
                <a:latin typeface="Calisto MT" panose="02040603050505030304" pitchFamily="18" charset="0"/>
              </a:rPr>
              <a:t> </a:t>
            </a:r>
            <a:r>
              <a:rPr lang="en-US" dirty="0" err="1">
                <a:ln>
                  <a:noFill/>
                </a:ln>
                <a:effectLst/>
                <a:latin typeface="Calisto MT" panose="02040603050505030304" pitchFamily="18" charset="0"/>
              </a:rPr>
              <a:t>tua</a:t>
            </a:r>
            <a:r>
              <a:rPr lang="en-US" dirty="0">
                <a:ln>
                  <a:noFill/>
                </a:ln>
                <a:effectLst/>
                <a:latin typeface="Calisto MT" panose="02040603050505030304" pitchFamily="18" charset="0"/>
              </a:rPr>
              <a:t> </a:t>
            </a:r>
            <a:r>
              <a:rPr lang="en-US" dirty="0" err="1">
                <a:ln>
                  <a:noFill/>
                </a:ln>
                <a:effectLst/>
                <a:latin typeface="Calisto MT" panose="02040603050505030304" pitchFamily="18" charset="0"/>
              </a:rPr>
              <a:t>giovinezza</a:t>
            </a:r>
            <a:r>
              <a:rPr lang="en-US" dirty="0">
                <a:ln>
                  <a:noFill/>
                </a:ln>
                <a:effectLst/>
                <a:latin typeface="Calisto MT" panose="02040603050505030304" pitchFamily="18" charset="0"/>
              </a:rPr>
              <a:t>:</a:t>
            </a:r>
          </a:p>
          <a:p>
            <a:pPr indent="-228600">
              <a:spcBef>
                <a:spcPts val="700"/>
              </a:spcBef>
              <a:buClr>
                <a:schemeClr val="tx2"/>
              </a:buClr>
            </a:pPr>
            <a:r>
              <a:rPr lang="en-US" dirty="0" err="1">
                <a:ln>
                  <a:noFill/>
                </a:ln>
                <a:effectLst/>
                <a:latin typeface="Calisto MT" panose="02040603050505030304" pitchFamily="18" charset="0"/>
              </a:rPr>
              <a:t>L’ira</a:t>
            </a:r>
            <a:r>
              <a:rPr lang="en-US" dirty="0">
                <a:ln>
                  <a:noFill/>
                </a:ln>
                <a:effectLst/>
                <a:latin typeface="Calisto MT" panose="02040603050505030304" pitchFamily="18" charset="0"/>
              </a:rPr>
              <a:t> </a:t>
            </a:r>
            <a:r>
              <a:rPr lang="en-US" dirty="0" err="1">
                <a:ln>
                  <a:noFill/>
                </a:ln>
                <a:effectLst/>
                <a:latin typeface="Calisto MT" panose="02040603050505030304" pitchFamily="18" charset="0"/>
              </a:rPr>
              <a:t>degli</a:t>
            </a:r>
            <a:r>
              <a:rPr lang="en-US" dirty="0">
                <a:ln>
                  <a:noFill/>
                </a:ln>
                <a:effectLst/>
                <a:latin typeface="Calisto MT" panose="02040603050505030304" pitchFamily="18" charset="0"/>
              </a:rPr>
              <a:t> </a:t>
            </a:r>
            <a:r>
              <a:rPr lang="en-US" dirty="0" err="1">
                <a:ln>
                  <a:noFill/>
                </a:ln>
                <a:effectLst/>
                <a:latin typeface="Calisto MT" panose="02040603050505030304" pitchFamily="18" charset="0"/>
              </a:rPr>
              <a:t>inferi</a:t>
            </a:r>
            <a:r>
              <a:rPr lang="en-US" dirty="0">
                <a:ln>
                  <a:noFill/>
                </a:ln>
                <a:effectLst/>
                <a:latin typeface="Calisto MT" panose="02040603050505030304" pitchFamily="18" charset="0"/>
              </a:rPr>
              <a:t> </a:t>
            </a:r>
            <a:r>
              <a:rPr lang="en-US" dirty="0" err="1">
                <a:ln>
                  <a:noFill/>
                </a:ln>
                <a:effectLst/>
                <a:latin typeface="Calisto MT" panose="02040603050505030304" pitchFamily="18" charset="0"/>
              </a:rPr>
              <a:t>tu</a:t>
            </a:r>
            <a:r>
              <a:rPr lang="en-US" dirty="0">
                <a:ln>
                  <a:noFill/>
                </a:ln>
                <a:effectLst/>
                <a:latin typeface="Calisto MT" panose="02040603050505030304" pitchFamily="18" charset="0"/>
              </a:rPr>
              <a:t> </a:t>
            </a:r>
            <a:r>
              <a:rPr lang="en-US" dirty="0" err="1">
                <a:ln>
                  <a:noFill/>
                </a:ln>
                <a:effectLst/>
                <a:latin typeface="Calisto MT" panose="02040603050505030304" pitchFamily="18" charset="0"/>
              </a:rPr>
              <a:t>puoi</a:t>
            </a:r>
            <a:r>
              <a:rPr lang="en-US" dirty="0">
                <a:ln>
                  <a:noFill/>
                </a:ln>
                <a:effectLst/>
                <a:latin typeface="Calisto MT" panose="02040603050505030304" pitchFamily="18" charset="0"/>
              </a:rPr>
              <a:t> </a:t>
            </a:r>
            <a:r>
              <a:rPr lang="en-US" dirty="0" err="1">
                <a:ln>
                  <a:noFill/>
                </a:ln>
                <a:effectLst/>
                <a:latin typeface="Calisto MT" panose="02040603050505030304" pitchFamily="18" charset="0"/>
              </a:rPr>
              <a:t>rimuovere</a:t>
            </a:r>
            <a:r>
              <a:rPr lang="en-US" dirty="0">
                <a:ln>
                  <a:noFill/>
                </a:ln>
                <a:effectLst/>
                <a:latin typeface="Calisto MT" panose="02040603050505030304" pitchFamily="18" charset="0"/>
              </a:rPr>
              <a:t>. </a:t>
            </a:r>
          </a:p>
          <a:p>
            <a:pPr indent="-228600">
              <a:spcBef>
                <a:spcPts val="700"/>
              </a:spcBef>
              <a:buClr>
                <a:schemeClr val="tx2"/>
              </a:buClr>
            </a:pPr>
            <a:r>
              <a:rPr lang="en-US" dirty="0" err="1">
                <a:ln>
                  <a:noFill/>
                </a:ln>
                <a:effectLst/>
                <a:latin typeface="Calisto MT" panose="02040603050505030304" pitchFamily="18" charset="0"/>
              </a:rPr>
              <a:t>Perchè</a:t>
            </a:r>
            <a:r>
              <a:rPr lang="en-US" dirty="0">
                <a:ln>
                  <a:noFill/>
                </a:ln>
                <a:effectLst/>
                <a:latin typeface="Calisto MT" panose="02040603050505030304" pitchFamily="18" charset="0"/>
              </a:rPr>
              <a:t> </a:t>
            </a:r>
            <a:r>
              <a:rPr lang="en-US" b="1" dirty="0" err="1">
                <a:ln>
                  <a:noFill/>
                </a:ln>
                <a:effectLst/>
                <a:latin typeface="Calisto MT" panose="02040603050505030304" pitchFamily="18" charset="0"/>
              </a:rPr>
              <a:t>Frisso</a:t>
            </a:r>
            <a:r>
              <a:rPr lang="en-US" dirty="0">
                <a:ln>
                  <a:noFill/>
                </a:ln>
                <a:effectLst/>
                <a:latin typeface="Calisto MT" panose="02040603050505030304" pitchFamily="18" charset="0"/>
              </a:rPr>
              <a:t> ci </a:t>
            </a:r>
            <a:r>
              <a:rPr lang="en-US" dirty="0" err="1">
                <a:ln>
                  <a:noFill/>
                </a:ln>
                <a:effectLst/>
                <a:latin typeface="Calisto MT" panose="02040603050505030304" pitchFamily="18" charset="0"/>
              </a:rPr>
              <a:t>impone</a:t>
            </a:r>
            <a:endParaRPr lang="en-US" dirty="0">
              <a:ln>
                <a:noFill/>
              </a:ln>
              <a:effectLst/>
              <a:latin typeface="Calisto MT" panose="02040603050505030304" pitchFamily="18" charset="0"/>
            </a:endParaRPr>
          </a:p>
          <a:p>
            <a:pPr indent="-228600">
              <a:spcBef>
                <a:spcPts val="700"/>
              </a:spcBef>
              <a:buClr>
                <a:schemeClr val="tx2"/>
              </a:buClr>
            </a:pPr>
            <a:r>
              <a:rPr lang="en-US" dirty="0">
                <a:ln>
                  <a:noFill/>
                </a:ln>
                <a:effectLst/>
                <a:latin typeface="Calisto MT" panose="02040603050505030304" pitchFamily="18" charset="0"/>
              </a:rPr>
              <a:t>Di </a:t>
            </a:r>
            <a:r>
              <a:rPr lang="en-US" dirty="0" err="1">
                <a:ln>
                  <a:noFill/>
                </a:ln>
                <a:effectLst/>
                <a:latin typeface="Calisto MT" panose="02040603050505030304" pitchFamily="18" charset="0"/>
              </a:rPr>
              <a:t>richiamar</a:t>
            </a:r>
            <a:r>
              <a:rPr lang="en-US" dirty="0">
                <a:ln>
                  <a:noFill/>
                </a:ln>
                <a:effectLst/>
                <a:latin typeface="Calisto MT" panose="02040603050505030304" pitchFamily="18" charset="0"/>
              </a:rPr>
              <a:t> la </a:t>
            </a:r>
            <a:r>
              <a:rPr lang="en-US" dirty="0" err="1">
                <a:ln>
                  <a:noFill/>
                </a:ln>
                <a:effectLst/>
                <a:latin typeface="Calisto MT" panose="02040603050505030304" pitchFamily="18" charset="0"/>
              </a:rPr>
              <a:t>sua</a:t>
            </a:r>
            <a:r>
              <a:rPr lang="en-US" dirty="0">
                <a:ln>
                  <a:noFill/>
                </a:ln>
                <a:effectLst/>
                <a:latin typeface="Calisto MT" panose="02040603050505030304" pitchFamily="18" charset="0"/>
              </a:rPr>
              <a:t> </a:t>
            </a:r>
            <a:r>
              <a:rPr lang="en-US" b="1" dirty="0">
                <a:ln>
                  <a:noFill/>
                </a:ln>
                <a:effectLst/>
                <a:latin typeface="Calisto MT" panose="02040603050505030304" pitchFamily="18" charset="0"/>
              </a:rPr>
              <a:t>anima</a:t>
            </a:r>
            <a:r>
              <a:rPr lang="en-US" dirty="0">
                <a:ln>
                  <a:noFill/>
                </a:ln>
                <a:effectLst/>
                <a:latin typeface="Calisto MT" panose="02040603050505030304" pitchFamily="18" charset="0"/>
              </a:rPr>
              <a:t>, </a:t>
            </a:r>
          </a:p>
          <a:p>
            <a:pPr indent="-228600">
              <a:spcBef>
                <a:spcPts val="700"/>
              </a:spcBef>
              <a:buClr>
                <a:schemeClr val="tx2"/>
              </a:buClr>
            </a:pPr>
            <a:r>
              <a:rPr lang="en-US" dirty="0" err="1">
                <a:ln>
                  <a:noFill/>
                </a:ln>
                <a:effectLst/>
                <a:latin typeface="Calisto MT" panose="02040603050505030304" pitchFamily="18" charset="0"/>
              </a:rPr>
              <a:t>Andando</a:t>
            </a:r>
            <a:r>
              <a:rPr lang="en-US" dirty="0">
                <a:ln>
                  <a:noFill/>
                </a:ln>
                <a:effectLst/>
                <a:latin typeface="Calisto MT" panose="02040603050505030304" pitchFamily="18" charset="0"/>
              </a:rPr>
              <a:t> al palazzo di </a:t>
            </a:r>
            <a:r>
              <a:rPr lang="en-US" dirty="0" err="1">
                <a:ln>
                  <a:noFill/>
                </a:ln>
                <a:effectLst/>
                <a:latin typeface="Calisto MT" panose="02040603050505030304" pitchFamily="18" charset="0"/>
              </a:rPr>
              <a:t>Eeta</a:t>
            </a:r>
            <a:endParaRPr lang="en-US" dirty="0">
              <a:ln>
                <a:noFill/>
              </a:ln>
              <a:effectLst/>
              <a:latin typeface="Calisto MT" panose="02040603050505030304" pitchFamily="18" charset="0"/>
            </a:endParaRPr>
          </a:p>
          <a:p>
            <a:pPr indent="-228600">
              <a:spcBef>
                <a:spcPts val="700"/>
              </a:spcBef>
              <a:buClr>
                <a:schemeClr val="tx2"/>
              </a:buClr>
            </a:pPr>
            <a:r>
              <a:rPr lang="en-US" dirty="0">
                <a:ln>
                  <a:noFill/>
                </a:ln>
                <a:effectLst/>
                <a:latin typeface="Calisto MT" panose="02040603050505030304" pitchFamily="18" charset="0"/>
              </a:rPr>
              <a:t>E </a:t>
            </a:r>
            <a:r>
              <a:rPr lang="en-US" dirty="0" err="1">
                <a:ln>
                  <a:noFill/>
                </a:ln>
                <a:effectLst/>
                <a:latin typeface="Calisto MT" panose="02040603050505030304" pitchFamily="18" charset="0"/>
              </a:rPr>
              <a:t>prendere</a:t>
            </a:r>
            <a:r>
              <a:rPr lang="en-US" dirty="0">
                <a:ln>
                  <a:noFill/>
                </a:ln>
                <a:effectLst/>
                <a:latin typeface="Calisto MT" panose="02040603050505030304" pitchFamily="18" charset="0"/>
              </a:rPr>
              <a:t> la </a:t>
            </a:r>
            <a:r>
              <a:rPr lang="en-US" dirty="0" err="1">
                <a:ln>
                  <a:noFill/>
                </a:ln>
                <a:effectLst/>
                <a:latin typeface="Calisto MT" panose="02040603050505030304" pitchFamily="18" charset="0"/>
              </a:rPr>
              <a:t>pelle</a:t>
            </a:r>
            <a:r>
              <a:rPr lang="en-US" dirty="0">
                <a:ln>
                  <a:noFill/>
                </a:ln>
                <a:effectLst/>
                <a:latin typeface="Calisto MT" panose="02040603050505030304" pitchFamily="18" charset="0"/>
              </a:rPr>
              <a:t> </a:t>
            </a:r>
            <a:r>
              <a:rPr lang="en-US" dirty="0" err="1">
                <a:ln>
                  <a:noFill/>
                </a:ln>
                <a:effectLst/>
                <a:latin typeface="Calisto MT" panose="02040603050505030304" pitchFamily="18" charset="0"/>
              </a:rPr>
              <a:t>villosa</a:t>
            </a:r>
            <a:r>
              <a:rPr lang="en-US" dirty="0">
                <a:ln>
                  <a:noFill/>
                </a:ln>
                <a:effectLst/>
                <a:latin typeface="Calisto MT" panose="02040603050505030304" pitchFamily="18" charset="0"/>
              </a:rPr>
              <a:t> </a:t>
            </a:r>
            <a:r>
              <a:rPr lang="en-US" dirty="0" err="1">
                <a:ln>
                  <a:noFill/>
                </a:ln>
                <a:effectLst/>
                <a:latin typeface="Calisto MT" panose="02040603050505030304" pitchFamily="18" charset="0"/>
              </a:rPr>
              <a:t>dell’ariete</a:t>
            </a:r>
            <a:endParaRPr lang="en-US" dirty="0">
              <a:ln>
                <a:noFill/>
              </a:ln>
              <a:effectLst/>
              <a:latin typeface="Calisto MT" panose="02040603050505030304" pitchFamily="18" charset="0"/>
            </a:endParaRPr>
          </a:p>
          <a:p>
            <a:pPr indent="-228600">
              <a:spcBef>
                <a:spcPts val="700"/>
              </a:spcBef>
              <a:buClr>
                <a:schemeClr val="tx2"/>
              </a:buClr>
            </a:pPr>
            <a:r>
              <a:rPr lang="en-US" dirty="0">
                <a:ln>
                  <a:noFill/>
                </a:ln>
                <a:effectLst/>
                <a:latin typeface="Calisto MT" panose="02040603050505030304" pitchFamily="18" charset="0"/>
              </a:rPr>
              <a:t>Sul quale un </a:t>
            </a:r>
            <a:r>
              <a:rPr lang="en-US" dirty="0" err="1">
                <a:ln>
                  <a:noFill/>
                </a:ln>
                <a:effectLst/>
                <a:latin typeface="Calisto MT" panose="02040603050505030304" pitchFamily="18" charset="0"/>
              </a:rPr>
              <a:t>giorno</a:t>
            </a:r>
            <a:r>
              <a:rPr lang="en-US" dirty="0">
                <a:ln>
                  <a:noFill/>
                </a:ln>
                <a:effectLst/>
                <a:latin typeface="Calisto MT" panose="02040603050505030304" pitchFamily="18" charset="0"/>
              </a:rPr>
              <a:t> </a:t>
            </a:r>
            <a:r>
              <a:rPr lang="en-US" dirty="0" err="1">
                <a:ln>
                  <a:noFill/>
                </a:ln>
                <a:effectLst/>
                <a:latin typeface="Calisto MT" panose="02040603050505030304" pitchFamily="18" charset="0"/>
              </a:rPr>
              <a:t>si</a:t>
            </a:r>
            <a:r>
              <a:rPr lang="en-US" dirty="0">
                <a:ln>
                  <a:noFill/>
                </a:ln>
                <a:effectLst/>
                <a:latin typeface="Calisto MT" panose="02040603050505030304" pitchFamily="18" charset="0"/>
              </a:rPr>
              <a:t> </a:t>
            </a:r>
            <a:r>
              <a:rPr lang="en-US" dirty="0" err="1">
                <a:ln>
                  <a:noFill/>
                </a:ln>
                <a:effectLst/>
                <a:latin typeface="Calisto MT" panose="02040603050505030304" pitchFamily="18" charset="0"/>
              </a:rPr>
              <a:t>salvò</a:t>
            </a:r>
            <a:r>
              <a:rPr lang="en-US" dirty="0">
                <a:ln>
                  <a:noFill/>
                </a:ln>
                <a:effectLst/>
                <a:latin typeface="Calisto MT" panose="02040603050505030304" pitchFamily="18" charset="0"/>
              </a:rPr>
              <a:t> dal mare […]</a:t>
            </a:r>
          </a:p>
          <a:p>
            <a:pPr indent="-228600">
              <a:spcBef>
                <a:spcPts val="700"/>
              </a:spcBef>
              <a:buClr>
                <a:schemeClr val="tx2"/>
              </a:buClr>
            </a:pPr>
            <a:r>
              <a:rPr lang="en-US" dirty="0">
                <a:ln>
                  <a:noFill/>
                </a:ln>
                <a:effectLst/>
                <a:latin typeface="Calisto MT" panose="02040603050505030304" pitchFamily="18" charset="0"/>
              </a:rPr>
              <a:t>[</a:t>
            </a:r>
            <a:r>
              <a:rPr lang="en-US" dirty="0" err="1">
                <a:ln>
                  <a:noFill/>
                </a:ln>
                <a:effectLst/>
                <a:latin typeface="Calisto MT" panose="02040603050505030304" pitchFamily="18" charset="0"/>
              </a:rPr>
              <a:t>gli</a:t>
            </a:r>
            <a:r>
              <a:rPr lang="en-US" dirty="0">
                <a:ln>
                  <a:noFill/>
                </a:ln>
                <a:effectLst/>
                <a:latin typeface="Calisto MT" panose="02040603050505030304" pitchFamily="18" charset="0"/>
              </a:rPr>
              <a:t> </a:t>
            </a:r>
            <a:r>
              <a:rPr lang="en-US" dirty="0" err="1">
                <a:ln>
                  <a:noFill/>
                </a:ln>
                <a:effectLst/>
                <a:latin typeface="Calisto MT" panose="02040603050505030304" pitchFamily="18" charset="0"/>
              </a:rPr>
              <a:t>chiede</a:t>
            </a:r>
            <a:r>
              <a:rPr lang="en-US" dirty="0">
                <a:ln>
                  <a:noFill/>
                </a:ln>
                <a:effectLst/>
                <a:latin typeface="Calisto MT" panose="02040603050505030304" pitchFamily="18" charset="0"/>
              </a:rPr>
              <a:t> di </a:t>
            </a:r>
            <a:r>
              <a:rPr lang="en-US" dirty="0" err="1">
                <a:ln>
                  <a:noFill/>
                </a:ln>
                <a:effectLst/>
                <a:latin typeface="Calisto MT" panose="02040603050505030304" pitchFamily="18" charset="0"/>
              </a:rPr>
              <a:t>andare</a:t>
            </a:r>
            <a:r>
              <a:rPr lang="en-US" dirty="0">
                <a:ln>
                  <a:noFill/>
                </a:ln>
                <a:effectLst/>
                <a:latin typeface="Calisto MT" panose="02040603050505030304" pitchFamily="18" charset="0"/>
              </a:rPr>
              <a:t> a </a:t>
            </a:r>
            <a:r>
              <a:rPr lang="en-US" dirty="0" err="1">
                <a:ln>
                  <a:noFill/>
                </a:ln>
                <a:effectLst/>
                <a:latin typeface="Calisto MT" panose="02040603050505030304" pitchFamily="18" charset="0"/>
              </a:rPr>
              <a:t>riprendere</a:t>
            </a:r>
            <a:r>
              <a:rPr lang="en-US" dirty="0">
                <a:ln>
                  <a:noFill/>
                </a:ln>
                <a:effectLst/>
                <a:latin typeface="Calisto MT" panose="02040603050505030304" pitchFamily="18" charset="0"/>
              </a:rPr>
              <a:t> il </a:t>
            </a:r>
            <a:r>
              <a:rPr lang="en-US" dirty="0" err="1">
                <a:ln>
                  <a:noFill/>
                </a:ln>
                <a:effectLst/>
                <a:latin typeface="Calisto MT" panose="02040603050505030304" pitchFamily="18" charset="0"/>
              </a:rPr>
              <a:t>Vello</a:t>
            </a:r>
            <a:r>
              <a:rPr lang="en-US" dirty="0">
                <a:ln>
                  <a:noFill/>
                </a:ln>
                <a:effectLst/>
                <a:latin typeface="Calisto MT" panose="02040603050505030304" pitchFamily="18" charset="0"/>
              </a:rPr>
              <a:t> </a:t>
            </a:r>
            <a:r>
              <a:rPr lang="en-US" dirty="0" err="1">
                <a:ln>
                  <a:noFill/>
                </a:ln>
                <a:effectLst/>
                <a:latin typeface="Calisto MT" panose="02040603050505030304" pitchFamily="18" charset="0"/>
              </a:rPr>
              <a:t>d’Oro</a:t>
            </a:r>
            <a:r>
              <a:rPr lang="en-US" dirty="0">
                <a:ln>
                  <a:noFill/>
                </a:ln>
                <a:effectLst/>
                <a:latin typeface="Calisto MT" panose="02040603050505030304" pitchFamily="18" charset="0"/>
              </a:rPr>
              <a:t>]</a:t>
            </a:r>
          </a:p>
          <a:p>
            <a:pPr indent="-228600">
              <a:spcBef>
                <a:spcPts val="700"/>
              </a:spcBef>
              <a:buClr>
                <a:schemeClr val="tx2"/>
              </a:buClr>
            </a:pPr>
            <a:r>
              <a:rPr lang="en-US" dirty="0" err="1">
                <a:ln>
                  <a:noFill/>
                </a:ln>
                <a:effectLst/>
                <a:latin typeface="Calisto MT" panose="02040603050505030304" pitchFamily="18" charset="0"/>
              </a:rPr>
              <a:t>Compi</a:t>
            </a:r>
            <a:r>
              <a:rPr lang="en-US" dirty="0">
                <a:ln>
                  <a:noFill/>
                </a:ln>
                <a:effectLst/>
                <a:latin typeface="Calisto MT" panose="02040603050505030304" pitchFamily="18" charset="0"/>
              </a:rPr>
              <a:t> </a:t>
            </a:r>
            <a:r>
              <a:rPr lang="en-US" dirty="0" err="1">
                <a:ln>
                  <a:noFill/>
                </a:ln>
                <a:effectLst/>
                <a:latin typeface="Calisto MT" panose="02040603050505030304" pitchFamily="18" charset="0"/>
              </a:rPr>
              <a:t>tu</a:t>
            </a:r>
            <a:r>
              <a:rPr lang="en-US" dirty="0">
                <a:ln>
                  <a:noFill/>
                </a:ln>
                <a:effectLst/>
                <a:latin typeface="Calisto MT" panose="02040603050505030304" pitchFamily="18" charset="0"/>
              </a:rPr>
              <a:t>, </a:t>
            </a:r>
            <a:r>
              <a:rPr lang="en-US" dirty="0" err="1">
                <a:ln>
                  <a:noFill/>
                </a:ln>
                <a:effectLst/>
                <a:latin typeface="Calisto MT" panose="02040603050505030304" pitchFamily="18" charset="0"/>
              </a:rPr>
              <a:t>volentieri</a:t>
            </a:r>
            <a:r>
              <a:rPr lang="en-US" dirty="0">
                <a:ln>
                  <a:noFill/>
                </a:ln>
                <a:effectLst/>
                <a:latin typeface="Calisto MT" panose="02040603050505030304" pitchFamily="18" charset="0"/>
              </a:rPr>
              <a:t>, </a:t>
            </a:r>
            <a:r>
              <a:rPr lang="en-US" dirty="0" err="1">
                <a:ln>
                  <a:noFill/>
                </a:ln>
                <a:effectLst/>
                <a:latin typeface="Calisto MT" panose="02040603050505030304" pitchFamily="18" charset="0"/>
              </a:rPr>
              <a:t>questa</a:t>
            </a:r>
            <a:r>
              <a:rPr lang="en-US" dirty="0">
                <a:ln>
                  <a:noFill/>
                </a:ln>
                <a:effectLst/>
                <a:latin typeface="Calisto MT" panose="02040603050505030304" pitchFamily="18" charset="0"/>
              </a:rPr>
              <a:t> </a:t>
            </a:r>
            <a:r>
              <a:rPr lang="en-US" dirty="0" err="1">
                <a:ln>
                  <a:noFill/>
                </a:ln>
                <a:effectLst/>
                <a:latin typeface="Calisto MT" panose="02040603050505030304" pitchFamily="18" charset="0"/>
              </a:rPr>
              <a:t>prova</a:t>
            </a:r>
            <a:r>
              <a:rPr lang="en-US" dirty="0">
                <a:ln>
                  <a:noFill/>
                </a:ln>
                <a:effectLst/>
                <a:latin typeface="Calisto MT" panose="02040603050505030304" pitchFamily="18" charset="0"/>
              </a:rPr>
              <a:t> </a:t>
            </a:r>
          </a:p>
          <a:p>
            <a:pPr indent="-228600">
              <a:spcBef>
                <a:spcPts val="700"/>
              </a:spcBef>
              <a:buClr>
                <a:schemeClr val="tx2"/>
              </a:buClr>
            </a:pPr>
            <a:r>
              <a:rPr lang="en-US" dirty="0">
                <a:ln>
                  <a:noFill/>
                </a:ln>
                <a:effectLst/>
                <a:latin typeface="Calisto MT" panose="02040603050505030304" pitchFamily="18" charset="0"/>
              </a:rPr>
              <a:t>E </a:t>
            </a:r>
            <a:r>
              <a:rPr lang="en-US" dirty="0" err="1">
                <a:ln>
                  <a:noFill/>
                </a:ln>
                <a:effectLst/>
                <a:latin typeface="Calisto MT" panose="02040603050505030304" pitchFamily="18" charset="0"/>
              </a:rPr>
              <a:t>giuro</a:t>
            </a:r>
            <a:r>
              <a:rPr lang="en-US" dirty="0">
                <a:ln>
                  <a:noFill/>
                </a:ln>
                <a:effectLst/>
                <a:latin typeface="Calisto MT" panose="02040603050505030304" pitchFamily="18" charset="0"/>
              </a:rPr>
              <a:t> di </a:t>
            </a:r>
            <a:r>
              <a:rPr lang="en-US" dirty="0" err="1">
                <a:ln>
                  <a:noFill/>
                </a:ln>
                <a:effectLst/>
                <a:latin typeface="Calisto MT" panose="02040603050505030304" pitchFamily="18" charset="0"/>
              </a:rPr>
              <a:t>cederti</a:t>
            </a:r>
            <a:r>
              <a:rPr lang="en-US" dirty="0">
                <a:ln>
                  <a:noFill/>
                </a:ln>
                <a:effectLst/>
                <a:latin typeface="Calisto MT" panose="02040603050505030304" pitchFamily="18" charset="0"/>
              </a:rPr>
              <a:t> </a:t>
            </a:r>
          </a:p>
          <a:p>
            <a:pPr indent="-228600">
              <a:spcBef>
                <a:spcPts val="700"/>
              </a:spcBef>
              <a:buClr>
                <a:schemeClr val="tx2"/>
              </a:buClr>
            </a:pPr>
            <a:r>
              <a:rPr lang="en-US" dirty="0">
                <a:ln>
                  <a:noFill/>
                </a:ln>
                <a:effectLst/>
                <a:latin typeface="Calisto MT" panose="02040603050505030304" pitchFamily="18" charset="0"/>
              </a:rPr>
              <a:t>il regno e il </a:t>
            </a:r>
            <a:r>
              <a:rPr lang="en-US" dirty="0" err="1">
                <a:ln>
                  <a:noFill/>
                </a:ln>
                <a:effectLst/>
                <a:latin typeface="Calisto MT" panose="02040603050505030304" pitchFamily="18" charset="0"/>
              </a:rPr>
              <a:t>potere</a:t>
            </a:r>
            <a:r>
              <a:rPr lang="en-US" dirty="0">
                <a:ln>
                  <a:noFill/>
                </a:ln>
                <a:effectLst/>
                <a:latin typeface="Calisto MT" panose="02040603050505030304" pitchFamily="18" charset="0"/>
              </a:rPr>
              <a:t>.</a:t>
            </a:r>
          </a:p>
          <a:p>
            <a:pPr indent="-228600">
              <a:spcBef>
                <a:spcPts val="700"/>
              </a:spcBef>
              <a:buClr>
                <a:schemeClr val="tx2"/>
              </a:buClr>
            </a:pPr>
            <a:r>
              <a:rPr lang="en-US" b="1" dirty="0">
                <a:ln>
                  <a:noFill/>
                </a:ln>
                <a:effectLst/>
                <a:latin typeface="Calisto MT" panose="02040603050505030304" pitchFamily="18" charset="0"/>
              </a:rPr>
              <a:t>Ci </a:t>
            </a:r>
            <a:r>
              <a:rPr lang="en-US" b="1" dirty="0" err="1">
                <a:ln>
                  <a:noFill/>
                </a:ln>
                <a:effectLst/>
                <a:latin typeface="Calisto MT" panose="02040603050505030304" pitchFamily="18" charset="0"/>
              </a:rPr>
              <a:t>sia</a:t>
            </a:r>
            <a:r>
              <a:rPr lang="en-US" b="1" dirty="0">
                <a:ln>
                  <a:noFill/>
                </a:ln>
                <a:effectLst/>
                <a:latin typeface="Calisto MT" panose="02040603050505030304" pitchFamily="18" charset="0"/>
              </a:rPr>
              <a:t> </a:t>
            </a:r>
            <a:r>
              <a:rPr lang="en-US" b="1" dirty="0" err="1">
                <a:ln>
                  <a:noFill/>
                </a:ln>
                <a:effectLst/>
                <a:latin typeface="Calisto MT" panose="02040603050505030304" pitchFamily="18" charset="0"/>
              </a:rPr>
              <a:t>testimone</a:t>
            </a:r>
            <a:r>
              <a:rPr lang="en-US" b="1" dirty="0">
                <a:ln>
                  <a:noFill/>
                </a:ln>
                <a:effectLst/>
                <a:latin typeface="Calisto MT" panose="02040603050505030304" pitchFamily="18" charset="0"/>
              </a:rPr>
              <a:t>, </a:t>
            </a:r>
          </a:p>
          <a:p>
            <a:pPr indent="-228600">
              <a:spcBef>
                <a:spcPts val="700"/>
              </a:spcBef>
              <a:buClr>
                <a:schemeClr val="tx2"/>
              </a:buClr>
            </a:pPr>
            <a:r>
              <a:rPr lang="en-US" b="1" dirty="0" err="1">
                <a:ln>
                  <a:noFill/>
                </a:ln>
                <a:effectLst/>
                <a:latin typeface="Calisto MT" panose="02040603050505030304" pitchFamily="18" charset="0"/>
              </a:rPr>
              <a:t>giuramento</a:t>
            </a:r>
            <a:r>
              <a:rPr lang="en-US" b="1" dirty="0">
                <a:ln>
                  <a:noFill/>
                </a:ln>
                <a:effectLst/>
                <a:latin typeface="Calisto MT" panose="02040603050505030304" pitchFamily="18" charset="0"/>
              </a:rPr>
              <a:t> </a:t>
            </a:r>
            <a:r>
              <a:rPr lang="en-US" b="1" dirty="0" err="1">
                <a:ln>
                  <a:noFill/>
                </a:ln>
                <a:effectLst/>
                <a:latin typeface="Calisto MT" panose="02040603050505030304" pitchFamily="18" charset="0"/>
              </a:rPr>
              <a:t>immutabile</a:t>
            </a:r>
            <a:r>
              <a:rPr lang="en-US" b="1" dirty="0">
                <a:ln>
                  <a:noFill/>
                </a:ln>
                <a:effectLst/>
                <a:latin typeface="Calisto MT" panose="02040603050505030304" pitchFamily="18" charset="0"/>
              </a:rPr>
              <a:t> Zeus, </a:t>
            </a:r>
          </a:p>
          <a:p>
            <a:pPr indent="-228600">
              <a:spcBef>
                <a:spcPts val="700"/>
              </a:spcBef>
              <a:buClr>
                <a:schemeClr val="tx2"/>
              </a:buClr>
            </a:pPr>
            <a:r>
              <a:rPr lang="en-US" b="1" dirty="0" err="1">
                <a:ln>
                  <a:noFill/>
                </a:ln>
                <a:effectLst/>
                <a:latin typeface="Calisto MT" panose="02040603050505030304" pitchFamily="18" charset="0"/>
              </a:rPr>
              <a:t>Antenato</a:t>
            </a:r>
            <a:r>
              <a:rPr lang="en-US" b="1" dirty="0">
                <a:ln>
                  <a:noFill/>
                </a:ln>
                <a:effectLst/>
                <a:latin typeface="Calisto MT" panose="02040603050505030304" pitchFamily="18" charset="0"/>
              </a:rPr>
              <a:t> di </a:t>
            </a:r>
            <a:r>
              <a:rPr lang="en-US" b="1" dirty="0" err="1">
                <a:ln>
                  <a:noFill/>
                </a:ln>
                <a:effectLst/>
                <a:latin typeface="Calisto MT" panose="02040603050505030304" pitchFamily="18" charset="0"/>
              </a:rPr>
              <a:t>entrambi</a:t>
            </a:r>
            <a:r>
              <a:rPr lang="en-US" dirty="0">
                <a:ln>
                  <a:noFill/>
                </a:ln>
                <a:effectLst/>
                <a:latin typeface="Calisto MT" panose="02040603050505030304" pitchFamily="18" charset="0"/>
              </a:rPr>
              <a:t>”</a:t>
            </a:r>
            <a:r>
              <a:rPr lang="en-US" dirty="0">
                <a:latin typeface="Posterama" panose="020B0504020200020000" pitchFamily="34" charset="0"/>
                <a:cs typeface="Posterama" panose="020B0504020200020000" pitchFamily="34" charset="0"/>
              </a:rPr>
              <a:t>»</a:t>
            </a:r>
            <a:r>
              <a:rPr lang="en-US" dirty="0">
                <a:ln>
                  <a:noFill/>
                </a:ln>
                <a:effectLst/>
                <a:latin typeface="Calisto MT" panose="02040603050505030304" pitchFamily="18" charset="0"/>
              </a:rPr>
              <a:t>. </a:t>
            </a:r>
            <a:endParaRPr lang="en-US" sz="1050" dirty="0">
              <a:ln>
                <a:noFill/>
              </a:ln>
              <a:effectLst/>
              <a:latin typeface="Calisto MT" panose="02040603050505030304" pitchFamily="18" charset="0"/>
            </a:endParaRPr>
          </a:p>
        </p:txBody>
      </p:sp>
      <p:sp>
        <p:nvSpPr>
          <p:cNvPr id="3" name="CasellaDiTesto 2">
            <a:extLst>
              <a:ext uri="{FF2B5EF4-FFF2-40B4-BE49-F238E27FC236}">
                <a16:creationId xmlns:a16="http://schemas.microsoft.com/office/drawing/2014/main" id="{6DE669D0-BDA9-4394-B033-1D3DD5928A80}"/>
              </a:ext>
            </a:extLst>
          </p:cNvPr>
          <p:cNvSpPr txBox="1"/>
          <p:nvPr/>
        </p:nvSpPr>
        <p:spPr>
          <a:xfrm>
            <a:off x="6675086" y="2183304"/>
            <a:ext cx="5052475" cy="2831544"/>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it-IT" sz="2400" dirty="0" err="1">
                <a:latin typeface="Calisto MT" panose="02040603050505030304" pitchFamily="18" charset="0"/>
              </a:rPr>
              <a:t>Pelia</a:t>
            </a:r>
            <a:r>
              <a:rPr lang="it-IT" sz="2400" dirty="0">
                <a:latin typeface="Calisto MT" panose="02040603050505030304" pitchFamily="18" charset="0"/>
              </a:rPr>
              <a:t> è dissimulatore e bugiardo.</a:t>
            </a:r>
          </a:p>
          <a:p>
            <a:pPr marL="285750" indent="-285750">
              <a:spcAft>
                <a:spcPts val="600"/>
              </a:spcAft>
              <a:buFont typeface="Arial" panose="020B0604020202020204" pitchFamily="34" charset="0"/>
              <a:buChar char="•"/>
            </a:pPr>
            <a:r>
              <a:rPr lang="it-IT" sz="2400" dirty="0">
                <a:latin typeface="Calisto MT" panose="02040603050505030304" pitchFamily="18" charset="0"/>
              </a:rPr>
              <a:t>Il cadavere di </a:t>
            </a:r>
            <a:r>
              <a:rPr lang="it-IT" sz="2400" dirty="0" err="1">
                <a:latin typeface="Calisto MT" panose="02040603050505030304" pitchFamily="18" charset="0"/>
              </a:rPr>
              <a:t>Frisso</a:t>
            </a:r>
            <a:r>
              <a:rPr lang="it-IT" sz="2400" dirty="0">
                <a:latin typeface="Calisto MT" panose="02040603050505030304" pitchFamily="18" charset="0"/>
              </a:rPr>
              <a:t> è rimasto in Colchide, ma chiede di tornare a casa. Giasone deve andare a recuperare le ossa di </a:t>
            </a:r>
            <a:r>
              <a:rPr lang="it-IT" sz="2400" dirty="0" err="1">
                <a:latin typeface="Calisto MT" panose="02040603050505030304" pitchFamily="18" charset="0"/>
              </a:rPr>
              <a:t>Frisso</a:t>
            </a:r>
            <a:r>
              <a:rPr lang="it-IT" sz="2400" dirty="0">
                <a:latin typeface="Calisto MT" panose="02040603050505030304" pitchFamily="18" charset="0"/>
              </a:rPr>
              <a:t> e il Vello d’Oro. </a:t>
            </a:r>
          </a:p>
          <a:p>
            <a:pPr marL="285750" indent="-285750">
              <a:spcAft>
                <a:spcPts val="600"/>
              </a:spcAft>
              <a:buFont typeface="Arial" panose="020B0604020202020204" pitchFamily="34" charset="0"/>
              <a:buChar char="•"/>
            </a:pPr>
            <a:r>
              <a:rPr lang="it-IT" sz="2400" dirty="0" err="1">
                <a:latin typeface="Calisto MT" panose="02040603050505030304" pitchFamily="18" charset="0"/>
              </a:rPr>
              <a:t>Pelia</a:t>
            </a:r>
            <a:r>
              <a:rPr lang="it-IT" sz="2400" dirty="0">
                <a:latin typeface="Calisto MT" panose="02040603050505030304" pitchFamily="18" charset="0"/>
              </a:rPr>
              <a:t> si fa addirittura spergiuro.  </a:t>
            </a:r>
          </a:p>
        </p:txBody>
      </p:sp>
    </p:spTree>
    <p:extLst>
      <p:ext uri="{BB962C8B-B14F-4D97-AF65-F5344CB8AC3E}">
        <p14:creationId xmlns:p14="http://schemas.microsoft.com/office/powerpoint/2010/main" val="7569713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Freeform 6">
            <a:extLst>
              <a:ext uri="{FF2B5EF4-FFF2-40B4-BE49-F238E27FC236}">
                <a16:creationId xmlns:a16="http://schemas.microsoft.com/office/drawing/2014/main" id="{1DF61F47-37EC-408A-BDC8-E491FB5E5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0" name="Rectangle 9">
            <a:extLst>
              <a:ext uri="{FF2B5EF4-FFF2-40B4-BE49-F238E27FC236}">
                <a16:creationId xmlns:a16="http://schemas.microsoft.com/office/drawing/2014/main" id="{68157995-9098-42A2-8E36-8BA9015D75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2" name="Rectangle 11">
            <a:extLst>
              <a:ext uri="{FF2B5EF4-FFF2-40B4-BE49-F238E27FC236}">
                <a16:creationId xmlns:a16="http://schemas.microsoft.com/office/drawing/2014/main" id="{06F0F283-C8B6-4598-89C9-C404C98A57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Shape 13">
            <a:extLst>
              <a:ext uri="{FF2B5EF4-FFF2-40B4-BE49-F238E27FC236}">
                <a16:creationId xmlns:a16="http://schemas.microsoft.com/office/drawing/2014/main" id="{E473B0C0-761B-443F-97A0-9D6E01FBB7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1" y="-2"/>
            <a:ext cx="6300250" cy="6858002"/>
          </a:xfrm>
          <a:custGeom>
            <a:avLst/>
            <a:gdLst>
              <a:gd name="connsiteX0" fmla="*/ 0 w 6300250"/>
              <a:gd name="connsiteY0" fmla="*/ 0 h 6858002"/>
              <a:gd name="connsiteX1" fmla="*/ 3149600 w 6300250"/>
              <a:gd name="connsiteY1" fmla="*/ 0 h 6858002"/>
              <a:gd name="connsiteX2" fmla="*/ 3149600 w 6300250"/>
              <a:gd name="connsiteY2" fmla="*/ 2 h 6858002"/>
              <a:gd name="connsiteX3" fmla="*/ 6110455 w 6300250"/>
              <a:gd name="connsiteY3" fmla="*/ 2 h 6858002"/>
              <a:gd name="connsiteX4" fmla="*/ 6115495 w 6300250"/>
              <a:gd name="connsiteY4" fmla="*/ 66677 h 6858002"/>
              <a:gd name="connsiteX5" fmla="*/ 6123892 w 6300250"/>
              <a:gd name="connsiteY5" fmla="*/ 122239 h 6858002"/>
              <a:gd name="connsiteX6" fmla="*/ 6133970 w 6300250"/>
              <a:gd name="connsiteY6" fmla="*/ 174627 h 6858002"/>
              <a:gd name="connsiteX7" fmla="*/ 6150766 w 6300250"/>
              <a:gd name="connsiteY7" fmla="*/ 217489 h 6858002"/>
              <a:gd name="connsiteX8" fmla="*/ 6167562 w 6300250"/>
              <a:gd name="connsiteY8" fmla="*/ 260352 h 6858002"/>
              <a:gd name="connsiteX9" fmla="*/ 6187717 w 6300250"/>
              <a:gd name="connsiteY9" fmla="*/ 296864 h 6858002"/>
              <a:gd name="connsiteX10" fmla="*/ 6207872 w 6300250"/>
              <a:gd name="connsiteY10" fmla="*/ 334964 h 6858002"/>
              <a:gd name="connsiteX11" fmla="*/ 6226348 w 6300250"/>
              <a:gd name="connsiteY11" fmla="*/ 369889 h 6858002"/>
              <a:gd name="connsiteX12" fmla="*/ 6244823 w 6300250"/>
              <a:gd name="connsiteY12" fmla="*/ 409577 h 6858002"/>
              <a:gd name="connsiteX13" fmla="*/ 6261619 w 6300250"/>
              <a:gd name="connsiteY13" fmla="*/ 450852 h 6858002"/>
              <a:gd name="connsiteX14" fmla="*/ 6276736 w 6300250"/>
              <a:gd name="connsiteY14" fmla="*/ 496889 h 6858002"/>
              <a:gd name="connsiteX15" fmla="*/ 6288493 w 6300250"/>
              <a:gd name="connsiteY15" fmla="*/ 546102 h 6858002"/>
              <a:gd name="connsiteX16" fmla="*/ 6296891 w 6300250"/>
              <a:gd name="connsiteY16" fmla="*/ 606427 h 6858002"/>
              <a:gd name="connsiteX17" fmla="*/ 6300250 w 6300250"/>
              <a:gd name="connsiteY17" fmla="*/ 673102 h 6858002"/>
              <a:gd name="connsiteX18" fmla="*/ 6296891 w 6300250"/>
              <a:gd name="connsiteY18" fmla="*/ 744539 h 6858002"/>
              <a:gd name="connsiteX19" fmla="*/ 6288493 w 6300250"/>
              <a:gd name="connsiteY19" fmla="*/ 801689 h 6858002"/>
              <a:gd name="connsiteX20" fmla="*/ 6276736 w 6300250"/>
              <a:gd name="connsiteY20" fmla="*/ 854077 h 6858002"/>
              <a:gd name="connsiteX21" fmla="*/ 6261619 w 6300250"/>
              <a:gd name="connsiteY21" fmla="*/ 901702 h 6858002"/>
              <a:gd name="connsiteX22" fmla="*/ 6244823 w 6300250"/>
              <a:gd name="connsiteY22" fmla="*/ 942977 h 6858002"/>
              <a:gd name="connsiteX23" fmla="*/ 6224668 w 6300250"/>
              <a:gd name="connsiteY23" fmla="*/ 981077 h 6858002"/>
              <a:gd name="connsiteX24" fmla="*/ 6204513 w 6300250"/>
              <a:gd name="connsiteY24" fmla="*/ 1017589 h 6858002"/>
              <a:gd name="connsiteX25" fmla="*/ 6184358 w 6300250"/>
              <a:gd name="connsiteY25" fmla="*/ 1055689 h 6858002"/>
              <a:gd name="connsiteX26" fmla="*/ 6165882 w 6300250"/>
              <a:gd name="connsiteY26" fmla="*/ 1095377 h 6858002"/>
              <a:gd name="connsiteX27" fmla="*/ 6147406 w 6300250"/>
              <a:gd name="connsiteY27" fmla="*/ 1136652 h 6858002"/>
              <a:gd name="connsiteX28" fmla="*/ 6132291 w 6300250"/>
              <a:gd name="connsiteY28" fmla="*/ 1182689 h 6858002"/>
              <a:gd name="connsiteX29" fmla="*/ 6122213 w 6300250"/>
              <a:gd name="connsiteY29" fmla="*/ 1235077 h 6858002"/>
              <a:gd name="connsiteX30" fmla="*/ 6112135 w 6300250"/>
              <a:gd name="connsiteY30" fmla="*/ 1295402 h 6858002"/>
              <a:gd name="connsiteX31" fmla="*/ 6110455 w 6300250"/>
              <a:gd name="connsiteY31" fmla="*/ 1363664 h 6858002"/>
              <a:gd name="connsiteX32" fmla="*/ 6112135 w 6300250"/>
              <a:gd name="connsiteY32" fmla="*/ 1431927 h 6858002"/>
              <a:gd name="connsiteX33" fmla="*/ 6122213 w 6300250"/>
              <a:gd name="connsiteY33" fmla="*/ 1492252 h 6858002"/>
              <a:gd name="connsiteX34" fmla="*/ 6132291 w 6300250"/>
              <a:gd name="connsiteY34" fmla="*/ 1544639 h 6858002"/>
              <a:gd name="connsiteX35" fmla="*/ 6147406 w 6300250"/>
              <a:gd name="connsiteY35" fmla="*/ 1589089 h 6858002"/>
              <a:gd name="connsiteX36" fmla="*/ 6165882 w 6300250"/>
              <a:gd name="connsiteY36" fmla="*/ 1631952 h 6858002"/>
              <a:gd name="connsiteX37" fmla="*/ 6184358 w 6300250"/>
              <a:gd name="connsiteY37" fmla="*/ 1671639 h 6858002"/>
              <a:gd name="connsiteX38" fmla="*/ 6204513 w 6300250"/>
              <a:gd name="connsiteY38" fmla="*/ 1708152 h 6858002"/>
              <a:gd name="connsiteX39" fmla="*/ 6224668 w 6300250"/>
              <a:gd name="connsiteY39" fmla="*/ 1743077 h 6858002"/>
              <a:gd name="connsiteX40" fmla="*/ 6244823 w 6300250"/>
              <a:gd name="connsiteY40" fmla="*/ 1782764 h 6858002"/>
              <a:gd name="connsiteX41" fmla="*/ 6261619 w 6300250"/>
              <a:gd name="connsiteY41" fmla="*/ 1824039 h 6858002"/>
              <a:gd name="connsiteX42" fmla="*/ 6276736 w 6300250"/>
              <a:gd name="connsiteY42" fmla="*/ 1870077 h 6858002"/>
              <a:gd name="connsiteX43" fmla="*/ 6288493 w 6300250"/>
              <a:gd name="connsiteY43" fmla="*/ 1922464 h 6858002"/>
              <a:gd name="connsiteX44" fmla="*/ 6296891 w 6300250"/>
              <a:gd name="connsiteY44" fmla="*/ 1982789 h 6858002"/>
              <a:gd name="connsiteX45" fmla="*/ 6300250 w 6300250"/>
              <a:gd name="connsiteY45" fmla="*/ 2051052 h 6858002"/>
              <a:gd name="connsiteX46" fmla="*/ 6296891 w 6300250"/>
              <a:gd name="connsiteY46" fmla="*/ 2119314 h 6858002"/>
              <a:gd name="connsiteX47" fmla="*/ 6288493 w 6300250"/>
              <a:gd name="connsiteY47" fmla="*/ 2179639 h 6858002"/>
              <a:gd name="connsiteX48" fmla="*/ 6276736 w 6300250"/>
              <a:gd name="connsiteY48" fmla="*/ 2232027 h 6858002"/>
              <a:gd name="connsiteX49" fmla="*/ 6261619 w 6300250"/>
              <a:gd name="connsiteY49" fmla="*/ 2278064 h 6858002"/>
              <a:gd name="connsiteX50" fmla="*/ 6244823 w 6300250"/>
              <a:gd name="connsiteY50" fmla="*/ 2319339 h 6858002"/>
              <a:gd name="connsiteX51" fmla="*/ 6224668 w 6300250"/>
              <a:gd name="connsiteY51" fmla="*/ 2359027 h 6858002"/>
              <a:gd name="connsiteX52" fmla="*/ 6204513 w 6300250"/>
              <a:gd name="connsiteY52" fmla="*/ 2395539 h 6858002"/>
              <a:gd name="connsiteX53" fmla="*/ 6184358 w 6300250"/>
              <a:gd name="connsiteY53" fmla="*/ 2433639 h 6858002"/>
              <a:gd name="connsiteX54" fmla="*/ 6165882 w 6300250"/>
              <a:gd name="connsiteY54" fmla="*/ 2471739 h 6858002"/>
              <a:gd name="connsiteX55" fmla="*/ 6147406 w 6300250"/>
              <a:gd name="connsiteY55" fmla="*/ 2513014 h 6858002"/>
              <a:gd name="connsiteX56" fmla="*/ 6132291 w 6300250"/>
              <a:gd name="connsiteY56" fmla="*/ 2560639 h 6858002"/>
              <a:gd name="connsiteX57" fmla="*/ 6122213 w 6300250"/>
              <a:gd name="connsiteY57" fmla="*/ 2613027 h 6858002"/>
              <a:gd name="connsiteX58" fmla="*/ 6112135 w 6300250"/>
              <a:gd name="connsiteY58" fmla="*/ 2671764 h 6858002"/>
              <a:gd name="connsiteX59" fmla="*/ 6110455 w 6300250"/>
              <a:gd name="connsiteY59" fmla="*/ 2741614 h 6858002"/>
              <a:gd name="connsiteX60" fmla="*/ 6112135 w 6300250"/>
              <a:gd name="connsiteY60" fmla="*/ 2809877 h 6858002"/>
              <a:gd name="connsiteX61" fmla="*/ 6122213 w 6300250"/>
              <a:gd name="connsiteY61" fmla="*/ 2868614 h 6858002"/>
              <a:gd name="connsiteX62" fmla="*/ 6132291 w 6300250"/>
              <a:gd name="connsiteY62" fmla="*/ 2922589 h 6858002"/>
              <a:gd name="connsiteX63" fmla="*/ 6147406 w 6300250"/>
              <a:gd name="connsiteY63" fmla="*/ 2967039 h 6858002"/>
              <a:gd name="connsiteX64" fmla="*/ 6165882 w 6300250"/>
              <a:gd name="connsiteY64" fmla="*/ 3009902 h 6858002"/>
              <a:gd name="connsiteX65" fmla="*/ 6184358 w 6300250"/>
              <a:gd name="connsiteY65" fmla="*/ 3046414 h 6858002"/>
              <a:gd name="connsiteX66" fmla="*/ 6204513 w 6300250"/>
              <a:gd name="connsiteY66" fmla="*/ 3084514 h 6858002"/>
              <a:gd name="connsiteX67" fmla="*/ 6224668 w 6300250"/>
              <a:gd name="connsiteY67" fmla="*/ 3121027 h 6858002"/>
              <a:gd name="connsiteX68" fmla="*/ 6244823 w 6300250"/>
              <a:gd name="connsiteY68" fmla="*/ 3160714 h 6858002"/>
              <a:gd name="connsiteX69" fmla="*/ 6261619 w 6300250"/>
              <a:gd name="connsiteY69" fmla="*/ 3201989 h 6858002"/>
              <a:gd name="connsiteX70" fmla="*/ 6276736 w 6300250"/>
              <a:gd name="connsiteY70" fmla="*/ 3248027 h 6858002"/>
              <a:gd name="connsiteX71" fmla="*/ 6288493 w 6300250"/>
              <a:gd name="connsiteY71" fmla="*/ 3300414 h 6858002"/>
              <a:gd name="connsiteX72" fmla="*/ 6296891 w 6300250"/>
              <a:gd name="connsiteY72" fmla="*/ 3360739 h 6858002"/>
              <a:gd name="connsiteX73" fmla="*/ 6300250 w 6300250"/>
              <a:gd name="connsiteY73" fmla="*/ 3427414 h 6858002"/>
              <a:gd name="connsiteX74" fmla="*/ 6296891 w 6300250"/>
              <a:gd name="connsiteY74" fmla="*/ 3497264 h 6858002"/>
              <a:gd name="connsiteX75" fmla="*/ 6288493 w 6300250"/>
              <a:gd name="connsiteY75" fmla="*/ 3557589 h 6858002"/>
              <a:gd name="connsiteX76" fmla="*/ 6276736 w 6300250"/>
              <a:gd name="connsiteY76" fmla="*/ 3609977 h 6858002"/>
              <a:gd name="connsiteX77" fmla="*/ 6261619 w 6300250"/>
              <a:gd name="connsiteY77" fmla="*/ 3656014 h 6858002"/>
              <a:gd name="connsiteX78" fmla="*/ 6244823 w 6300250"/>
              <a:gd name="connsiteY78" fmla="*/ 3697289 h 6858002"/>
              <a:gd name="connsiteX79" fmla="*/ 6224668 w 6300250"/>
              <a:gd name="connsiteY79" fmla="*/ 3736977 h 6858002"/>
              <a:gd name="connsiteX80" fmla="*/ 6184358 w 6300250"/>
              <a:gd name="connsiteY80" fmla="*/ 3811589 h 6858002"/>
              <a:gd name="connsiteX81" fmla="*/ 6165882 w 6300250"/>
              <a:gd name="connsiteY81" fmla="*/ 3848102 h 6858002"/>
              <a:gd name="connsiteX82" fmla="*/ 6147406 w 6300250"/>
              <a:gd name="connsiteY82" fmla="*/ 3890964 h 6858002"/>
              <a:gd name="connsiteX83" fmla="*/ 6132291 w 6300250"/>
              <a:gd name="connsiteY83" fmla="*/ 3935414 h 6858002"/>
              <a:gd name="connsiteX84" fmla="*/ 6122213 w 6300250"/>
              <a:gd name="connsiteY84" fmla="*/ 3987802 h 6858002"/>
              <a:gd name="connsiteX85" fmla="*/ 6112135 w 6300250"/>
              <a:gd name="connsiteY85" fmla="*/ 4048127 h 6858002"/>
              <a:gd name="connsiteX86" fmla="*/ 6110455 w 6300250"/>
              <a:gd name="connsiteY86" fmla="*/ 4116389 h 6858002"/>
              <a:gd name="connsiteX87" fmla="*/ 6112135 w 6300250"/>
              <a:gd name="connsiteY87" fmla="*/ 4186239 h 6858002"/>
              <a:gd name="connsiteX88" fmla="*/ 6122213 w 6300250"/>
              <a:gd name="connsiteY88" fmla="*/ 4244977 h 6858002"/>
              <a:gd name="connsiteX89" fmla="*/ 6132291 w 6300250"/>
              <a:gd name="connsiteY89" fmla="*/ 4297364 h 6858002"/>
              <a:gd name="connsiteX90" fmla="*/ 6147406 w 6300250"/>
              <a:gd name="connsiteY90" fmla="*/ 4343402 h 6858002"/>
              <a:gd name="connsiteX91" fmla="*/ 6165882 w 6300250"/>
              <a:gd name="connsiteY91" fmla="*/ 4386264 h 6858002"/>
              <a:gd name="connsiteX92" fmla="*/ 6184358 w 6300250"/>
              <a:gd name="connsiteY92" fmla="*/ 4424364 h 6858002"/>
              <a:gd name="connsiteX93" fmla="*/ 6224668 w 6300250"/>
              <a:gd name="connsiteY93" fmla="*/ 4498977 h 6858002"/>
              <a:gd name="connsiteX94" fmla="*/ 6244823 w 6300250"/>
              <a:gd name="connsiteY94" fmla="*/ 4537077 h 6858002"/>
              <a:gd name="connsiteX95" fmla="*/ 6261619 w 6300250"/>
              <a:gd name="connsiteY95" fmla="*/ 4579939 h 6858002"/>
              <a:gd name="connsiteX96" fmla="*/ 6276736 w 6300250"/>
              <a:gd name="connsiteY96" fmla="*/ 4625977 h 6858002"/>
              <a:gd name="connsiteX97" fmla="*/ 6288493 w 6300250"/>
              <a:gd name="connsiteY97" fmla="*/ 4678364 h 6858002"/>
              <a:gd name="connsiteX98" fmla="*/ 6296891 w 6300250"/>
              <a:gd name="connsiteY98" fmla="*/ 4738689 h 6858002"/>
              <a:gd name="connsiteX99" fmla="*/ 6300250 w 6300250"/>
              <a:gd name="connsiteY99" fmla="*/ 4806952 h 6858002"/>
              <a:gd name="connsiteX100" fmla="*/ 6296891 w 6300250"/>
              <a:gd name="connsiteY100" fmla="*/ 4875214 h 6858002"/>
              <a:gd name="connsiteX101" fmla="*/ 6288493 w 6300250"/>
              <a:gd name="connsiteY101" fmla="*/ 4935539 h 6858002"/>
              <a:gd name="connsiteX102" fmla="*/ 6276736 w 6300250"/>
              <a:gd name="connsiteY102" fmla="*/ 4987927 h 6858002"/>
              <a:gd name="connsiteX103" fmla="*/ 6261619 w 6300250"/>
              <a:gd name="connsiteY103" fmla="*/ 5033964 h 6858002"/>
              <a:gd name="connsiteX104" fmla="*/ 6244823 w 6300250"/>
              <a:gd name="connsiteY104" fmla="*/ 5075239 h 6858002"/>
              <a:gd name="connsiteX105" fmla="*/ 6224668 w 6300250"/>
              <a:gd name="connsiteY105" fmla="*/ 5114927 h 6858002"/>
              <a:gd name="connsiteX106" fmla="*/ 6204513 w 6300250"/>
              <a:gd name="connsiteY106" fmla="*/ 5149852 h 6858002"/>
              <a:gd name="connsiteX107" fmla="*/ 6184358 w 6300250"/>
              <a:gd name="connsiteY107" fmla="*/ 5186364 h 6858002"/>
              <a:gd name="connsiteX108" fmla="*/ 6165882 w 6300250"/>
              <a:gd name="connsiteY108" fmla="*/ 5226052 h 6858002"/>
              <a:gd name="connsiteX109" fmla="*/ 6147406 w 6300250"/>
              <a:gd name="connsiteY109" fmla="*/ 5268914 h 6858002"/>
              <a:gd name="connsiteX110" fmla="*/ 6132291 w 6300250"/>
              <a:gd name="connsiteY110" fmla="*/ 5313364 h 6858002"/>
              <a:gd name="connsiteX111" fmla="*/ 6122213 w 6300250"/>
              <a:gd name="connsiteY111" fmla="*/ 5365752 h 6858002"/>
              <a:gd name="connsiteX112" fmla="*/ 6112135 w 6300250"/>
              <a:gd name="connsiteY112" fmla="*/ 5426077 h 6858002"/>
              <a:gd name="connsiteX113" fmla="*/ 6110455 w 6300250"/>
              <a:gd name="connsiteY113" fmla="*/ 5494339 h 6858002"/>
              <a:gd name="connsiteX114" fmla="*/ 6112135 w 6300250"/>
              <a:gd name="connsiteY114" fmla="*/ 5562602 h 6858002"/>
              <a:gd name="connsiteX115" fmla="*/ 6122213 w 6300250"/>
              <a:gd name="connsiteY115" fmla="*/ 5622927 h 6858002"/>
              <a:gd name="connsiteX116" fmla="*/ 6132291 w 6300250"/>
              <a:gd name="connsiteY116" fmla="*/ 5675314 h 6858002"/>
              <a:gd name="connsiteX117" fmla="*/ 6147406 w 6300250"/>
              <a:gd name="connsiteY117" fmla="*/ 5721352 h 6858002"/>
              <a:gd name="connsiteX118" fmla="*/ 6165882 w 6300250"/>
              <a:gd name="connsiteY118" fmla="*/ 5762627 h 6858002"/>
              <a:gd name="connsiteX119" fmla="*/ 6184358 w 6300250"/>
              <a:gd name="connsiteY119" fmla="*/ 5802314 h 6858002"/>
              <a:gd name="connsiteX120" fmla="*/ 6204513 w 6300250"/>
              <a:gd name="connsiteY120" fmla="*/ 5840414 h 6858002"/>
              <a:gd name="connsiteX121" fmla="*/ 6224668 w 6300250"/>
              <a:gd name="connsiteY121" fmla="*/ 5876927 h 6858002"/>
              <a:gd name="connsiteX122" fmla="*/ 6244823 w 6300250"/>
              <a:gd name="connsiteY122" fmla="*/ 5915027 h 6858002"/>
              <a:gd name="connsiteX123" fmla="*/ 6261619 w 6300250"/>
              <a:gd name="connsiteY123" fmla="*/ 5956302 h 6858002"/>
              <a:gd name="connsiteX124" fmla="*/ 6276736 w 6300250"/>
              <a:gd name="connsiteY124" fmla="*/ 6003927 h 6858002"/>
              <a:gd name="connsiteX125" fmla="*/ 6288493 w 6300250"/>
              <a:gd name="connsiteY125" fmla="*/ 6056314 h 6858002"/>
              <a:gd name="connsiteX126" fmla="*/ 6296891 w 6300250"/>
              <a:gd name="connsiteY126" fmla="*/ 6113464 h 6858002"/>
              <a:gd name="connsiteX127" fmla="*/ 6300250 w 6300250"/>
              <a:gd name="connsiteY127" fmla="*/ 6183314 h 6858002"/>
              <a:gd name="connsiteX128" fmla="*/ 6296891 w 6300250"/>
              <a:gd name="connsiteY128" fmla="*/ 6251577 h 6858002"/>
              <a:gd name="connsiteX129" fmla="*/ 6288493 w 6300250"/>
              <a:gd name="connsiteY129" fmla="*/ 6311902 h 6858002"/>
              <a:gd name="connsiteX130" fmla="*/ 6276736 w 6300250"/>
              <a:gd name="connsiteY130" fmla="*/ 6361114 h 6858002"/>
              <a:gd name="connsiteX131" fmla="*/ 6261619 w 6300250"/>
              <a:gd name="connsiteY131" fmla="*/ 6407152 h 6858002"/>
              <a:gd name="connsiteX132" fmla="*/ 6244823 w 6300250"/>
              <a:gd name="connsiteY132" fmla="*/ 6448427 h 6858002"/>
              <a:gd name="connsiteX133" fmla="*/ 6226348 w 6300250"/>
              <a:gd name="connsiteY133" fmla="*/ 6488114 h 6858002"/>
              <a:gd name="connsiteX134" fmla="*/ 6207872 w 6300250"/>
              <a:gd name="connsiteY134" fmla="*/ 6523039 h 6858002"/>
              <a:gd name="connsiteX135" fmla="*/ 6187717 w 6300250"/>
              <a:gd name="connsiteY135" fmla="*/ 6561139 h 6858002"/>
              <a:gd name="connsiteX136" fmla="*/ 6167562 w 6300250"/>
              <a:gd name="connsiteY136" fmla="*/ 6597652 h 6858002"/>
              <a:gd name="connsiteX137" fmla="*/ 6150766 w 6300250"/>
              <a:gd name="connsiteY137" fmla="*/ 6640514 h 6858002"/>
              <a:gd name="connsiteX138" fmla="*/ 6133970 w 6300250"/>
              <a:gd name="connsiteY138" fmla="*/ 6683377 h 6858002"/>
              <a:gd name="connsiteX139" fmla="*/ 6123892 w 6300250"/>
              <a:gd name="connsiteY139" fmla="*/ 6735764 h 6858002"/>
              <a:gd name="connsiteX140" fmla="*/ 6115495 w 6300250"/>
              <a:gd name="connsiteY140" fmla="*/ 6791327 h 6858002"/>
              <a:gd name="connsiteX141" fmla="*/ 6110455 w 6300250"/>
              <a:gd name="connsiteY141" fmla="*/ 6858002 h 6858002"/>
              <a:gd name="connsiteX142" fmla="*/ 3149600 w 6300250"/>
              <a:gd name="connsiteY142" fmla="*/ 6858002 h 6858002"/>
              <a:gd name="connsiteX143" fmla="*/ 2707087 w 6300250"/>
              <a:gd name="connsiteY143" fmla="*/ 6858002 h 6858002"/>
              <a:gd name="connsiteX144" fmla="*/ 0 w 6300250"/>
              <a:gd name="connsiteY144" fmla="*/ 6858002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Lst>
            <a:rect l="l" t="t" r="r" b="b"/>
            <a:pathLst>
              <a:path w="6300250" h="6858002">
                <a:moveTo>
                  <a:pt x="0" y="0"/>
                </a:moveTo>
                <a:lnTo>
                  <a:pt x="3149600" y="0"/>
                </a:lnTo>
                <a:lnTo>
                  <a:pt x="3149600" y="2"/>
                </a:lnTo>
                <a:lnTo>
                  <a:pt x="6110455" y="2"/>
                </a:lnTo>
                <a:lnTo>
                  <a:pt x="6115495" y="66677"/>
                </a:lnTo>
                <a:lnTo>
                  <a:pt x="6123892" y="122239"/>
                </a:lnTo>
                <a:lnTo>
                  <a:pt x="6133970" y="174627"/>
                </a:lnTo>
                <a:lnTo>
                  <a:pt x="6150766" y="217489"/>
                </a:lnTo>
                <a:lnTo>
                  <a:pt x="6167562" y="260352"/>
                </a:lnTo>
                <a:lnTo>
                  <a:pt x="6187717" y="296864"/>
                </a:lnTo>
                <a:lnTo>
                  <a:pt x="6207872" y="334964"/>
                </a:lnTo>
                <a:lnTo>
                  <a:pt x="6226348" y="369889"/>
                </a:lnTo>
                <a:lnTo>
                  <a:pt x="6244823" y="409577"/>
                </a:lnTo>
                <a:lnTo>
                  <a:pt x="6261619" y="450852"/>
                </a:lnTo>
                <a:lnTo>
                  <a:pt x="6276736" y="496889"/>
                </a:lnTo>
                <a:lnTo>
                  <a:pt x="6288493" y="546102"/>
                </a:lnTo>
                <a:lnTo>
                  <a:pt x="6296891" y="606427"/>
                </a:lnTo>
                <a:lnTo>
                  <a:pt x="6300250" y="673102"/>
                </a:lnTo>
                <a:lnTo>
                  <a:pt x="6296891" y="744539"/>
                </a:lnTo>
                <a:lnTo>
                  <a:pt x="6288493" y="801689"/>
                </a:lnTo>
                <a:lnTo>
                  <a:pt x="6276736" y="854077"/>
                </a:lnTo>
                <a:lnTo>
                  <a:pt x="6261619" y="901702"/>
                </a:lnTo>
                <a:lnTo>
                  <a:pt x="6244823" y="942977"/>
                </a:lnTo>
                <a:lnTo>
                  <a:pt x="6224668" y="981077"/>
                </a:lnTo>
                <a:lnTo>
                  <a:pt x="6204513" y="1017589"/>
                </a:lnTo>
                <a:lnTo>
                  <a:pt x="6184358" y="1055689"/>
                </a:lnTo>
                <a:lnTo>
                  <a:pt x="6165882" y="1095377"/>
                </a:lnTo>
                <a:lnTo>
                  <a:pt x="6147406" y="1136652"/>
                </a:lnTo>
                <a:lnTo>
                  <a:pt x="6132291" y="1182689"/>
                </a:lnTo>
                <a:lnTo>
                  <a:pt x="6122213" y="1235077"/>
                </a:lnTo>
                <a:lnTo>
                  <a:pt x="6112135" y="1295402"/>
                </a:lnTo>
                <a:lnTo>
                  <a:pt x="6110455" y="1363664"/>
                </a:lnTo>
                <a:lnTo>
                  <a:pt x="6112135" y="1431927"/>
                </a:lnTo>
                <a:lnTo>
                  <a:pt x="6122213" y="1492252"/>
                </a:lnTo>
                <a:lnTo>
                  <a:pt x="6132291" y="1544639"/>
                </a:lnTo>
                <a:lnTo>
                  <a:pt x="6147406" y="1589089"/>
                </a:lnTo>
                <a:lnTo>
                  <a:pt x="6165882" y="1631952"/>
                </a:lnTo>
                <a:lnTo>
                  <a:pt x="6184358" y="1671639"/>
                </a:lnTo>
                <a:lnTo>
                  <a:pt x="6204513" y="1708152"/>
                </a:lnTo>
                <a:lnTo>
                  <a:pt x="6224668" y="1743077"/>
                </a:lnTo>
                <a:lnTo>
                  <a:pt x="6244823" y="1782764"/>
                </a:lnTo>
                <a:lnTo>
                  <a:pt x="6261619" y="1824039"/>
                </a:lnTo>
                <a:lnTo>
                  <a:pt x="6276736" y="1870077"/>
                </a:lnTo>
                <a:lnTo>
                  <a:pt x="6288493" y="1922464"/>
                </a:lnTo>
                <a:lnTo>
                  <a:pt x="6296891" y="1982789"/>
                </a:lnTo>
                <a:lnTo>
                  <a:pt x="6300250" y="2051052"/>
                </a:lnTo>
                <a:lnTo>
                  <a:pt x="6296891" y="2119314"/>
                </a:lnTo>
                <a:lnTo>
                  <a:pt x="6288493" y="2179639"/>
                </a:lnTo>
                <a:lnTo>
                  <a:pt x="6276736" y="2232027"/>
                </a:lnTo>
                <a:lnTo>
                  <a:pt x="6261619" y="2278064"/>
                </a:lnTo>
                <a:lnTo>
                  <a:pt x="6244823" y="2319339"/>
                </a:lnTo>
                <a:lnTo>
                  <a:pt x="6224668" y="2359027"/>
                </a:lnTo>
                <a:lnTo>
                  <a:pt x="6204513" y="2395539"/>
                </a:lnTo>
                <a:lnTo>
                  <a:pt x="6184358" y="2433639"/>
                </a:lnTo>
                <a:lnTo>
                  <a:pt x="6165882" y="2471739"/>
                </a:lnTo>
                <a:lnTo>
                  <a:pt x="6147406" y="2513014"/>
                </a:lnTo>
                <a:lnTo>
                  <a:pt x="6132291" y="2560639"/>
                </a:lnTo>
                <a:lnTo>
                  <a:pt x="6122213" y="2613027"/>
                </a:lnTo>
                <a:lnTo>
                  <a:pt x="6112135" y="2671764"/>
                </a:lnTo>
                <a:lnTo>
                  <a:pt x="6110455" y="2741614"/>
                </a:lnTo>
                <a:lnTo>
                  <a:pt x="6112135" y="2809877"/>
                </a:lnTo>
                <a:lnTo>
                  <a:pt x="6122213" y="2868614"/>
                </a:lnTo>
                <a:lnTo>
                  <a:pt x="6132291" y="2922589"/>
                </a:lnTo>
                <a:lnTo>
                  <a:pt x="6147406" y="2967039"/>
                </a:lnTo>
                <a:lnTo>
                  <a:pt x="6165882" y="3009902"/>
                </a:lnTo>
                <a:lnTo>
                  <a:pt x="6184358" y="3046414"/>
                </a:lnTo>
                <a:lnTo>
                  <a:pt x="6204513" y="3084514"/>
                </a:lnTo>
                <a:lnTo>
                  <a:pt x="6224668" y="3121027"/>
                </a:lnTo>
                <a:lnTo>
                  <a:pt x="6244823" y="3160714"/>
                </a:lnTo>
                <a:lnTo>
                  <a:pt x="6261619" y="3201989"/>
                </a:lnTo>
                <a:lnTo>
                  <a:pt x="6276736" y="3248027"/>
                </a:lnTo>
                <a:lnTo>
                  <a:pt x="6288493" y="3300414"/>
                </a:lnTo>
                <a:lnTo>
                  <a:pt x="6296891" y="3360739"/>
                </a:lnTo>
                <a:lnTo>
                  <a:pt x="6300250" y="3427414"/>
                </a:lnTo>
                <a:lnTo>
                  <a:pt x="6296891" y="3497264"/>
                </a:lnTo>
                <a:lnTo>
                  <a:pt x="6288493" y="3557589"/>
                </a:lnTo>
                <a:lnTo>
                  <a:pt x="6276736" y="3609977"/>
                </a:lnTo>
                <a:lnTo>
                  <a:pt x="6261619" y="3656014"/>
                </a:lnTo>
                <a:lnTo>
                  <a:pt x="6244823" y="3697289"/>
                </a:lnTo>
                <a:lnTo>
                  <a:pt x="6224668" y="3736977"/>
                </a:lnTo>
                <a:lnTo>
                  <a:pt x="6184358" y="3811589"/>
                </a:lnTo>
                <a:lnTo>
                  <a:pt x="6165882" y="3848102"/>
                </a:lnTo>
                <a:lnTo>
                  <a:pt x="6147406" y="3890964"/>
                </a:lnTo>
                <a:lnTo>
                  <a:pt x="6132291" y="3935414"/>
                </a:lnTo>
                <a:lnTo>
                  <a:pt x="6122213" y="3987802"/>
                </a:lnTo>
                <a:lnTo>
                  <a:pt x="6112135" y="4048127"/>
                </a:lnTo>
                <a:lnTo>
                  <a:pt x="6110455" y="4116389"/>
                </a:lnTo>
                <a:lnTo>
                  <a:pt x="6112135" y="4186239"/>
                </a:lnTo>
                <a:lnTo>
                  <a:pt x="6122213" y="4244977"/>
                </a:lnTo>
                <a:lnTo>
                  <a:pt x="6132291" y="4297364"/>
                </a:lnTo>
                <a:lnTo>
                  <a:pt x="6147406" y="4343402"/>
                </a:lnTo>
                <a:lnTo>
                  <a:pt x="6165882" y="4386264"/>
                </a:lnTo>
                <a:lnTo>
                  <a:pt x="6184358" y="4424364"/>
                </a:lnTo>
                <a:lnTo>
                  <a:pt x="6224668" y="4498977"/>
                </a:lnTo>
                <a:lnTo>
                  <a:pt x="6244823" y="4537077"/>
                </a:lnTo>
                <a:lnTo>
                  <a:pt x="6261619" y="4579939"/>
                </a:lnTo>
                <a:lnTo>
                  <a:pt x="6276736" y="4625977"/>
                </a:lnTo>
                <a:lnTo>
                  <a:pt x="6288493" y="4678364"/>
                </a:lnTo>
                <a:lnTo>
                  <a:pt x="6296891" y="4738689"/>
                </a:lnTo>
                <a:lnTo>
                  <a:pt x="6300250" y="4806952"/>
                </a:lnTo>
                <a:lnTo>
                  <a:pt x="6296891" y="4875214"/>
                </a:lnTo>
                <a:lnTo>
                  <a:pt x="6288493" y="4935539"/>
                </a:lnTo>
                <a:lnTo>
                  <a:pt x="6276736" y="4987927"/>
                </a:lnTo>
                <a:lnTo>
                  <a:pt x="6261619" y="5033964"/>
                </a:lnTo>
                <a:lnTo>
                  <a:pt x="6244823" y="5075239"/>
                </a:lnTo>
                <a:lnTo>
                  <a:pt x="6224668" y="5114927"/>
                </a:lnTo>
                <a:lnTo>
                  <a:pt x="6204513" y="5149852"/>
                </a:lnTo>
                <a:lnTo>
                  <a:pt x="6184358" y="5186364"/>
                </a:lnTo>
                <a:lnTo>
                  <a:pt x="6165882" y="5226052"/>
                </a:lnTo>
                <a:lnTo>
                  <a:pt x="6147406" y="5268914"/>
                </a:lnTo>
                <a:lnTo>
                  <a:pt x="6132291" y="5313364"/>
                </a:lnTo>
                <a:lnTo>
                  <a:pt x="6122213" y="5365752"/>
                </a:lnTo>
                <a:lnTo>
                  <a:pt x="6112135" y="5426077"/>
                </a:lnTo>
                <a:lnTo>
                  <a:pt x="6110455" y="5494339"/>
                </a:lnTo>
                <a:lnTo>
                  <a:pt x="6112135" y="5562602"/>
                </a:lnTo>
                <a:lnTo>
                  <a:pt x="6122213" y="5622927"/>
                </a:lnTo>
                <a:lnTo>
                  <a:pt x="6132291" y="5675314"/>
                </a:lnTo>
                <a:lnTo>
                  <a:pt x="6147406" y="5721352"/>
                </a:lnTo>
                <a:lnTo>
                  <a:pt x="6165882" y="5762627"/>
                </a:lnTo>
                <a:lnTo>
                  <a:pt x="6184358" y="5802314"/>
                </a:lnTo>
                <a:lnTo>
                  <a:pt x="6204513" y="5840414"/>
                </a:lnTo>
                <a:lnTo>
                  <a:pt x="6224668" y="5876927"/>
                </a:lnTo>
                <a:lnTo>
                  <a:pt x="6244823" y="5915027"/>
                </a:lnTo>
                <a:lnTo>
                  <a:pt x="6261619" y="5956302"/>
                </a:lnTo>
                <a:lnTo>
                  <a:pt x="6276736" y="6003927"/>
                </a:lnTo>
                <a:lnTo>
                  <a:pt x="6288493" y="6056314"/>
                </a:lnTo>
                <a:lnTo>
                  <a:pt x="6296891" y="6113464"/>
                </a:lnTo>
                <a:lnTo>
                  <a:pt x="6300250" y="6183314"/>
                </a:lnTo>
                <a:lnTo>
                  <a:pt x="6296891" y="6251577"/>
                </a:lnTo>
                <a:lnTo>
                  <a:pt x="6288493" y="6311902"/>
                </a:lnTo>
                <a:lnTo>
                  <a:pt x="6276736" y="6361114"/>
                </a:lnTo>
                <a:lnTo>
                  <a:pt x="6261619" y="6407152"/>
                </a:lnTo>
                <a:lnTo>
                  <a:pt x="6244823" y="6448427"/>
                </a:lnTo>
                <a:lnTo>
                  <a:pt x="6226348" y="6488114"/>
                </a:lnTo>
                <a:lnTo>
                  <a:pt x="6207872" y="6523039"/>
                </a:lnTo>
                <a:lnTo>
                  <a:pt x="6187717" y="6561139"/>
                </a:lnTo>
                <a:lnTo>
                  <a:pt x="6167562" y="6597652"/>
                </a:lnTo>
                <a:lnTo>
                  <a:pt x="6150766" y="6640514"/>
                </a:lnTo>
                <a:lnTo>
                  <a:pt x="6133970" y="6683377"/>
                </a:lnTo>
                <a:lnTo>
                  <a:pt x="6123892" y="6735764"/>
                </a:lnTo>
                <a:lnTo>
                  <a:pt x="6115495" y="6791327"/>
                </a:lnTo>
                <a:lnTo>
                  <a:pt x="6110455" y="6858002"/>
                </a:lnTo>
                <a:lnTo>
                  <a:pt x="3149600" y="6858002"/>
                </a:lnTo>
                <a:lnTo>
                  <a:pt x="2707087" y="6858002"/>
                </a:lnTo>
                <a:lnTo>
                  <a:pt x="0" y="6858002"/>
                </a:lnTo>
                <a:close/>
              </a:path>
            </a:pathLst>
          </a:custGeom>
          <a:solidFill>
            <a:schemeClr val="accent1"/>
          </a:solidFill>
          <a:ln w="0">
            <a:noFill/>
            <a:prstDash val="solid"/>
            <a:round/>
            <a:headEnd/>
            <a:tailEnd/>
          </a:ln>
        </p:spPr>
      </p:sp>
      <p:sp>
        <p:nvSpPr>
          <p:cNvPr id="16" name="Rectangle 15">
            <a:extLst>
              <a:ext uri="{FF2B5EF4-FFF2-40B4-BE49-F238E27FC236}">
                <a16:creationId xmlns:a16="http://schemas.microsoft.com/office/drawing/2014/main" id="{E3B475C6-1445-41C7-9360-49FD7C1C1E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CasellaDiTesto 1">
            <a:extLst>
              <a:ext uri="{FF2B5EF4-FFF2-40B4-BE49-F238E27FC236}">
                <a16:creationId xmlns:a16="http://schemas.microsoft.com/office/drawing/2014/main" id="{A6B207AF-C5C6-40B8-817E-8ACEFEC7A926}"/>
              </a:ext>
            </a:extLst>
          </p:cNvPr>
          <p:cNvSpPr txBox="1"/>
          <p:nvPr/>
        </p:nvSpPr>
        <p:spPr>
          <a:xfrm>
            <a:off x="38734" y="-94650"/>
            <a:ext cx="6261515" cy="5457525"/>
          </a:xfrm>
          <a:prstGeom prst="rect">
            <a:avLst/>
          </a:prstGeom>
        </p:spPr>
        <p:txBody>
          <a:bodyPr vert="horz" lIns="91440" tIns="45720" rIns="91440" bIns="45720" rtlCol="0" anchor="ctr">
            <a:normAutofit/>
          </a:bodyPr>
          <a:lstStyle/>
          <a:p>
            <a:pPr algn="ctr"/>
            <a:r>
              <a:rPr lang="it-IT" sz="1200" dirty="0">
                <a:ln>
                  <a:noFill/>
                </a:ln>
                <a:solidFill>
                  <a:srgbClr val="000000"/>
                </a:solidFill>
                <a:effectLst/>
                <a:latin typeface="Calisto MT" panose="02040603050505030304" pitchFamily="18" charset="0"/>
                <a:ea typeface="Arial Unicode MS"/>
                <a:cs typeface="Arial Unicode MS"/>
              </a:rPr>
              <a:t>Poi giunsero al Fasi </a:t>
            </a:r>
          </a:p>
          <a:p>
            <a:pPr algn="ctr"/>
            <a:r>
              <a:rPr lang="it-IT" sz="1200" dirty="0">
                <a:ln>
                  <a:noFill/>
                </a:ln>
                <a:solidFill>
                  <a:srgbClr val="000000"/>
                </a:solidFill>
                <a:effectLst/>
                <a:latin typeface="Calisto MT" panose="02040603050505030304" pitchFamily="18" charset="0"/>
                <a:ea typeface="Arial Unicode MS"/>
                <a:cs typeface="Arial Unicode MS"/>
              </a:rPr>
              <a:t>Dove con forza s’appiccarono </a:t>
            </a:r>
          </a:p>
          <a:p>
            <a:pPr algn="ctr"/>
            <a:r>
              <a:rPr lang="it-IT" sz="1200" dirty="0">
                <a:ln>
                  <a:noFill/>
                </a:ln>
                <a:solidFill>
                  <a:srgbClr val="000000"/>
                </a:solidFill>
                <a:effectLst/>
                <a:latin typeface="Calisto MT" panose="02040603050505030304" pitchFamily="18" charset="0"/>
                <a:ea typeface="Arial Unicode MS"/>
                <a:cs typeface="Arial Unicode MS"/>
              </a:rPr>
              <a:t>Coi Colchi dal nero volto</a:t>
            </a:r>
          </a:p>
          <a:p>
            <a:pPr algn="ctr"/>
            <a:r>
              <a:rPr lang="it-IT" sz="1200" dirty="0">
                <a:ln>
                  <a:noFill/>
                </a:ln>
                <a:solidFill>
                  <a:srgbClr val="000000"/>
                </a:solidFill>
                <a:effectLst/>
                <a:latin typeface="Calisto MT" panose="02040603050505030304" pitchFamily="18" charset="0"/>
                <a:ea typeface="Arial Unicode MS"/>
                <a:cs typeface="Arial Unicode MS"/>
              </a:rPr>
              <a:t>In presenza d’</a:t>
            </a:r>
            <a:r>
              <a:rPr lang="it-IT" sz="1200" dirty="0" err="1">
                <a:ln>
                  <a:noFill/>
                </a:ln>
                <a:solidFill>
                  <a:srgbClr val="000000"/>
                </a:solidFill>
                <a:effectLst/>
                <a:latin typeface="Calisto MT" panose="02040603050505030304" pitchFamily="18" charset="0"/>
                <a:ea typeface="Arial Unicode MS"/>
                <a:cs typeface="Arial Unicode MS"/>
              </a:rPr>
              <a:t>Eeta</a:t>
            </a:r>
            <a:r>
              <a:rPr lang="it-IT" sz="1200" dirty="0">
                <a:ln>
                  <a:noFill/>
                </a:ln>
                <a:solidFill>
                  <a:srgbClr val="000000"/>
                </a:solidFill>
                <a:effectLst/>
                <a:latin typeface="Calisto MT" panose="02040603050505030304" pitchFamily="18" charset="0"/>
                <a:ea typeface="Arial Unicode MS"/>
                <a:cs typeface="Arial Unicode MS"/>
              </a:rPr>
              <a:t>. </a:t>
            </a:r>
          </a:p>
          <a:p>
            <a:pPr algn="ctr"/>
            <a:r>
              <a:rPr lang="it-IT" sz="1200" dirty="0">
                <a:effectLst/>
                <a:latin typeface="Calisto MT" panose="02040603050505030304" pitchFamily="18" charset="0"/>
                <a:ea typeface="Arial Unicode MS"/>
                <a:cs typeface="Times New Roman" panose="02020603050405020304" pitchFamily="18" charset="0"/>
              </a:rPr>
              <a:t>Ma la </a:t>
            </a:r>
            <a:r>
              <a:rPr lang="it-IT" sz="1200" b="1" dirty="0">
                <a:effectLst/>
                <a:latin typeface="Calisto MT" panose="02040603050505030304" pitchFamily="18" charset="0"/>
                <a:ea typeface="Arial Unicode MS"/>
                <a:cs typeface="Times New Roman" panose="02020603050405020304" pitchFamily="18" charset="0"/>
              </a:rPr>
              <a:t>sovrana dei dardi acutissimi</a:t>
            </a:r>
          </a:p>
          <a:p>
            <a:pPr algn="ctr"/>
            <a:r>
              <a:rPr lang="it-IT" sz="1200" b="1" dirty="0">
                <a:ln>
                  <a:noFill/>
                </a:ln>
                <a:solidFill>
                  <a:srgbClr val="000000"/>
                </a:solidFill>
                <a:effectLst/>
                <a:latin typeface="Calisto MT" panose="02040603050505030304" pitchFamily="18" charset="0"/>
                <a:ea typeface="Arial Unicode MS"/>
                <a:cs typeface="Arial Unicode MS"/>
              </a:rPr>
              <a:t>Cipride</a:t>
            </a:r>
            <a:r>
              <a:rPr lang="it-IT" sz="1200" dirty="0">
                <a:ln>
                  <a:noFill/>
                </a:ln>
                <a:solidFill>
                  <a:srgbClr val="000000"/>
                </a:solidFill>
                <a:effectLst/>
                <a:latin typeface="Calisto MT" panose="02040603050505030304" pitchFamily="18" charset="0"/>
                <a:ea typeface="Arial Unicode MS"/>
                <a:cs typeface="Arial Unicode MS"/>
              </a:rPr>
              <a:t>, dall’Olimpo</a:t>
            </a:r>
          </a:p>
          <a:p>
            <a:pPr algn="ctr"/>
            <a:r>
              <a:rPr lang="it-IT" sz="1200" b="1" dirty="0">
                <a:ln>
                  <a:noFill/>
                </a:ln>
                <a:solidFill>
                  <a:srgbClr val="000000"/>
                </a:solidFill>
                <a:effectLst/>
                <a:latin typeface="Calisto MT" panose="02040603050505030304" pitchFamily="18" charset="0"/>
                <a:ea typeface="Arial Unicode MS"/>
                <a:cs typeface="Arial Unicode MS"/>
              </a:rPr>
              <a:t>aggiogò la </a:t>
            </a:r>
            <a:r>
              <a:rPr lang="it-IT" sz="1200" b="1" dirty="0" err="1">
                <a:solidFill>
                  <a:srgbClr val="000000"/>
                </a:solidFill>
                <a:latin typeface="Calisto MT" panose="02040603050505030304" pitchFamily="18" charset="0"/>
                <a:ea typeface="Arial Unicode MS"/>
                <a:cs typeface="Arial Unicode MS"/>
              </a:rPr>
              <a:t>tor</a:t>
            </a:r>
            <a:r>
              <a:rPr lang="it-IT" sz="1200" b="1" dirty="0" err="1">
                <a:ln>
                  <a:noFill/>
                </a:ln>
                <a:solidFill>
                  <a:srgbClr val="000000"/>
                </a:solidFill>
                <a:effectLst/>
                <a:latin typeface="Calisto MT" panose="02040603050505030304" pitchFamily="18" charset="0"/>
                <a:ea typeface="Arial Unicode MS"/>
                <a:cs typeface="Arial Unicode MS"/>
              </a:rPr>
              <a:t>quilla</a:t>
            </a:r>
            <a:r>
              <a:rPr lang="it-IT" sz="1200" b="1" dirty="0">
                <a:ln>
                  <a:noFill/>
                </a:ln>
                <a:solidFill>
                  <a:srgbClr val="000000"/>
                </a:solidFill>
                <a:effectLst/>
                <a:latin typeface="Calisto MT" panose="02040603050505030304" pitchFamily="18" charset="0"/>
                <a:ea typeface="Arial Unicode MS"/>
                <a:cs typeface="Arial Unicode MS"/>
              </a:rPr>
              <a:t> variopinta </a:t>
            </a:r>
          </a:p>
          <a:p>
            <a:pPr algn="ctr"/>
            <a:r>
              <a:rPr lang="it-IT" sz="1200" b="1" dirty="0">
                <a:ln>
                  <a:noFill/>
                </a:ln>
                <a:solidFill>
                  <a:srgbClr val="000000"/>
                </a:solidFill>
                <a:effectLst/>
                <a:latin typeface="Calisto MT" panose="02040603050505030304" pitchFamily="18" charset="0"/>
                <a:ea typeface="Arial Unicode MS"/>
                <a:cs typeface="Arial Unicode MS"/>
              </a:rPr>
              <a:t>ai quattro raggi </a:t>
            </a:r>
          </a:p>
          <a:p>
            <a:pPr algn="ctr"/>
            <a:r>
              <a:rPr lang="it-IT" sz="1200" b="1" dirty="0">
                <a:ln>
                  <a:noFill/>
                </a:ln>
                <a:solidFill>
                  <a:srgbClr val="000000"/>
                </a:solidFill>
                <a:effectLst/>
                <a:latin typeface="Calisto MT" panose="02040603050505030304" pitchFamily="18" charset="0"/>
                <a:ea typeface="Arial Unicode MS"/>
                <a:cs typeface="Arial Unicode MS"/>
              </a:rPr>
              <a:t>di una ruota indissolubile</a:t>
            </a:r>
          </a:p>
          <a:p>
            <a:pPr algn="ctr"/>
            <a:r>
              <a:rPr lang="it-IT" sz="1200" dirty="0">
                <a:ln>
                  <a:noFill/>
                </a:ln>
                <a:solidFill>
                  <a:srgbClr val="000000"/>
                </a:solidFill>
                <a:effectLst/>
                <a:latin typeface="Calisto MT" panose="02040603050505030304" pitchFamily="18" charset="0"/>
                <a:ea typeface="Arial Unicode MS"/>
                <a:cs typeface="Arial Unicode MS"/>
              </a:rPr>
              <a:t>E per la prima volta portò agli uomini </a:t>
            </a:r>
          </a:p>
          <a:p>
            <a:pPr algn="ctr"/>
            <a:r>
              <a:rPr lang="it-IT" sz="1200" dirty="0">
                <a:ln>
                  <a:noFill/>
                </a:ln>
                <a:solidFill>
                  <a:srgbClr val="000000"/>
                </a:solidFill>
                <a:effectLst/>
                <a:latin typeface="Calisto MT" panose="02040603050505030304" pitchFamily="18" charset="0"/>
                <a:ea typeface="Arial Unicode MS"/>
                <a:cs typeface="Arial Unicode MS"/>
              </a:rPr>
              <a:t>l’uccello del delirio e al saggio figlio d’Esone</a:t>
            </a:r>
          </a:p>
          <a:p>
            <a:pPr algn="ctr"/>
            <a:r>
              <a:rPr lang="it-IT" sz="1200" dirty="0">
                <a:ln>
                  <a:noFill/>
                </a:ln>
                <a:solidFill>
                  <a:srgbClr val="000000"/>
                </a:solidFill>
                <a:effectLst/>
                <a:latin typeface="Calisto MT" panose="02040603050505030304" pitchFamily="18" charset="0"/>
                <a:ea typeface="Arial Unicode MS"/>
                <a:cs typeface="Arial Unicode MS"/>
              </a:rPr>
              <a:t>Insegnò le preghiere d’incantesimo</a:t>
            </a:r>
            <a:r>
              <a:rPr lang="it-IT" sz="1200" dirty="0">
                <a:solidFill>
                  <a:srgbClr val="000000"/>
                </a:solidFill>
                <a:latin typeface="Calisto MT" panose="02040603050505030304" pitchFamily="18" charset="0"/>
                <a:ea typeface="Arial Unicode MS"/>
                <a:cs typeface="Arial Unicode MS"/>
              </a:rPr>
              <a:t> </a:t>
            </a:r>
          </a:p>
          <a:p>
            <a:pPr algn="ctr"/>
            <a:r>
              <a:rPr lang="it-IT" sz="1200" dirty="0">
                <a:solidFill>
                  <a:srgbClr val="000000"/>
                </a:solidFill>
                <a:latin typeface="Calisto MT" panose="02040603050505030304" pitchFamily="18" charset="0"/>
                <a:ea typeface="Arial Unicode MS"/>
                <a:cs typeface="Arial Unicode MS"/>
              </a:rPr>
              <a:t>perché rapisse a Medea il rispetto </a:t>
            </a:r>
          </a:p>
          <a:p>
            <a:pPr algn="ctr"/>
            <a:r>
              <a:rPr lang="it-IT" sz="1200" dirty="0">
                <a:solidFill>
                  <a:srgbClr val="000000"/>
                </a:solidFill>
                <a:latin typeface="Calisto MT" panose="02040603050505030304" pitchFamily="18" charset="0"/>
                <a:ea typeface="Arial Unicode MS"/>
                <a:cs typeface="Arial Unicode MS"/>
              </a:rPr>
              <a:t>pei suoi genitori, e l’amore dell’Ellade </a:t>
            </a:r>
          </a:p>
          <a:p>
            <a:pPr algn="ctr"/>
            <a:r>
              <a:rPr lang="it-IT" sz="1200" dirty="0">
                <a:solidFill>
                  <a:srgbClr val="000000"/>
                </a:solidFill>
                <a:latin typeface="Calisto MT" panose="02040603050505030304" pitchFamily="18" charset="0"/>
                <a:ea typeface="Arial Unicode MS"/>
                <a:cs typeface="Arial Unicode MS"/>
              </a:rPr>
              <a:t>l</a:t>
            </a:r>
            <a:r>
              <a:rPr lang="it-IT" sz="1200" dirty="0">
                <a:ln>
                  <a:noFill/>
                </a:ln>
                <a:solidFill>
                  <a:srgbClr val="000000"/>
                </a:solidFill>
                <a:effectLst/>
                <a:latin typeface="Calisto MT" panose="02040603050505030304" pitchFamily="18" charset="0"/>
                <a:ea typeface="Arial Unicode MS"/>
                <a:cs typeface="Arial Unicode MS"/>
              </a:rPr>
              <a:t>a scuotesse, </a:t>
            </a:r>
            <a:r>
              <a:rPr lang="it-IT" sz="1200" dirty="0">
                <a:solidFill>
                  <a:srgbClr val="000000"/>
                </a:solidFill>
                <a:latin typeface="Calisto MT" panose="02040603050505030304" pitchFamily="18" charset="0"/>
                <a:ea typeface="Arial Unicode MS"/>
                <a:cs typeface="Arial Unicode MS"/>
              </a:rPr>
              <a:t>i</a:t>
            </a:r>
            <a:r>
              <a:rPr lang="it-IT" sz="1200" dirty="0">
                <a:ln>
                  <a:noFill/>
                </a:ln>
                <a:solidFill>
                  <a:srgbClr val="000000"/>
                </a:solidFill>
                <a:effectLst/>
                <a:latin typeface="Calisto MT" panose="02040603050505030304" pitchFamily="18" charset="0"/>
                <a:ea typeface="Arial Unicode MS"/>
                <a:cs typeface="Arial Unicode MS"/>
              </a:rPr>
              <a:t>nfiammata nell’animo</a:t>
            </a:r>
          </a:p>
          <a:p>
            <a:pPr algn="ctr"/>
            <a:r>
              <a:rPr lang="it-IT" sz="1200" dirty="0">
                <a:ln>
                  <a:noFill/>
                </a:ln>
                <a:solidFill>
                  <a:srgbClr val="000000"/>
                </a:solidFill>
                <a:effectLst/>
                <a:latin typeface="Calisto MT" panose="02040603050505030304" pitchFamily="18" charset="0"/>
                <a:ea typeface="Arial Unicode MS"/>
                <a:cs typeface="Arial Unicode MS"/>
              </a:rPr>
              <a:t>Con la sferza di </a:t>
            </a:r>
            <a:r>
              <a:rPr lang="it-IT" sz="1200" dirty="0" err="1">
                <a:ln>
                  <a:noFill/>
                </a:ln>
                <a:solidFill>
                  <a:srgbClr val="000000"/>
                </a:solidFill>
                <a:effectLst/>
                <a:latin typeface="Calisto MT" panose="02040603050505030304" pitchFamily="18" charset="0"/>
                <a:ea typeface="Arial Unicode MS"/>
                <a:cs typeface="Arial Unicode MS"/>
              </a:rPr>
              <a:t>Pèito</a:t>
            </a:r>
            <a:r>
              <a:rPr lang="it-IT" sz="1200" dirty="0">
                <a:ln>
                  <a:noFill/>
                </a:ln>
                <a:solidFill>
                  <a:srgbClr val="000000"/>
                </a:solidFill>
                <a:effectLst/>
                <a:latin typeface="Calisto MT" panose="02040603050505030304" pitchFamily="18" charset="0"/>
                <a:ea typeface="Arial Unicode MS"/>
                <a:cs typeface="Arial Unicode MS"/>
              </a:rPr>
              <a:t> (persuasione). </a:t>
            </a:r>
          </a:p>
          <a:p>
            <a:pPr algn="ctr"/>
            <a:r>
              <a:rPr lang="it-IT" sz="1200" dirty="0">
                <a:ln>
                  <a:noFill/>
                </a:ln>
                <a:solidFill>
                  <a:srgbClr val="000000"/>
                </a:solidFill>
                <a:effectLst/>
                <a:latin typeface="Calisto MT" panose="02040603050505030304" pitchFamily="18" charset="0"/>
                <a:ea typeface="Arial Unicode MS"/>
                <a:cs typeface="Arial Unicode MS"/>
              </a:rPr>
              <a:t>Ed essa gli indicò subito i mezzi </a:t>
            </a:r>
          </a:p>
          <a:p>
            <a:pPr algn="ctr"/>
            <a:r>
              <a:rPr lang="it-IT" sz="1200" dirty="0">
                <a:ln>
                  <a:noFill/>
                </a:ln>
                <a:solidFill>
                  <a:srgbClr val="000000"/>
                </a:solidFill>
                <a:effectLst/>
                <a:latin typeface="Calisto MT" panose="02040603050505030304" pitchFamily="18" charset="0"/>
                <a:ea typeface="Arial Unicode MS"/>
                <a:cs typeface="Arial Unicode MS"/>
              </a:rPr>
              <a:t>Per compiere le prove che suo padre esigeva</a:t>
            </a:r>
          </a:p>
          <a:p>
            <a:pPr algn="ctr"/>
            <a:r>
              <a:rPr lang="it-IT" sz="1200" dirty="0">
                <a:ln>
                  <a:noFill/>
                </a:ln>
                <a:solidFill>
                  <a:srgbClr val="000000"/>
                </a:solidFill>
                <a:effectLst/>
                <a:latin typeface="Calisto MT" panose="02040603050505030304" pitchFamily="18" charset="0"/>
                <a:ea typeface="Arial Unicode MS"/>
                <a:cs typeface="Arial Unicode MS"/>
              </a:rPr>
              <a:t>Con olio mescolò </a:t>
            </a:r>
            <a:r>
              <a:rPr lang="it-IT" sz="1200" b="1" dirty="0">
                <a:ln>
                  <a:noFill/>
                </a:ln>
                <a:solidFill>
                  <a:srgbClr val="000000"/>
                </a:solidFill>
                <a:effectLst/>
                <a:latin typeface="Calisto MT" panose="02040603050505030304" pitchFamily="18" charset="0"/>
                <a:ea typeface="Arial Unicode MS"/>
                <a:cs typeface="Arial Unicode MS"/>
              </a:rPr>
              <a:t>erbe recise</a:t>
            </a:r>
            <a:endParaRPr lang="it-IT" sz="1200" dirty="0">
              <a:ln>
                <a:noFill/>
              </a:ln>
              <a:solidFill>
                <a:srgbClr val="000000"/>
              </a:solidFill>
              <a:effectLst/>
              <a:latin typeface="Calisto MT" panose="02040603050505030304" pitchFamily="18" charset="0"/>
              <a:ea typeface="Arial Unicode MS"/>
              <a:cs typeface="Arial Unicode MS"/>
            </a:endParaRPr>
          </a:p>
          <a:p>
            <a:pPr algn="ctr"/>
            <a:r>
              <a:rPr lang="it-IT" sz="1200" dirty="0">
                <a:ln>
                  <a:noFill/>
                </a:ln>
                <a:solidFill>
                  <a:srgbClr val="000000"/>
                </a:solidFill>
                <a:effectLst/>
                <a:latin typeface="Calisto MT" panose="02040603050505030304" pitchFamily="18" charset="0"/>
                <a:ea typeface="Arial Unicode MS"/>
                <a:cs typeface="Arial Unicode MS"/>
              </a:rPr>
              <a:t>Rimedi ai dolori durissimi, </a:t>
            </a:r>
          </a:p>
          <a:p>
            <a:pPr algn="ctr"/>
            <a:r>
              <a:rPr lang="it-IT" sz="1200" dirty="0">
                <a:ln>
                  <a:noFill/>
                </a:ln>
                <a:solidFill>
                  <a:srgbClr val="000000"/>
                </a:solidFill>
                <a:effectLst/>
                <a:latin typeface="Calisto MT" panose="02040603050505030304" pitchFamily="18" charset="0"/>
                <a:ea typeface="Arial Unicode MS"/>
                <a:cs typeface="Arial Unicode MS"/>
              </a:rPr>
              <a:t>Gliene diede perché se ne ungesse. </a:t>
            </a:r>
          </a:p>
          <a:p>
            <a:pPr algn="ctr"/>
            <a:r>
              <a:rPr lang="it-IT" sz="1200" b="1" dirty="0">
                <a:ln>
                  <a:noFill/>
                </a:ln>
                <a:solidFill>
                  <a:srgbClr val="000000"/>
                </a:solidFill>
                <a:effectLst/>
                <a:latin typeface="Calisto MT" panose="02040603050505030304" pitchFamily="18" charset="0"/>
                <a:ea typeface="Arial Unicode MS"/>
                <a:cs typeface="Arial Unicode MS"/>
              </a:rPr>
              <a:t>E convennero insieme d’unirsi </a:t>
            </a:r>
          </a:p>
          <a:p>
            <a:pPr algn="ctr"/>
            <a:r>
              <a:rPr lang="it-IT" sz="1200" b="1" dirty="0">
                <a:ln>
                  <a:noFill/>
                </a:ln>
                <a:solidFill>
                  <a:srgbClr val="000000"/>
                </a:solidFill>
                <a:effectLst/>
                <a:latin typeface="Calisto MT" panose="02040603050505030304" pitchFamily="18" charset="0"/>
                <a:ea typeface="Arial Unicode MS"/>
                <a:cs typeface="Arial Unicode MS"/>
              </a:rPr>
              <a:t>in un mutuo soave connubio </a:t>
            </a:r>
          </a:p>
          <a:p>
            <a:pPr indent="-228600">
              <a:spcBef>
                <a:spcPts val="700"/>
              </a:spcBef>
              <a:buClr>
                <a:schemeClr val="tx2"/>
              </a:buClr>
            </a:pPr>
            <a:endParaRPr lang="en-US" sz="1100" dirty="0">
              <a:ln>
                <a:noFill/>
              </a:ln>
              <a:effectLst/>
              <a:latin typeface="Calisto MT" panose="02040603050505030304" pitchFamily="18" charset="0"/>
            </a:endParaRPr>
          </a:p>
        </p:txBody>
      </p:sp>
      <p:sp>
        <p:nvSpPr>
          <p:cNvPr id="3" name="CasellaDiTesto 2">
            <a:extLst>
              <a:ext uri="{FF2B5EF4-FFF2-40B4-BE49-F238E27FC236}">
                <a16:creationId xmlns:a16="http://schemas.microsoft.com/office/drawing/2014/main" id="{6DE669D0-BDA9-4394-B033-1D3DD5928A80}"/>
              </a:ext>
            </a:extLst>
          </p:cNvPr>
          <p:cNvSpPr txBox="1"/>
          <p:nvPr/>
        </p:nvSpPr>
        <p:spPr>
          <a:xfrm>
            <a:off x="6459697" y="335454"/>
            <a:ext cx="5052475" cy="5386090"/>
          </a:xfrm>
          <a:prstGeom prst="rect">
            <a:avLst/>
          </a:prstGeom>
          <a:noFill/>
        </p:spPr>
        <p:txBody>
          <a:bodyPr wrap="square" rtlCol="0">
            <a:spAutoFit/>
          </a:bodyPr>
          <a:lstStyle/>
          <a:p>
            <a:pPr marL="171450" indent="-171450">
              <a:buFont typeface="Arial" panose="020B0604020202020204" pitchFamily="34" charset="0"/>
              <a:buChar char="•"/>
            </a:pPr>
            <a:r>
              <a:rPr lang="it-IT" sz="1600" dirty="0">
                <a:effectLst/>
                <a:latin typeface="Calisto MT" panose="02040603050505030304" pitchFamily="18" charset="0"/>
                <a:ea typeface="Arial Unicode MS"/>
                <a:cs typeface="Times New Roman" panose="02020603050405020304" pitchFamily="18" charset="0"/>
              </a:rPr>
              <a:t>Afrodite, dea dell’amore, è chiamata «Cipride» perché l’isola di Cipro l’aveva accolta appena nata. </a:t>
            </a:r>
          </a:p>
          <a:p>
            <a:pPr marL="171450" indent="-171450">
              <a:buFont typeface="Arial" panose="020B0604020202020204" pitchFamily="34" charset="0"/>
              <a:buChar char="•"/>
            </a:pPr>
            <a:r>
              <a:rPr lang="it-IT" sz="1600" dirty="0">
                <a:effectLst/>
                <a:latin typeface="Calisto MT" panose="02040603050505030304" pitchFamily="18" charset="0"/>
                <a:ea typeface="Arial Unicode MS"/>
                <a:cs typeface="Times New Roman" panose="02020603050405020304" pitchFamily="18" charset="0"/>
              </a:rPr>
              <a:t>I dardi sono propriamente quelli di suo figlio, Eros</a:t>
            </a:r>
            <a:r>
              <a:rPr lang="it-IT" sz="1600" dirty="0">
                <a:latin typeface="Calisto MT" panose="02040603050505030304" pitchFamily="18" charset="0"/>
                <a:ea typeface="Arial Unicode MS"/>
                <a:cs typeface="Times New Roman" panose="02020603050405020304" pitchFamily="18" charset="0"/>
              </a:rPr>
              <a:t>. </a:t>
            </a:r>
            <a:endParaRPr lang="it-IT" sz="1600" dirty="0">
              <a:effectLst/>
              <a:latin typeface="Calisto MT" panose="02040603050505030304" pitchFamily="18" charset="0"/>
              <a:ea typeface="Arial Unicode MS"/>
              <a:cs typeface="Times New Roman" panose="02020603050405020304" pitchFamily="18" charset="0"/>
            </a:endParaRPr>
          </a:p>
          <a:p>
            <a:pPr marL="171450" indent="-171450">
              <a:buFont typeface="Arial" panose="020B0604020202020204" pitchFamily="34" charset="0"/>
              <a:buChar char="•"/>
            </a:pPr>
            <a:r>
              <a:rPr lang="it-IT" sz="1600" dirty="0">
                <a:latin typeface="Calisto MT" panose="02040603050505030304" pitchFamily="18" charset="0"/>
                <a:ea typeface="Arial Unicode MS"/>
                <a:cs typeface="Times New Roman" panose="02020603050405020304" pitchFamily="18" charset="0"/>
              </a:rPr>
              <a:t>L</a:t>
            </a:r>
            <a:r>
              <a:rPr lang="it-IT" sz="1600" dirty="0">
                <a:effectLst/>
                <a:latin typeface="Calisto MT" panose="02040603050505030304" pitchFamily="18" charset="0"/>
                <a:ea typeface="Arial Unicode MS"/>
                <a:cs typeface="Times New Roman" panose="02020603050405020304" pitchFamily="18" charset="0"/>
              </a:rPr>
              <a:t>’innamoramento di Medea avviene grazie agli dei. Nel caso della Pitica IV, Medea era destinata ad andare in Grecia</a:t>
            </a:r>
            <a:r>
              <a:rPr lang="it-IT" sz="1600" dirty="0">
                <a:latin typeface="Calisto MT" panose="02040603050505030304" pitchFamily="18" charset="0"/>
                <a:ea typeface="Arial Unicode MS"/>
                <a:cs typeface="Times New Roman" panose="02020603050405020304" pitchFamily="18" charset="0"/>
              </a:rPr>
              <a:t> a</a:t>
            </a:r>
            <a:r>
              <a:rPr lang="it-IT" sz="1600" dirty="0">
                <a:effectLst/>
                <a:latin typeface="Calisto MT" panose="02040603050505030304" pitchFamily="18" charset="0"/>
                <a:ea typeface="Arial Unicode MS"/>
                <a:cs typeface="Times New Roman" panose="02020603050405020304" pitchFamily="18" charset="0"/>
              </a:rPr>
              <a:t> uccidere </a:t>
            </a:r>
            <a:r>
              <a:rPr lang="it-IT" sz="1600" dirty="0" err="1">
                <a:effectLst/>
                <a:latin typeface="Calisto MT" panose="02040603050505030304" pitchFamily="18" charset="0"/>
                <a:ea typeface="Arial Unicode MS"/>
                <a:cs typeface="Times New Roman" panose="02020603050405020304" pitchFamily="18" charset="0"/>
              </a:rPr>
              <a:t>Pelia</a:t>
            </a:r>
            <a:r>
              <a:rPr lang="it-IT" sz="1600" dirty="0">
                <a:latin typeface="Calisto MT" panose="02040603050505030304" pitchFamily="18" charset="0"/>
                <a:ea typeface="Arial Unicode MS"/>
                <a:cs typeface="Times New Roman" panose="02020603050405020304" pitchFamily="18" charset="0"/>
              </a:rPr>
              <a:t> (oracolo). </a:t>
            </a:r>
            <a:r>
              <a:rPr lang="it-IT" sz="1600" dirty="0">
                <a:effectLst/>
                <a:latin typeface="Calisto MT" panose="02040603050505030304" pitchFamily="18" charset="0"/>
                <a:ea typeface="Arial Unicode MS"/>
                <a:cs typeface="Times New Roman" panose="02020603050405020304" pitchFamily="18" charset="0"/>
              </a:rPr>
              <a:t>L’incontro fra i due è inserito in un ordine più grande. </a:t>
            </a:r>
          </a:p>
          <a:p>
            <a:pPr marL="171450" indent="-171450">
              <a:buFont typeface="Arial" panose="020B0604020202020204" pitchFamily="34" charset="0"/>
              <a:buChar char="•"/>
            </a:pPr>
            <a:r>
              <a:rPr lang="it-IT" sz="1600" dirty="0">
                <a:latin typeface="Calisto MT" panose="02040603050505030304" pitchFamily="18" charset="0"/>
                <a:ea typeface="Arial Unicode MS"/>
                <a:cs typeface="Arial Unicode MS"/>
              </a:rPr>
              <a:t>La </a:t>
            </a:r>
            <a:r>
              <a:rPr lang="it-IT" sz="1600" dirty="0" err="1">
                <a:latin typeface="Calisto MT" panose="02040603050505030304" pitchFamily="18" charset="0"/>
                <a:ea typeface="Arial Unicode MS"/>
                <a:cs typeface="Arial Unicode MS"/>
              </a:rPr>
              <a:t>Torquilla</a:t>
            </a:r>
            <a:r>
              <a:rPr lang="it-IT" sz="1600" dirty="0">
                <a:latin typeface="Calisto MT" panose="02040603050505030304" pitchFamily="18" charset="0"/>
                <a:ea typeface="Arial Unicode MS"/>
                <a:cs typeface="Arial Unicode MS"/>
              </a:rPr>
              <a:t> è il</a:t>
            </a:r>
            <a:r>
              <a:rPr lang="it-IT" sz="1600" dirty="0">
                <a:ln>
                  <a:noFill/>
                </a:ln>
                <a:effectLst/>
                <a:latin typeface="Calisto MT" panose="02040603050505030304" pitchFamily="18" charset="0"/>
                <a:ea typeface="Arial Unicode MS"/>
                <a:cs typeface="Arial Unicode MS"/>
              </a:rPr>
              <a:t> nostro Torcicollo, un uccello che può voltare la testa all’indietro. Il rito è stato variamente interpretato</a:t>
            </a:r>
            <a:r>
              <a:rPr lang="it-IT" sz="1600" dirty="0">
                <a:latin typeface="Calisto MT" panose="02040603050505030304" pitchFamily="18" charset="0"/>
                <a:ea typeface="Arial Unicode MS"/>
                <a:cs typeface="Arial Unicode MS"/>
              </a:rPr>
              <a:t>; l</a:t>
            </a:r>
            <a:r>
              <a:rPr lang="it-IT" sz="1600" dirty="0">
                <a:ln>
                  <a:noFill/>
                </a:ln>
                <a:effectLst/>
                <a:latin typeface="Calisto MT" panose="02040603050505030304" pitchFamily="18" charset="0"/>
                <a:ea typeface="Arial Unicode MS"/>
                <a:cs typeface="Arial Unicode MS"/>
              </a:rPr>
              <a:t>’uccello veniva forse legato a una ruota fatta girare velocemente in direzione dell’amato mentre si dicevano delle preghiere/incantesimi in modo da provocare il “giramento di testa</a:t>
            </a:r>
            <a:r>
              <a:rPr lang="it-IT" sz="1600" dirty="0">
                <a:latin typeface="Calisto MT" panose="02040603050505030304" pitchFamily="18" charset="0"/>
                <a:ea typeface="Arial Unicode MS"/>
                <a:cs typeface="Arial Unicode MS"/>
              </a:rPr>
              <a:t>”. Ci sono attestazioni di questo incantesimo anche in età romana. </a:t>
            </a:r>
            <a:endParaRPr lang="it-IT" sz="1600" dirty="0">
              <a:ln>
                <a:noFill/>
              </a:ln>
              <a:effectLst/>
              <a:latin typeface="Calisto MT" panose="02040603050505030304" pitchFamily="18" charset="0"/>
              <a:ea typeface="Arial Unicode MS"/>
              <a:cs typeface="Arial Unicode MS"/>
            </a:endParaRPr>
          </a:p>
          <a:p>
            <a:pPr marL="171450" indent="-171450">
              <a:buFont typeface="Arial" panose="020B0604020202020204" pitchFamily="34" charset="0"/>
              <a:buChar char="•"/>
            </a:pPr>
            <a:r>
              <a:rPr lang="it-IT" sz="1600" i="1" dirty="0" err="1">
                <a:ln>
                  <a:noFill/>
                </a:ln>
                <a:effectLst/>
                <a:latin typeface="Calisto MT" panose="02040603050505030304" pitchFamily="18" charset="0"/>
                <a:ea typeface="Arial Unicode MS"/>
                <a:cs typeface="Arial Unicode MS"/>
              </a:rPr>
              <a:t>Iynx</a:t>
            </a:r>
            <a:r>
              <a:rPr lang="it-IT" sz="1600" dirty="0">
                <a:ln>
                  <a:noFill/>
                </a:ln>
                <a:effectLst/>
                <a:latin typeface="Calisto MT" panose="02040603050505030304" pitchFamily="18" charset="0"/>
                <a:ea typeface="Arial Unicode MS"/>
                <a:cs typeface="Arial Unicode MS"/>
              </a:rPr>
              <a:t> (termine greco per </a:t>
            </a:r>
            <a:r>
              <a:rPr lang="it-IT" sz="1600" dirty="0" err="1">
                <a:ln>
                  <a:noFill/>
                </a:ln>
                <a:effectLst/>
                <a:latin typeface="Calisto MT" panose="02040603050505030304" pitchFamily="18" charset="0"/>
                <a:ea typeface="Arial Unicode MS"/>
                <a:cs typeface="Arial Unicode MS"/>
              </a:rPr>
              <a:t>Torquilla</a:t>
            </a:r>
            <a:r>
              <a:rPr lang="it-IT" sz="1600" dirty="0">
                <a:ln>
                  <a:noFill/>
                </a:ln>
                <a:effectLst/>
                <a:latin typeface="Calisto MT" panose="02040603050505030304" pitchFamily="18" charset="0"/>
                <a:ea typeface="Arial Unicode MS"/>
                <a:cs typeface="Arial Unicode MS"/>
              </a:rPr>
              <a:t>) è una ninfa che avrebbe fatto Zeus innamorare di una mortale con un incantesimo. Era, moglie di Zeus, per vendicarsi trasforma </a:t>
            </a:r>
            <a:r>
              <a:rPr lang="it-IT" sz="1600" i="1" dirty="0" err="1">
                <a:ln>
                  <a:noFill/>
                </a:ln>
                <a:effectLst/>
                <a:latin typeface="Calisto MT" panose="02040603050505030304" pitchFamily="18" charset="0"/>
                <a:ea typeface="Arial Unicode MS"/>
                <a:cs typeface="Arial Unicode MS"/>
              </a:rPr>
              <a:t>Iynx</a:t>
            </a:r>
            <a:r>
              <a:rPr lang="it-IT" sz="1600" dirty="0">
                <a:ln>
                  <a:noFill/>
                </a:ln>
                <a:effectLst/>
                <a:latin typeface="Calisto MT" panose="02040603050505030304" pitchFamily="18" charset="0"/>
                <a:ea typeface="Arial Unicode MS"/>
                <a:cs typeface="Arial Unicode MS"/>
              </a:rPr>
              <a:t> in un uccello. </a:t>
            </a:r>
          </a:p>
          <a:p>
            <a:pPr marL="171450" indent="-171450">
              <a:buFont typeface="Arial" panose="020B0604020202020204" pitchFamily="34" charset="0"/>
              <a:buChar char="•"/>
            </a:pPr>
            <a:endParaRPr lang="it-IT" sz="1600" dirty="0">
              <a:latin typeface="Calisto MT" panose="02040603050505030304" pitchFamily="18" charset="0"/>
            </a:endParaRPr>
          </a:p>
          <a:p>
            <a:pPr>
              <a:spcAft>
                <a:spcPts val="600"/>
              </a:spcAft>
            </a:pPr>
            <a:endParaRPr lang="it-IT" sz="2400" dirty="0">
              <a:latin typeface="Calisto MT" panose="02040603050505030304" pitchFamily="18" charset="0"/>
            </a:endParaRPr>
          </a:p>
        </p:txBody>
      </p:sp>
      <p:pic>
        <p:nvPicPr>
          <p:cNvPr id="9" name="Picture 2" descr="Birdwatching - Lipu Onlus">
            <a:extLst>
              <a:ext uri="{FF2B5EF4-FFF2-40B4-BE49-F238E27FC236}">
                <a16:creationId xmlns:a16="http://schemas.microsoft.com/office/drawing/2014/main" id="{8510A575-DAE6-4EA5-8B94-F2F655E12E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4236" y="5092268"/>
            <a:ext cx="2712514" cy="1395255"/>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01672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7B127FF9-345B-45EC-93CB-99F6E31EA668}"/>
              </a:ext>
            </a:extLst>
          </p:cNvPr>
          <p:cNvSpPr txBox="1"/>
          <p:nvPr/>
        </p:nvSpPr>
        <p:spPr>
          <a:xfrm>
            <a:off x="2133950" y="612844"/>
            <a:ext cx="8305100" cy="5632311"/>
          </a:xfrm>
          <a:prstGeom prst="rect">
            <a:avLst/>
          </a:prstGeom>
          <a:noFill/>
        </p:spPr>
        <p:txBody>
          <a:bodyPr wrap="square" rtlCol="0">
            <a:spAutoFit/>
          </a:bodyPr>
          <a:lstStyle/>
          <a:p>
            <a:pPr algn="ctr"/>
            <a:r>
              <a:rPr lang="it-IT" sz="3600" dirty="0">
                <a:solidFill>
                  <a:srgbClr val="000000"/>
                </a:solidFill>
                <a:latin typeface="Calisto MT" panose="02040603050505030304" pitchFamily="18" charset="0"/>
                <a:ea typeface="Arial Unicode MS"/>
                <a:cs typeface="Aparajita" panose="02020603050405020304" pitchFamily="18" charset="0"/>
              </a:rPr>
              <a:t>«</a:t>
            </a:r>
            <a:r>
              <a:rPr lang="it-IT" sz="3600" dirty="0">
                <a:ln>
                  <a:noFill/>
                </a:ln>
                <a:solidFill>
                  <a:srgbClr val="000000"/>
                </a:solidFill>
                <a:effectLst/>
                <a:latin typeface="Calisto MT" panose="02040603050505030304" pitchFamily="18" charset="0"/>
                <a:ea typeface="Arial Unicode MS"/>
                <a:cs typeface="Aparajita" panose="02020603050405020304" pitchFamily="18" charset="0"/>
              </a:rPr>
              <a:t>Giasone fiducioso nel dio, si mise al lavoro </a:t>
            </a:r>
          </a:p>
          <a:p>
            <a:pPr algn="ctr"/>
            <a:r>
              <a:rPr lang="it-IT" sz="3600" dirty="0">
                <a:ln>
                  <a:noFill/>
                </a:ln>
                <a:solidFill>
                  <a:srgbClr val="000000"/>
                </a:solidFill>
                <a:effectLst/>
                <a:latin typeface="Calisto MT" panose="02040603050505030304" pitchFamily="18" charset="0"/>
                <a:ea typeface="Arial Unicode MS"/>
                <a:cs typeface="Aparajita" panose="02020603050405020304" pitchFamily="18" charset="0"/>
              </a:rPr>
              <a:t>Non lo turbava il fuoco, grazie agli ordini</a:t>
            </a:r>
          </a:p>
          <a:p>
            <a:pPr algn="ctr"/>
            <a:r>
              <a:rPr lang="it-IT" sz="3600" dirty="0">
                <a:ln>
                  <a:noFill/>
                </a:ln>
                <a:solidFill>
                  <a:srgbClr val="000000"/>
                </a:solidFill>
                <a:effectLst/>
                <a:latin typeface="Calisto MT" panose="02040603050505030304" pitchFamily="18" charset="0"/>
                <a:ea typeface="Arial Unicode MS"/>
                <a:cs typeface="Aparajita" panose="02020603050405020304" pitchFamily="18" charset="0"/>
              </a:rPr>
              <a:t>Della straniera </a:t>
            </a:r>
            <a:r>
              <a:rPr lang="it-IT" sz="3600" b="1" dirty="0">
                <a:ln>
                  <a:noFill/>
                </a:ln>
                <a:solidFill>
                  <a:srgbClr val="000000"/>
                </a:solidFill>
                <a:effectLst/>
                <a:latin typeface="Calisto MT" panose="02040603050505030304" pitchFamily="18" charset="0"/>
                <a:ea typeface="Arial Unicode MS"/>
                <a:cs typeface="Aparajita" panose="02020603050405020304" pitchFamily="18" charset="0"/>
              </a:rPr>
              <a:t>esperta di ogni farmaco</a:t>
            </a:r>
            <a:r>
              <a:rPr lang="it-IT" sz="3600" dirty="0">
                <a:ln>
                  <a:noFill/>
                </a:ln>
                <a:solidFill>
                  <a:srgbClr val="000000"/>
                </a:solidFill>
                <a:effectLst/>
                <a:latin typeface="Calisto MT" panose="02040603050505030304" pitchFamily="18" charset="0"/>
                <a:ea typeface="Arial Unicode MS"/>
                <a:cs typeface="Aparajita" panose="02020603050405020304" pitchFamily="18" charset="0"/>
              </a:rPr>
              <a:t>. </a:t>
            </a:r>
          </a:p>
          <a:p>
            <a:pPr algn="ctr"/>
            <a:r>
              <a:rPr lang="it-IT" sz="3600" dirty="0">
                <a:ln>
                  <a:noFill/>
                </a:ln>
                <a:solidFill>
                  <a:srgbClr val="000000"/>
                </a:solidFill>
                <a:effectLst/>
                <a:latin typeface="Calisto MT" panose="02040603050505030304" pitchFamily="18" charset="0"/>
                <a:ea typeface="Arial Unicode MS"/>
                <a:cs typeface="Aparajita" panose="02020603050405020304" pitchFamily="18" charset="0"/>
              </a:rPr>
              <a:t>[...]</a:t>
            </a:r>
          </a:p>
          <a:p>
            <a:pPr algn="ctr"/>
            <a:r>
              <a:rPr lang="it-IT" sz="3600" dirty="0">
                <a:ln>
                  <a:noFill/>
                </a:ln>
                <a:solidFill>
                  <a:srgbClr val="000000"/>
                </a:solidFill>
                <a:effectLst/>
                <a:latin typeface="Calisto MT" panose="02040603050505030304" pitchFamily="18" charset="0"/>
                <a:ea typeface="Arial Unicode MS"/>
                <a:cs typeface="Aparajita" panose="02020603050405020304" pitchFamily="18" charset="0"/>
              </a:rPr>
              <a:t>Il serpente dagli occhi glauco, dal dorso maculato, </a:t>
            </a:r>
          </a:p>
          <a:p>
            <a:pPr algn="ctr"/>
            <a:r>
              <a:rPr lang="it-IT" sz="3600" dirty="0">
                <a:ln>
                  <a:noFill/>
                </a:ln>
                <a:solidFill>
                  <a:srgbClr val="000000"/>
                </a:solidFill>
                <a:effectLst/>
                <a:latin typeface="Calisto MT" panose="02040603050505030304" pitchFamily="18" charset="0"/>
                <a:ea typeface="Arial Unicode MS"/>
                <a:cs typeface="Aparajita" panose="02020603050405020304" pitchFamily="18" charset="0"/>
              </a:rPr>
              <a:t>O </a:t>
            </a:r>
            <a:r>
              <a:rPr lang="it-IT" sz="3600" dirty="0" err="1">
                <a:ln>
                  <a:noFill/>
                </a:ln>
                <a:solidFill>
                  <a:srgbClr val="000000"/>
                </a:solidFill>
                <a:effectLst/>
                <a:latin typeface="Calisto MT" panose="02040603050505030304" pitchFamily="18" charset="0"/>
                <a:ea typeface="Arial Unicode MS"/>
                <a:cs typeface="Aparajita" panose="02020603050405020304" pitchFamily="18" charset="0"/>
              </a:rPr>
              <a:t>Arcesilao</a:t>
            </a:r>
            <a:r>
              <a:rPr lang="it-IT" sz="3600" dirty="0">
                <a:ln>
                  <a:noFill/>
                </a:ln>
                <a:solidFill>
                  <a:srgbClr val="000000"/>
                </a:solidFill>
                <a:effectLst/>
                <a:latin typeface="Calisto MT" panose="02040603050505030304" pitchFamily="18" charset="0"/>
                <a:ea typeface="Arial Unicode MS"/>
                <a:cs typeface="Aparajita" panose="02020603050405020304" pitchFamily="18" charset="0"/>
              </a:rPr>
              <a:t>, con l’inganno egli uccise, </a:t>
            </a:r>
          </a:p>
          <a:p>
            <a:pPr algn="ctr"/>
            <a:r>
              <a:rPr lang="it-IT" sz="3600" dirty="0">
                <a:ln>
                  <a:noFill/>
                </a:ln>
                <a:solidFill>
                  <a:srgbClr val="000000"/>
                </a:solidFill>
                <a:effectLst/>
                <a:latin typeface="Calisto MT" panose="02040603050505030304" pitchFamily="18" charset="0"/>
                <a:ea typeface="Arial Unicode MS"/>
                <a:cs typeface="Aparajita" panose="02020603050405020304" pitchFamily="18" charset="0"/>
              </a:rPr>
              <a:t>E con l’assenso di lei rapì Medea, </a:t>
            </a:r>
          </a:p>
          <a:p>
            <a:pPr algn="ctr"/>
            <a:r>
              <a:rPr lang="it-IT" sz="3600" b="1" dirty="0">
                <a:ln>
                  <a:noFill/>
                </a:ln>
                <a:solidFill>
                  <a:srgbClr val="000000"/>
                </a:solidFill>
                <a:effectLst/>
                <a:latin typeface="Calisto MT" panose="02040603050505030304" pitchFamily="18" charset="0"/>
                <a:ea typeface="Arial Unicode MS"/>
                <a:cs typeface="Aparajita" panose="02020603050405020304" pitchFamily="18" charset="0"/>
              </a:rPr>
              <a:t>L’assassina di </a:t>
            </a:r>
            <a:r>
              <a:rPr lang="it-IT" sz="3600" b="1" dirty="0" err="1">
                <a:ln>
                  <a:noFill/>
                </a:ln>
                <a:solidFill>
                  <a:srgbClr val="000000"/>
                </a:solidFill>
                <a:effectLst/>
                <a:latin typeface="Calisto MT" panose="02040603050505030304" pitchFamily="18" charset="0"/>
                <a:ea typeface="Arial Unicode MS"/>
                <a:cs typeface="Aparajita" panose="02020603050405020304" pitchFamily="18" charset="0"/>
              </a:rPr>
              <a:t>Pelia</a:t>
            </a:r>
            <a:r>
              <a:rPr lang="it-IT" sz="3600" dirty="0">
                <a:ln>
                  <a:noFill/>
                </a:ln>
                <a:solidFill>
                  <a:srgbClr val="000000"/>
                </a:solidFill>
                <a:effectLst/>
                <a:latin typeface="Calisto MT" panose="02040603050505030304" pitchFamily="18" charset="0"/>
                <a:ea typeface="Arial Unicode MS"/>
                <a:cs typeface="Aparajita" panose="02020603050405020304" pitchFamily="18" charset="0"/>
              </a:rPr>
              <a:t>.»</a:t>
            </a:r>
          </a:p>
        </p:txBody>
      </p:sp>
    </p:spTree>
    <p:extLst>
      <p:ext uri="{BB962C8B-B14F-4D97-AF65-F5344CB8AC3E}">
        <p14:creationId xmlns:p14="http://schemas.microsoft.com/office/powerpoint/2010/main" val="16935194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Freeform 6">
            <a:extLst>
              <a:ext uri="{FF2B5EF4-FFF2-40B4-BE49-F238E27FC236}">
                <a16:creationId xmlns:a16="http://schemas.microsoft.com/office/drawing/2014/main" id="{841EFD0D-0D37-447B-B1EA-4F7197EB29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5" name="Rectangle 9">
            <a:extLst>
              <a:ext uri="{FF2B5EF4-FFF2-40B4-BE49-F238E27FC236}">
                <a16:creationId xmlns:a16="http://schemas.microsoft.com/office/drawing/2014/main" id="{5A6DFF24-307B-44B0-93F0-893676F148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2" name="Rectangle 11">
            <a:extLst>
              <a:ext uri="{FF2B5EF4-FFF2-40B4-BE49-F238E27FC236}">
                <a16:creationId xmlns:a16="http://schemas.microsoft.com/office/drawing/2014/main" id="{2D6CE9D5-28BB-4329-B5E2-B06131F27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4" name="Rectangle 13">
            <a:extLst>
              <a:ext uri="{FF2B5EF4-FFF2-40B4-BE49-F238E27FC236}">
                <a16:creationId xmlns:a16="http://schemas.microsoft.com/office/drawing/2014/main" id="{8D9F7D40-5D59-4F59-A331-D8F7710AC9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6" name="Freeform 11">
            <a:extLst>
              <a:ext uri="{FF2B5EF4-FFF2-40B4-BE49-F238E27FC236}">
                <a16:creationId xmlns:a16="http://schemas.microsoft.com/office/drawing/2014/main" id="{E2B1BC2F-AEBF-4990-A7F9-197AAF28BC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548664" y="0"/>
            <a:ext cx="4643336" cy="6858000"/>
          </a:xfrm>
          <a:custGeom>
            <a:avLst/>
            <a:gdLst/>
            <a:ahLst/>
            <a:cxnLst/>
            <a:rect l="0" t="0" r="r" b="b"/>
            <a:pathLst>
              <a:path w="3025" h="4320">
                <a:moveTo>
                  <a:pt x="0" y="0"/>
                </a:moveTo>
                <a:lnTo>
                  <a:pt x="3025" y="0"/>
                </a:lnTo>
                <a:lnTo>
                  <a:pt x="3025" y="4320"/>
                </a:lnTo>
                <a:lnTo>
                  <a:pt x="0" y="4320"/>
                </a:lnTo>
                <a:lnTo>
                  <a:pt x="3" y="4278"/>
                </a:lnTo>
                <a:lnTo>
                  <a:pt x="8" y="4243"/>
                </a:lnTo>
                <a:lnTo>
                  <a:pt x="14" y="4210"/>
                </a:lnTo>
                <a:lnTo>
                  <a:pt x="24" y="4183"/>
                </a:lnTo>
                <a:lnTo>
                  <a:pt x="34" y="4156"/>
                </a:lnTo>
                <a:lnTo>
                  <a:pt x="46" y="4133"/>
                </a:lnTo>
                <a:lnTo>
                  <a:pt x="58" y="4109"/>
                </a:lnTo>
                <a:lnTo>
                  <a:pt x="69" y="4087"/>
                </a:lnTo>
                <a:lnTo>
                  <a:pt x="80" y="4062"/>
                </a:lnTo>
                <a:lnTo>
                  <a:pt x="90" y="4036"/>
                </a:lnTo>
                <a:lnTo>
                  <a:pt x="99" y="4007"/>
                </a:lnTo>
                <a:lnTo>
                  <a:pt x="106" y="3976"/>
                </a:lnTo>
                <a:lnTo>
                  <a:pt x="111" y="3938"/>
                </a:lnTo>
                <a:lnTo>
                  <a:pt x="113" y="3895"/>
                </a:lnTo>
                <a:lnTo>
                  <a:pt x="111" y="3851"/>
                </a:lnTo>
                <a:lnTo>
                  <a:pt x="106" y="3815"/>
                </a:lnTo>
                <a:lnTo>
                  <a:pt x="99" y="3782"/>
                </a:lnTo>
                <a:lnTo>
                  <a:pt x="90" y="3752"/>
                </a:lnTo>
                <a:lnTo>
                  <a:pt x="80" y="3726"/>
                </a:lnTo>
                <a:lnTo>
                  <a:pt x="68" y="3702"/>
                </a:lnTo>
                <a:lnTo>
                  <a:pt x="56" y="3679"/>
                </a:lnTo>
                <a:lnTo>
                  <a:pt x="44" y="3655"/>
                </a:lnTo>
                <a:lnTo>
                  <a:pt x="33" y="3630"/>
                </a:lnTo>
                <a:lnTo>
                  <a:pt x="22" y="3604"/>
                </a:lnTo>
                <a:lnTo>
                  <a:pt x="13" y="3575"/>
                </a:lnTo>
                <a:lnTo>
                  <a:pt x="7" y="3542"/>
                </a:lnTo>
                <a:lnTo>
                  <a:pt x="1" y="3504"/>
                </a:lnTo>
                <a:lnTo>
                  <a:pt x="0" y="3461"/>
                </a:lnTo>
                <a:lnTo>
                  <a:pt x="1" y="3418"/>
                </a:lnTo>
                <a:lnTo>
                  <a:pt x="7" y="3380"/>
                </a:lnTo>
                <a:lnTo>
                  <a:pt x="13" y="3347"/>
                </a:lnTo>
                <a:lnTo>
                  <a:pt x="22" y="3319"/>
                </a:lnTo>
                <a:lnTo>
                  <a:pt x="33" y="3292"/>
                </a:lnTo>
                <a:lnTo>
                  <a:pt x="44" y="3267"/>
                </a:lnTo>
                <a:lnTo>
                  <a:pt x="56" y="3244"/>
                </a:lnTo>
                <a:lnTo>
                  <a:pt x="68" y="3222"/>
                </a:lnTo>
                <a:lnTo>
                  <a:pt x="80" y="3197"/>
                </a:lnTo>
                <a:lnTo>
                  <a:pt x="90" y="3171"/>
                </a:lnTo>
                <a:lnTo>
                  <a:pt x="99" y="3142"/>
                </a:lnTo>
                <a:lnTo>
                  <a:pt x="106" y="3109"/>
                </a:lnTo>
                <a:lnTo>
                  <a:pt x="111" y="3071"/>
                </a:lnTo>
                <a:lnTo>
                  <a:pt x="113" y="3028"/>
                </a:lnTo>
                <a:lnTo>
                  <a:pt x="111" y="2985"/>
                </a:lnTo>
                <a:lnTo>
                  <a:pt x="106" y="2947"/>
                </a:lnTo>
                <a:lnTo>
                  <a:pt x="99" y="2914"/>
                </a:lnTo>
                <a:lnTo>
                  <a:pt x="90" y="2885"/>
                </a:lnTo>
                <a:lnTo>
                  <a:pt x="80" y="2858"/>
                </a:lnTo>
                <a:lnTo>
                  <a:pt x="68" y="2834"/>
                </a:lnTo>
                <a:lnTo>
                  <a:pt x="44" y="2787"/>
                </a:lnTo>
                <a:lnTo>
                  <a:pt x="33" y="2763"/>
                </a:lnTo>
                <a:lnTo>
                  <a:pt x="22" y="2736"/>
                </a:lnTo>
                <a:lnTo>
                  <a:pt x="13" y="2707"/>
                </a:lnTo>
                <a:lnTo>
                  <a:pt x="7" y="2674"/>
                </a:lnTo>
                <a:lnTo>
                  <a:pt x="1" y="2637"/>
                </a:lnTo>
                <a:lnTo>
                  <a:pt x="0" y="2593"/>
                </a:lnTo>
                <a:lnTo>
                  <a:pt x="1" y="2550"/>
                </a:lnTo>
                <a:lnTo>
                  <a:pt x="7" y="2512"/>
                </a:lnTo>
                <a:lnTo>
                  <a:pt x="13" y="2479"/>
                </a:lnTo>
                <a:lnTo>
                  <a:pt x="22" y="2451"/>
                </a:lnTo>
                <a:lnTo>
                  <a:pt x="33" y="2424"/>
                </a:lnTo>
                <a:lnTo>
                  <a:pt x="44" y="2401"/>
                </a:lnTo>
                <a:lnTo>
                  <a:pt x="68" y="2354"/>
                </a:lnTo>
                <a:lnTo>
                  <a:pt x="80" y="2329"/>
                </a:lnTo>
                <a:lnTo>
                  <a:pt x="90" y="2303"/>
                </a:lnTo>
                <a:lnTo>
                  <a:pt x="99" y="2274"/>
                </a:lnTo>
                <a:lnTo>
                  <a:pt x="106" y="2241"/>
                </a:lnTo>
                <a:lnTo>
                  <a:pt x="111" y="2203"/>
                </a:lnTo>
                <a:lnTo>
                  <a:pt x="113" y="2159"/>
                </a:lnTo>
                <a:lnTo>
                  <a:pt x="111" y="2117"/>
                </a:lnTo>
                <a:lnTo>
                  <a:pt x="106" y="2079"/>
                </a:lnTo>
                <a:lnTo>
                  <a:pt x="99" y="2046"/>
                </a:lnTo>
                <a:lnTo>
                  <a:pt x="90" y="2017"/>
                </a:lnTo>
                <a:lnTo>
                  <a:pt x="80" y="1991"/>
                </a:lnTo>
                <a:lnTo>
                  <a:pt x="68" y="1966"/>
                </a:lnTo>
                <a:lnTo>
                  <a:pt x="56" y="1943"/>
                </a:lnTo>
                <a:lnTo>
                  <a:pt x="44" y="1919"/>
                </a:lnTo>
                <a:lnTo>
                  <a:pt x="33" y="1896"/>
                </a:lnTo>
                <a:lnTo>
                  <a:pt x="22" y="1869"/>
                </a:lnTo>
                <a:lnTo>
                  <a:pt x="13" y="1841"/>
                </a:lnTo>
                <a:lnTo>
                  <a:pt x="7" y="1807"/>
                </a:lnTo>
                <a:lnTo>
                  <a:pt x="1" y="1770"/>
                </a:lnTo>
                <a:lnTo>
                  <a:pt x="0" y="1727"/>
                </a:lnTo>
                <a:lnTo>
                  <a:pt x="1" y="1683"/>
                </a:lnTo>
                <a:lnTo>
                  <a:pt x="7" y="1646"/>
                </a:lnTo>
                <a:lnTo>
                  <a:pt x="13" y="1613"/>
                </a:lnTo>
                <a:lnTo>
                  <a:pt x="22" y="1583"/>
                </a:lnTo>
                <a:lnTo>
                  <a:pt x="33" y="1557"/>
                </a:lnTo>
                <a:lnTo>
                  <a:pt x="44" y="1533"/>
                </a:lnTo>
                <a:lnTo>
                  <a:pt x="56" y="1509"/>
                </a:lnTo>
                <a:lnTo>
                  <a:pt x="68" y="1486"/>
                </a:lnTo>
                <a:lnTo>
                  <a:pt x="80" y="1461"/>
                </a:lnTo>
                <a:lnTo>
                  <a:pt x="90" y="1435"/>
                </a:lnTo>
                <a:lnTo>
                  <a:pt x="99" y="1406"/>
                </a:lnTo>
                <a:lnTo>
                  <a:pt x="106" y="1373"/>
                </a:lnTo>
                <a:lnTo>
                  <a:pt x="111" y="1335"/>
                </a:lnTo>
                <a:lnTo>
                  <a:pt x="113" y="1292"/>
                </a:lnTo>
                <a:lnTo>
                  <a:pt x="111" y="1249"/>
                </a:lnTo>
                <a:lnTo>
                  <a:pt x="106" y="1211"/>
                </a:lnTo>
                <a:lnTo>
                  <a:pt x="99" y="1178"/>
                </a:lnTo>
                <a:lnTo>
                  <a:pt x="90" y="1149"/>
                </a:lnTo>
                <a:lnTo>
                  <a:pt x="80" y="1123"/>
                </a:lnTo>
                <a:lnTo>
                  <a:pt x="68" y="1098"/>
                </a:lnTo>
                <a:lnTo>
                  <a:pt x="56" y="1076"/>
                </a:lnTo>
                <a:lnTo>
                  <a:pt x="44" y="1053"/>
                </a:lnTo>
                <a:lnTo>
                  <a:pt x="33" y="1028"/>
                </a:lnTo>
                <a:lnTo>
                  <a:pt x="22" y="1001"/>
                </a:lnTo>
                <a:lnTo>
                  <a:pt x="13" y="973"/>
                </a:lnTo>
                <a:lnTo>
                  <a:pt x="7" y="940"/>
                </a:lnTo>
                <a:lnTo>
                  <a:pt x="1" y="902"/>
                </a:lnTo>
                <a:lnTo>
                  <a:pt x="0" y="859"/>
                </a:lnTo>
                <a:lnTo>
                  <a:pt x="1" y="816"/>
                </a:lnTo>
                <a:lnTo>
                  <a:pt x="7" y="778"/>
                </a:lnTo>
                <a:lnTo>
                  <a:pt x="13" y="745"/>
                </a:lnTo>
                <a:lnTo>
                  <a:pt x="22" y="716"/>
                </a:lnTo>
                <a:lnTo>
                  <a:pt x="33" y="690"/>
                </a:lnTo>
                <a:lnTo>
                  <a:pt x="44" y="665"/>
                </a:lnTo>
                <a:lnTo>
                  <a:pt x="56" y="641"/>
                </a:lnTo>
                <a:lnTo>
                  <a:pt x="68" y="618"/>
                </a:lnTo>
                <a:lnTo>
                  <a:pt x="80" y="594"/>
                </a:lnTo>
                <a:lnTo>
                  <a:pt x="90" y="568"/>
                </a:lnTo>
                <a:lnTo>
                  <a:pt x="99" y="538"/>
                </a:lnTo>
                <a:lnTo>
                  <a:pt x="106" y="505"/>
                </a:lnTo>
                <a:lnTo>
                  <a:pt x="111" y="469"/>
                </a:lnTo>
                <a:lnTo>
                  <a:pt x="113" y="424"/>
                </a:lnTo>
                <a:lnTo>
                  <a:pt x="111" y="382"/>
                </a:lnTo>
                <a:lnTo>
                  <a:pt x="106" y="344"/>
                </a:lnTo>
                <a:lnTo>
                  <a:pt x="99" y="313"/>
                </a:lnTo>
                <a:lnTo>
                  <a:pt x="90" y="284"/>
                </a:lnTo>
                <a:lnTo>
                  <a:pt x="80" y="258"/>
                </a:lnTo>
                <a:lnTo>
                  <a:pt x="69" y="233"/>
                </a:lnTo>
                <a:lnTo>
                  <a:pt x="58" y="211"/>
                </a:lnTo>
                <a:lnTo>
                  <a:pt x="46" y="187"/>
                </a:lnTo>
                <a:lnTo>
                  <a:pt x="34" y="164"/>
                </a:lnTo>
                <a:lnTo>
                  <a:pt x="24" y="137"/>
                </a:lnTo>
                <a:lnTo>
                  <a:pt x="14" y="110"/>
                </a:lnTo>
                <a:lnTo>
                  <a:pt x="8" y="77"/>
                </a:lnTo>
                <a:lnTo>
                  <a:pt x="3" y="42"/>
                </a:lnTo>
                <a:lnTo>
                  <a:pt x="0" y="0"/>
                </a:lnTo>
                <a:close/>
              </a:path>
            </a:pathLst>
          </a:custGeom>
          <a:solidFill>
            <a:schemeClr val="tx2"/>
          </a:solidFill>
          <a:ln w="0">
            <a:noFill/>
            <a:prstDash val="solid"/>
            <a:round/>
            <a:headEnd/>
            <a:tailEnd/>
          </a:ln>
        </p:spPr>
      </p:sp>
      <p:pic>
        <p:nvPicPr>
          <p:cNvPr id="2" name="Immagine 1">
            <a:extLst>
              <a:ext uri="{FF2B5EF4-FFF2-40B4-BE49-F238E27FC236}">
                <a16:creationId xmlns:a16="http://schemas.microsoft.com/office/drawing/2014/main" id="{E64AF3FD-AE92-434C-ADB9-5BA4E929A380}"/>
              </a:ext>
            </a:extLst>
          </p:cNvPr>
          <p:cNvPicPr>
            <a:picLocks noChangeAspect="1"/>
          </p:cNvPicPr>
          <p:nvPr/>
        </p:nvPicPr>
        <p:blipFill rotWithShape="1">
          <a:blip r:embed="rId2"/>
          <a:srcRect r="176" b="36967"/>
          <a:stretch/>
        </p:blipFill>
        <p:spPr>
          <a:xfrm>
            <a:off x="926927" y="1140931"/>
            <a:ext cx="5978273" cy="4265456"/>
          </a:xfrm>
          <a:prstGeom prst="rect">
            <a:avLst/>
          </a:prstGeom>
        </p:spPr>
      </p:pic>
      <p:sp>
        <p:nvSpPr>
          <p:cNvPr id="3" name="CasellaDiTesto 2">
            <a:extLst>
              <a:ext uri="{FF2B5EF4-FFF2-40B4-BE49-F238E27FC236}">
                <a16:creationId xmlns:a16="http://schemas.microsoft.com/office/drawing/2014/main" id="{0776824C-E3C6-4D18-8379-547256AD20B1}"/>
              </a:ext>
            </a:extLst>
          </p:cNvPr>
          <p:cNvSpPr txBox="1"/>
          <p:nvPr/>
        </p:nvSpPr>
        <p:spPr>
          <a:xfrm>
            <a:off x="8339328" y="1655065"/>
            <a:ext cx="3090672" cy="4224528"/>
          </a:xfrm>
          <a:prstGeom prst="rect">
            <a:avLst/>
          </a:prstGeom>
        </p:spPr>
        <p:txBody>
          <a:bodyPr vert="horz" lIns="91440" tIns="45720" rIns="91440" bIns="45720" rtlCol="0">
            <a:normAutofit/>
          </a:bodyPr>
          <a:lstStyle/>
          <a:p>
            <a:pPr indent="-228600" algn="ctr">
              <a:lnSpc>
                <a:spcPct val="110000"/>
              </a:lnSpc>
              <a:spcBef>
                <a:spcPts val="700"/>
              </a:spcBef>
              <a:buClr>
                <a:schemeClr val="tx2"/>
              </a:buClr>
            </a:pPr>
            <a:r>
              <a:rPr lang="en-US" sz="1600" dirty="0" err="1">
                <a:solidFill>
                  <a:schemeClr val="bg1"/>
                </a:solidFill>
                <a:latin typeface="Calisto MT" panose="02040603050505030304" pitchFamily="18" charset="0"/>
              </a:rPr>
              <a:t>Ricostruzione</a:t>
            </a:r>
            <a:r>
              <a:rPr lang="en-US" sz="1600" dirty="0">
                <a:solidFill>
                  <a:schemeClr val="bg1"/>
                </a:solidFill>
                <a:latin typeface="Calisto MT" panose="02040603050505030304" pitchFamily="18" charset="0"/>
              </a:rPr>
              <a:t> del </a:t>
            </a:r>
            <a:r>
              <a:rPr lang="en-US" sz="1600" dirty="0" err="1">
                <a:solidFill>
                  <a:schemeClr val="bg1"/>
                </a:solidFill>
                <a:latin typeface="Calisto MT" panose="02040603050505030304" pitchFamily="18" charset="0"/>
              </a:rPr>
              <a:t>pannello</a:t>
            </a:r>
            <a:r>
              <a:rPr lang="en-US" sz="1600" dirty="0">
                <a:solidFill>
                  <a:schemeClr val="bg1"/>
                </a:solidFill>
                <a:latin typeface="Calisto MT" panose="02040603050505030304" pitchFamily="18" charset="0"/>
              </a:rPr>
              <a:t> </a:t>
            </a:r>
            <a:r>
              <a:rPr lang="en-US" sz="1600" dirty="0" err="1">
                <a:solidFill>
                  <a:schemeClr val="bg1"/>
                </a:solidFill>
                <a:latin typeface="Calisto MT" panose="02040603050505030304" pitchFamily="18" charset="0"/>
              </a:rPr>
              <a:t>dell’Arca</a:t>
            </a:r>
            <a:r>
              <a:rPr lang="en-US" sz="1600" dirty="0">
                <a:solidFill>
                  <a:schemeClr val="bg1"/>
                </a:solidFill>
                <a:latin typeface="Calisto MT" panose="02040603050505030304" pitchFamily="18" charset="0"/>
              </a:rPr>
              <a:t> di </a:t>
            </a:r>
            <a:r>
              <a:rPr lang="en-US" sz="1600" dirty="0" err="1">
                <a:solidFill>
                  <a:schemeClr val="bg1"/>
                </a:solidFill>
                <a:latin typeface="Calisto MT" panose="02040603050505030304" pitchFamily="18" charset="0"/>
              </a:rPr>
              <a:t>Cipselo</a:t>
            </a:r>
            <a:r>
              <a:rPr lang="en-US" sz="1600" dirty="0">
                <a:solidFill>
                  <a:schemeClr val="bg1"/>
                </a:solidFill>
                <a:latin typeface="Calisto MT" panose="02040603050505030304" pitchFamily="18" charset="0"/>
              </a:rPr>
              <a:t>, prima </a:t>
            </a:r>
            <a:r>
              <a:rPr lang="en-US" sz="1600" dirty="0" err="1">
                <a:solidFill>
                  <a:schemeClr val="bg1"/>
                </a:solidFill>
                <a:latin typeface="Calisto MT" panose="02040603050505030304" pitchFamily="18" charset="0"/>
              </a:rPr>
              <a:t>metà</a:t>
            </a:r>
            <a:r>
              <a:rPr lang="en-US" sz="1600" dirty="0">
                <a:solidFill>
                  <a:schemeClr val="bg1"/>
                </a:solidFill>
                <a:latin typeface="Calisto MT" panose="02040603050505030304" pitchFamily="18" charset="0"/>
              </a:rPr>
              <a:t> del VI </a:t>
            </a:r>
            <a:r>
              <a:rPr lang="en-US" sz="1600" dirty="0" err="1">
                <a:solidFill>
                  <a:schemeClr val="bg1"/>
                </a:solidFill>
                <a:latin typeface="Calisto MT" panose="02040603050505030304" pitchFamily="18" charset="0"/>
              </a:rPr>
              <a:t>secolo</a:t>
            </a:r>
            <a:r>
              <a:rPr lang="en-US" sz="1600" dirty="0">
                <a:solidFill>
                  <a:schemeClr val="bg1"/>
                </a:solidFill>
                <a:latin typeface="Calisto MT" panose="02040603050505030304" pitchFamily="18" charset="0"/>
              </a:rPr>
              <a:t> </a:t>
            </a:r>
            <a:r>
              <a:rPr lang="en-US" sz="1600" dirty="0" err="1">
                <a:solidFill>
                  <a:schemeClr val="bg1"/>
                </a:solidFill>
                <a:latin typeface="Calisto MT" panose="02040603050505030304" pitchFamily="18" charset="0"/>
              </a:rPr>
              <a:t>a.C.</a:t>
            </a:r>
            <a:r>
              <a:rPr lang="en-US" sz="1600" dirty="0">
                <a:solidFill>
                  <a:schemeClr val="bg1"/>
                </a:solidFill>
                <a:latin typeface="Calisto MT" panose="02040603050505030304" pitchFamily="18" charset="0"/>
              </a:rPr>
              <a:t> </a:t>
            </a:r>
            <a:r>
              <a:rPr lang="en-US" sz="1600" dirty="0" err="1">
                <a:solidFill>
                  <a:schemeClr val="bg1"/>
                </a:solidFill>
                <a:latin typeface="Calisto MT" panose="02040603050505030304" pitchFamily="18" charset="0"/>
              </a:rPr>
              <a:t>Rappresenta</a:t>
            </a:r>
            <a:r>
              <a:rPr lang="en-US" sz="1600" dirty="0">
                <a:solidFill>
                  <a:schemeClr val="bg1"/>
                </a:solidFill>
                <a:latin typeface="Calisto MT" panose="02040603050505030304" pitchFamily="18" charset="0"/>
              </a:rPr>
              <a:t> uno </a:t>
            </a:r>
            <a:r>
              <a:rPr lang="en-US" sz="1600" i="1" dirty="0" err="1">
                <a:solidFill>
                  <a:schemeClr val="bg1"/>
                </a:solidFill>
                <a:latin typeface="Calisto MT" panose="02040603050505030304" pitchFamily="18" charset="0"/>
              </a:rPr>
              <a:t>hieros</a:t>
            </a:r>
            <a:r>
              <a:rPr lang="en-US" sz="1600" i="1" dirty="0">
                <a:solidFill>
                  <a:schemeClr val="bg1"/>
                </a:solidFill>
                <a:latin typeface="Calisto MT" panose="02040603050505030304" pitchFamily="18" charset="0"/>
              </a:rPr>
              <a:t> </a:t>
            </a:r>
            <a:r>
              <a:rPr lang="en-US" sz="1600" i="1" dirty="0" err="1">
                <a:solidFill>
                  <a:schemeClr val="bg1"/>
                </a:solidFill>
                <a:latin typeface="Calisto MT" panose="02040603050505030304" pitchFamily="18" charset="0"/>
              </a:rPr>
              <a:t>gamos</a:t>
            </a:r>
            <a:r>
              <a:rPr lang="en-US" sz="1600" i="1" dirty="0">
                <a:solidFill>
                  <a:schemeClr val="bg1"/>
                </a:solidFill>
                <a:latin typeface="Calisto MT" panose="02040603050505030304" pitchFamily="18" charset="0"/>
              </a:rPr>
              <a:t> </a:t>
            </a:r>
            <a:r>
              <a:rPr lang="en-US" sz="1600" dirty="0">
                <a:solidFill>
                  <a:schemeClr val="bg1"/>
                </a:solidFill>
                <a:latin typeface="Calisto MT" panose="02040603050505030304" pitchFamily="18" charset="0"/>
              </a:rPr>
              <a:t>(</a:t>
            </a:r>
            <a:r>
              <a:rPr lang="en-US" sz="1600" dirty="0" err="1">
                <a:solidFill>
                  <a:schemeClr val="bg1"/>
                </a:solidFill>
                <a:latin typeface="Calisto MT" panose="02040603050505030304" pitchFamily="18" charset="0"/>
              </a:rPr>
              <a:t>matrimonio</a:t>
            </a:r>
            <a:r>
              <a:rPr lang="en-US" sz="1600" dirty="0">
                <a:solidFill>
                  <a:schemeClr val="bg1"/>
                </a:solidFill>
                <a:latin typeface="Calisto MT" panose="02040603050505030304" pitchFamily="18" charset="0"/>
              </a:rPr>
              <a:t> </a:t>
            </a:r>
            <a:r>
              <a:rPr lang="en-US" sz="1600" dirty="0" err="1">
                <a:solidFill>
                  <a:schemeClr val="bg1"/>
                </a:solidFill>
                <a:latin typeface="Calisto MT" panose="02040603050505030304" pitchFamily="18" charset="0"/>
              </a:rPr>
              <a:t>sacro</a:t>
            </a:r>
            <a:r>
              <a:rPr lang="en-US" sz="1600" dirty="0">
                <a:solidFill>
                  <a:schemeClr val="bg1"/>
                </a:solidFill>
                <a:latin typeface="Calisto MT" panose="02040603050505030304" pitchFamily="18" charset="0"/>
              </a:rPr>
              <a:t>)</a:t>
            </a:r>
            <a:r>
              <a:rPr lang="en-US" sz="1600" i="1" dirty="0">
                <a:solidFill>
                  <a:schemeClr val="bg1"/>
                </a:solidFill>
                <a:latin typeface="Calisto MT" panose="02040603050505030304" pitchFamily="18" charset="0"/>
              </a:rPr>
              <a:t> </a:t>
            </a:r>
            <a:r>
              <a:rPr lang="en-US" sz="1600" dirty="0" err="1">
                <a:solidFill>
                  <a:schemeClr val="bg1"/>
                </a:solidFill>
                <a:latin typeface="Calisto MT" panose="02040603050505030304" pitchFamily="18" charset="0"/>
              </a:rPr>
              <a:t>fra</a:t>
            </a:r>
            <a:r>
              <a:rPr lang="en-US" sz="1600" dirty="0">
                <a:solidFill>
                  <a:schemeClr val="bg1"/>
                </a:solidFill>
                <a:latin typeface="Calisto MT" panose="02040603050505030304" pitchFamily="18" charset="0"/>
              </a:rPr>
              <a:t> Medea, </a:t>
            </a:r>
            <a:r>
              <a:rPr lang="en-US" sz="1600" dirty="0" err="1">
                <a:solidFill>
                  <a:schemeClr val="bg1"/>
                </a:solidFill>
                <a:latin typeface="Calisto MT" panose="02040603050505030304" pitchFamily="18" charset="0"/>
              </a:rPr>
              <a:t>seduta</a:t>
            </a:r>
            <a:r>
              <a:rPr lang="en-US" sz="1600" dirty="0">
                <a:solidFill>
                  <a:schemeClr val="bg1"/>
                </a:solidFill>
                <a:latin typeface="Calisto MT" panose="02040603050505030304" pitchFamily="18" charset="0"/>
              </a:rPr>
              <a:t> in </a:t>
            </a:r>
            <a:r>
              <a:rPr lang="en-US" sz="1600" dirty="0" err="1">
                <a:solidFill>
                  <a:schemeClr val="bg1"/>
                </a:solidFill>
                <a:latin typeface="Calisto MT" panose="02040603050505030304" pitchFamily="18" charset="0"/>
              </a:rPr>
              <a:t>trono</a:t>
            </a:r>
            <a:r>
              <a:rPr lang="en-US" sz="1600" dirty="0">
                <a:solidFill>
                  <a:schemeClr val="bg1"/>
                </a:solidFill>
                <a:latin typeface="Calisto MT" panose="02040603050505030304" pitchFamily="18" charset="0"/>
              </a:rPr>
              <a:t>, e </a:t>
            </a:r>
            <a:r>
              <a:rPr lang="en-US" sz="1600" dirty="0" err="1">
                <a:solidFill>
                  <a:schemeClr val="bg1"/>
                </a:solidFill>
                <a:latin typeface="Calisto MT" panose="02040603050505030304" pitchFamily="18" charset="0"/>
              </a:rPr>
              <a:t>Giasone</a:t>
            </a:r>
            <a:r>
              <a:rPr lang="en-US" sz="1600" dirty="0">
                <a:solidFill>
                  <a:schemeClr val="bg1"/>
                </a:solidFill>
                <a:latin typeface="Calisto MT" panose="02040603050505030304" pitchFamily="18" charset="0"/>
              </a:rPr>
              <a:t>. “</a:t>
            </a:r>
            <a:r>
              <a:rPr lang="en-US" sz="1600" dirty="0" err="1">
                <a:solidFill>
                  <a:schemeClr val="bg1"/>
                </a:solidFill>
                <a:latin typeface="Calisto MT" panose="02040603050505030304" pitchFamily="18" charset="0"/>
              </a:rPr>
              <a:t>Giasone</a:t>
            </a:r>
            <a:r>
              <a:rPr lang="en-US" sz="1600" dirty="0">
                <a:solidFill>
                  <a:schemeClr val="bg1"/>
                </a:solidFill>
                <a:latin typeface="Calisto MT" panose="02040603050505030304" pitchFamily="18" charset="0"/>
              </a:rPr>
              <a:t> </a:t>
            </a:r>
            <a:r>
              <a:rPr lang="en-US" sz="1600" dirty="0" err="1">
                <a:solidFill>
                  <a:schemeClr val="bg1"/>
                </a:solidFill>
                <a:latin typeface="Calisto MT" panose="02040603050505030304" pitchFamily="18" charset="0"/>
              </a:rPr>
              <a:t>sposa</a:t>
            </a:r>
            <a:r>
              <a:rPr lang="en-US" sz="1600" dirty="0">
                <a:solidFill>
                  <a:schemeClr val="bg1"/>
                </a:solidFill>
                <a:latin typeface="Calisto MT" panose="02040603050505030304" pitchFamily="18" charset="0"/>
              </a:rPr>
              <a:t> Medea. Lo </a:t>
            </a:r>
            <a:r>
              <a:rPr lang="en-US" sz="1600" dirty="0" err="1">
                <a:solidFill>
                  <a:schemeClr val="bg1"/>
                </a:solidFill>
                <a:latin typeface="Calisto MT" panose="02040603050505030304" pitchFamily="18" charset="0"/>
              </a:rPr>
              <a:t>comanda</a:t>
            </a:r>
            <a:r>
              <a:rPr lang="en-US" sz="1600" dirty="0">
                <a:solidFill>
                  <a:schemeClr val="bg1"/>
                </a:solidFill>
                <a:latin typeface="Calisto MT" panose="02040603050505030304" pitchFamily="18" charset="0"/>
              </a:rPr>
              <a:t> </a:t>
            </a:r>
            <a:r>
              <a:rPr lang="en-US" sz="1600" dirty="0" err="1">
                <a:solidFill>
                  <a:schemeClr val="bg1"/>
                </a:solidFill>
                <a:latin typeface="Calisto MT" panose="02040603050505030304" pitchFamily="18" charset="0"/>
              </a:rPr>
              <a:t>Afrodite</a:t>
            </a:r>
            <a:r>
              <a:rPr lang="en-US" sz="1600" dirty="0">
                <a:solidFill>
                  <a:schemeClr val="bg1"/>
                </a:solidFill>
                <a:latin typeface="Calisto MT" panose="02040603050505030304" pitchFamily="18" charset="0"/>
              </a:rPr>
              <a:t>”.</a:t>
            </a:r>
          </a:p>
          <a:p>
            <a:pPr indent="-228600" algn="ctr">
              <a:lnSpc>
                <a:spcPct val="110000"/>
              </a:lnSpc>
              <a:spcBef>
                <a:spcPts val="700"/>
              </a:spcBef>
              <a:buClr>
                <a:schemeClr val="tx2"/>
              </a:buClr>
            </a:pPr>
            <a:endParaRPr lang="en-US" sz="1600" dirty="0">
              <a:solidFill>
                <a:schemeClr val="bg1"/>
              </a:solidFill>
              <a:latin typeface="Calisto MT" panose="02040603050505030304" pitchFamily="18" charset="0"/>
            </a:endParaRPr>
          </a:p>
          <a:p>
            <a:pPr indent="-228600" algn="ctr">
              <a:lnSpc>
                <a:spcPct val="110000"/>
              </a:lnSpc>
              <a:spcBef>
                <a:spcPts val="700"/>
              </a:spcBef>
              <a:buClr>
                <a:schemeClr val="tx2"/>
              </a:buClr>
            </a:pPr>
            <a:r>
              <a:rPr lang="en-US" sz="1600" dirty="0">
                <a:solidFill>
                  <a:schemeClr val="bg1"/>
                </a:solidFill>
                <a:latin typeface="Calisto MT" panose="02040603050505030304" pitchFamily="18" charset="0"/>
              </a:rPr>
              <a:t>La </a:t>
            </a:r>
            <a:r>
              <a:rPr lang="en-US" sz="1600" dirty="0" err="1">
                <a:solidFill>
                  <a:schemeClr val="bg1"/>
                </a:solidFill>
                <a:latin typeface="Calisto MT" panose="02040603050505030304" pitchFamily="18" charset="0"/>
              </a:rPr>
              <a:t>Pitica</a:t>
            </a:r>
            <a:r>
              <a:rPr lang="en-US" sz="1600" dirty="0">
                <a:solidFill>
                  <a:schemeClr val="bg1"/>
                </a:solidFill>
                <a:latin typeface="Calisto MT" panose="02040603050505030304" pitchFamily="18" charset="0"/>
              </a:rPr>
              <a:t> IV </a:t>
            </a:r>
            <a:r>
              <a:rPr lang="en-US" sz="1600" dirty="0" err="1">
                <a:solidFill>
                  <a:schemeClr val="bg1"/>
                </a:solidFill>
                <a:latin typeface="Calisto MT" panose="02040603050505030304" pitchFamily="18" charset="0"/>
              </a:rPr>
              <a:t>riprende</a:t>
            </a:r>
            <a:r>
              <a:rPr lang="en-US" sz="1600" dirty="0">
                <a:solidFill>
                  <a:schemeClr val="bg1"/>
                </a:solidFill>
                <a:latin typeface="Calisto MT" panose="02040603050505030304" pitchFamily="18" charset="0"/>
              </a:rPr>
              <a:t> la </a:t>
            </a:r>
            <a:r>
              <a:rPr lang="en-US" sz="1600" dirty="0" err="1">
                <a:solidFill>
                  <a:schemeClr val="bg1"/>
                </a:solidFill>
                <a:latin typeface="Calisto MT" panose="02040603050505030304" pitchFamily="18" charset="0"/>
              </a:rPr>
              <a:t>tradizione</a:t>
            </a:r>
            <a:r>
              <a:rPr lang="en-US" sz="1600" dirty="0">
                <a:solidFill>
                  <a:schemeClr val="bg1"/>
                </a:solidFill>
                <a:latin typeface="Calisto MT" panose="02040603050505030304" pitchFamily="18" charset="0"/>
              </a:rPr>
              <a:t> </a:t>
            </a:r>
            <a:r>
              <a:rPr lang="en-US" sz="1600" i="1" dirty="0" err="1">
                <a:solidFill>
                  <a:schemeClr val="bg1"/>
                </a:solidFill>
                <a:latin typeface="Calisto MT" panose="02040603050505030304" pitchFamily="18" charset="0"/>
              </a:rPr>
              <a:t>positiva</a:t>
            </a:r>
            <a:r>
              <a:rPr lang="en-US" sz="1600" dirty="0">
                <a:solidFill>
                  <a:schemeClr val="bg1"/>
                </a:solidFill>
                <a:latin typeface="Calisto MT" panose="02040603050505030304" pitchFamily="18" charset="0"/>
              </a:rPr>
              <a:t> di Medea. Si </a:t>
            </a:r>
            <a:r>
              <a:rPr lang="en-US" sz="1600" dirty="0" err="1">
                <a:solidFill>
                  <a:schemeClr val="bg1"/>
                </a:solidFill>
                <a:latin typeface="Calisto MT" panose="02040603050505030304" pitchFamily="18" charset="0"/>
              </a:rPr>
              <a:t>può</a:t>
            </a:r>
            <a:r>
              <a:rPr lang="en-US" sz="1600" dirty="0">
                <a:solidFill>
                  <a:schemeClr val="bg1"/>
                </a:solidFill>
                <a:latin typeface="Calisto MT" panose="02040603050505030304" pitchFamily="18" charset="0"/>
              </a:rPr>
              <a:t> </a:t>
            </a:r>
            <a:r>
              <a:rPr lang="en-US" sz="1600" dirty="0" err="1">
                <a:solidFill>
                  <a:schemeClr val="bg1"/>
                </a:solidFill>
                <a:latin typeface="Calisto MT" panose="02040603050505030304" pitchFamily="18" charset="0"/>
              </a:rPr>
              <a:t>ipotizzare</a:t>
            </a:r>
            <a:r>
              <a:rPr lang="en-US" sz="1600" dirty="0">
                <a:solidFill>
                  <a:schemeClr val="bg1"/>
                </a:solidFill>
                <a:latin typeface="Calisto MT" panose="02040603050505030304" pitchFamily="18" charset="0"/>
              </a:rPr>
              <a:t> </a:t>
            </a:r>
            <a:r>
              <a:rPr lang="en-US" sz="1600" dirty="0" err="1">
                <a:solidFill>
                  <a:schemeClr val="bg1"/>
                </a:solidFill>
                <a:latin typeface="Calisto MT" panose="02040603050505030304" pitchFamily="18" charset="0"/>
              </a:rPr>
              <a:t>che</a:t>
            </a:r>
            <a:r>
              <a:rPr lang="en-US" sz="1600" dirty="0">
                <a:solidFill>
                  <a:schemeClr val="bg1"/>
                </a:solidFill>
                <a:latin typeface="Calisto MT" panose="02040603050505030304" pitchFamily="18" charset="0"/>
              </a:rPr>
              <a:t> in tempi </a:t>
            </a:r>
            <a:r>
              <a:rPr lang="en-US" sz="1600" dirty="0" err="1">
                <a:solidFill>
                  <a:schemeClr val="bg1"/>
                </a:solidFill>
                <a:latin typeface="Calisto MT" panose="02040603050505030304" pitchFamily="18" charset="0"/>
              </a:rPr>
              <a:t>antichi</a:t>
            </a:r>
            <a:r>
              <a:rPr lang="en-US" sz="1600" dirty="0">
                <a:solidFill>
                  <a:schemeClr val="bg1"/>
                </a:solidFill>
                <a:latin typeface="Calisto MT" panose="02040603050505030304" pitchFamily="18" charset="0"/>
              </a:rPr>
              <a:t> Medea fosse </a:t>
            </a:r>
            <a:r>
              <a:rPr lang="en-US" sz="1600" dirty="0" err="1">
                <a:solidFill>
                  <a:schemeClr val="bg1"/>
                </a:solidFill>
                <a:latin typeface="Calisto MT" panose="02040603050505030304" pitchFamily="18" charset="0"/>
              </a:rPr>
              <a:t>addirittura</a:t>
            </a:r>
            <a:r>
              <a:rPr lang="en-US" sz="1600" dirty="0">
                <a:solidFill>
                  <a:schemeClr val="bg1"/>
                </a:solidFill>
                <a:latin typeface="Calisto MT" panose="02040603050505030304" pitchFamily="18" charset="0"/>
              </a:rPr>
              <a:t> una </a:t>
            </a:r>
            <a:r>
              <a:rPr lang="en-US" sz="1600" dirty="0" err="1">
                <a:solidFill>
                  <a:schemeClr val="bg1"/>
                </a:solidFill>
                <a:latin typeface="Calisto MT" panose="02040603050505030304" pitchFamily="18" charset="0"/>
              </a:rPr>
              <a:t>divinità</a:t>
            </a:r>
            <a:r>
              <a:rPr lang="en-US" sz="1600" dirty="0">
                <a:solidFill>
                  <a:schemeClr val="bg1"/>
                </a:solidFill>
                <a:latin typeface="Calisto MT" panose="02040603050505030304" pitchFamily="18" charset="0"/>
              </a:rPr>
              <a:t>.</a:t>
            </a:r>
          </a:p>
        </p:txBody>
      </p:sp>
    </p:spTree>
    <p:extLst>
      <p:ext uri="{BB962C8B-B14F-4D97-AF65-F5344CB8AC3E}">
        <p14:creationId xmlns:p14="http://schemas.microsoft.com/office/powerpoint/2010/main" val="184215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116F0046-586A-4C61-9BA7-0E5AF50D40A0}"/>
              </a:ext>
            </a:extLst>
          </p:cNvPr>
          <p:cNvSpPr txBox="1"/>
          <p:nvPr/>
        </p:nvSpPr>
        <p:spPr>
          <a:xfrm>
            <a:off x="1385229" y="828287"/>
            <a:ext cx="3229978" cy="4832092"/>
          </a:xfrm>
          <a:prstGeom prst="rect">
            <a:avLst/>
          </a:prstGeom>
          <a:noFill/>
        </p:spPr>
        <p:txBody>
          <a:bodyPr wrap="square" rtlCol="0">
            <a:spAutoFit/>
          </a:bodyPr>
          <a:lstStyle/>
          <a:p>
            <a:pPr algn="ctr"/>
            <a:endParaRPr lang="it-IT" sz="2200" dirty="0">
              <a:solidFill>
                <a:schemeClr val="tx2">
                  <a:lumMod val="10000"/>
                </a:schemeClr>
              </a:solidFill>
              <a:latin typeface="Calisto MT" panose="02040603050505030304" pitchFamily="18" charset="0"/>
              <a:cs typeface="Aparajita" panose="02020603050405020304" pitchFamily="18" charset="0"/>
            </a:endParaRPr>
          </a:p>
          <a:p>
            <a:pPr algn="ctr"/>
            <a:r>
              <a:rPr lang="it-IT" sz="2400" dirty="0">
                <a:solidFill>
                  <a:schemeClr val="tx2">
                    <a:lumMod val="10000"/>
                  </a:schemeClr>
                </a:solidFill>
                <a:latin typeface="Calisto MT" panose="02040603050505030304" pitchFamily="18" charset="0"/>
                <a:ea typeface="FangSong" panose="020B0503020204020204" pitchFamily="49" charset="-122"/>
                <a:cs typeface="Aparajita" panose="02020603050405020304" pitchFamily="18" charset="0"/>
              </a:rPr>
              <a:t>Legittimo discendete al trono di </a:t>
            </a:r>
            <a:r>
              <a:rPr lang="it-IT" sz="2400" dirty="0" err="1">
                <a:solidFill>
                  <a:schemeClr val="tx2">
                    <a:lumMod val="10000"/>
                  </a:schemeClr>
                </a:solidFill>
                <a:latin typeface="Calisto MT" panose="02040603050505030304" pitchFamily="18" charset="0"/>
                <a:ea typeface="FangSong" panose="020B0503020204020204" pitchFamily="49" charset="-122"/>
                <a:cs typeface="Aparajita" panose="02020603050405020304" pitchFamily="18" charset="0"/>
              </a:rPr>
              <a:t>Iolco</a:t>
            </a:r>
            <a:r>
              <a:rPr lang="it-IT" sz="2400" dirty="0">
                <a:solidFill>
                  <a:schemeClr val="tx2">
                    <a:lumMod val="10000"/>
                  </a:schemeClr>
                </a:solidFill>
                <a:latin typeface="Calisto MT" panose="02040603050505030304" pitchFamily="18" charset="0"/>
                <a:ea typeface="FangSong" panose="020B0503020204020204" pitchFamily="49" charset="-122"/>
                <a:cs typeface="Aparajita" panose="02020603050405020304" pitchFamily="18" charset="0"/>
              </a:rPr>
              <a:t> (Tessaglia), Giasone viene mandato in Colchide dallo zio </a:t>
            </a:r>
            <a:r>
              <a:rPr lang="it-IT" sz="2400" dirty="0" err="1">
                <a:solidFill>
                  <a:schemeClr val="tx2">
                    <a:lumMod val="10000"/>
                  </a:schemeClr>
                </a:solidFill>
                <a:latin typeface="Calisto MT" panose="02040603050505030304" pitchFamily="18" charset="0"/>
                <a:ea typeface="FangSong" panose="020B0503020204020204" pitchFamily="49" charset="-122"/>
                <a:cs typeface="Aparajita" panose="02020603050405020304" pitchFamily="18" charset="0"/>
              </a:rPr>
              <a:t>Pelia</a:t>
            </a:r>
            <a:r>
              <a:rPr lang="it-IT" sz="2400" dirty="0">
                <a:solidFill>
                  <a:schemeClr val="tx2">
                    <a:lumMod val="10000"/>
                  </a:schemeClr>
                </a:solidFill>
                <a:latin typeface="Calisto MT" panose="02040603050505030304" pitchFamily="18" charset="0"/>
                <a:ea typeface="FangSong" panose="020B0503020204020204" pitchFamily="49" charset="-122"/>
                <a:cs typeface="Aparajita" panose="02020603050405020304" pitchFamily="18" charset="0"/>
              </a:rPr>
              <a:t>, usurpatore </a:t>
            </a:r>
            <a:r>
              <a:rPr lang="it-IT" sz="2400" dirty="0">
                <a:solidFill>
                  <a:schemeClr val="tx2">
                    <a:lumMod val="10000"/>
                  </a:schemeClr>
                </a:solidFill>
                <a:latin typeface="Calisto MT" panose="02040603050505030304" pitchFamily="18" charset="0"/>
                <a:ea typeface="FangSong" panose="020B0503020204020204" pitchFamily="49" charset="-122"/>
                <a:cs typeface="Aparajita" panose="020B0502040204020203" pitchFamily="18" charset="0"/>
              </a:rPr>
              <a:t>del regno, a recuperare il Vello d’Oro. </a:t>
            </a:r>
            <a:r>
              <a:rPr lang="it-IT" sz="2400" dirty="0" err="1">
                <a:solidFill>
                  <a:schemeClr val="tx2">
                    <a:lumMod val="10000"/>
                  </a:schemeClr>
                </a:solidFill>
                <a:latin typeface="Calisto MT" panose="02040603050505030304" pitchFamily="18" charset="0"/>
                <a:ea typeface="FangSong" panose="020B0503020204020204" pitchFamily="49" charset="-122"/>
                <a:cs typeface="Aparajita" panose="020B0502040204020203" pitchFamily="18" charset="0"/>
              </a:rPr>
              <a:t>Pelia</a:t>
            </a:r>
            <a:r>
              <a:rPr lang="it-IT" sz="2400" dirty="0">
                <a:solidFill>
                  <a:schemeClr val="tx2">
                    <a:lumMod val="10000"/>
                  </a:schemeClr>
                </a:solidFill>
                <a:latin typeface="Calisto MT" panose="02040603050505030304" pitchFamily="18" charset="0"/>
                <a:ea typeface="FangSong" panose="020B0503020204020204" pitchFamily="49" charset="-122"/>
                <a:cs typeface="Aparajita" panose="020B0502040204020203" pitchFamily="18" charset="0"/>
              </a:rPr>
              <a:t> spera che l’impresa piena di insidie si risolva con la morte del nipote.  </a:t>
            </a:r>
          </a:p>
          <a:p>
            <a:pPr algn="ctr"/>
            <a:endParaRPr lang="it-IT" sz="2200" dirty="0">
              <a:solidFill>
                <a:schemeClr val="tx2">
                  <a:lumMod val="10000"/>
                </a:schemeClr>
              </a:solidFill>
              <a:latin typeface="Abadi" panose="020B0604020104020204" pitchFamily="34" charset="0"/>
              <a:ea typeface="FangSong" panose="020B0503020204020204" pitchFamily="49" charset="-122"/>
              <a:cs typeface="Aparajita" panose="020B0502040204020203" pitchFamily="18" charset="0"/>
            </a:endParaRPr>
          </a:p>
        </p:txBody>
      </p:sp>
      <p:pic>
        <p:nvPicPr>
          <p:cNvPr id="2052" name="Picture 4" descr="Cartina disegnata a mano del Mediterraneo, Europa, Africa e Medio Oriente">
            <a:extLst>
              <a:ext uri="{FF2B5EF4-FFF2-40B4-BE49-F238E27FC236}">
                <a16:creationId xmlns:a16="http://schemas.microsoft.com/office/drawing/2014/main" id="{AEB19563-96AA-41D2-B098-2437153B9F7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6281" t="21962" b="24445"/>
          <a:stretch/>
        </p:blipFill>
        <p:spPr bwMode="auto">
          <a:xfrm>
            <a:off x="5060182" y="1417178"/>
            <a:ext cx="6245679" cy="4023641"/>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3" name="Ovale 2">
            <a:extLst>
              <a:ext uri="{FF2B5EF4-FFF2-40B4-BE49-F238E27FC236}">
                <a16:creationId xmlns:a16="http://schemas.microsoft.com/office/drawing/2014/main" id="{44998E7F-FDCE-4DF8-BE3A-2A393FC4D414}"/>
              </a:ext>
            </a:extLst>
          </p:cNvPr>
          <p:cNvSpPr/>
          <p:nvPr/>
        </p:nvSpPr>
        <p:spPr>
          <a:xfrm>
            <a:off x="10098663" y="3047961"/>
            <a:ext cx="708108" cy="460978"/>
          </a:xfrm>
          <a:prstGeom prst="ellipse">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4" name="CasellaDiTesto 3">
            <a:extLst>
              <a:ext uri="{FF2B5EF4-FFF2-40B4-BE49-F238E27FC236}">
                <a16:creationId xmlns:a16="http://schemas.microsoft.com/office/drawing/2014/main" id="{174C4F2B-25B6-4687-9AC7-6AC40DDDA425}"/>
              </a:ext>
            </a:extLst>
          </p:cNvPr>
          <p:cNvSpPr txBox="1"/>
          <p:nvPr/>
        </p:nvSpPr>
        <p:spPr>
          <a:xfrm>
            <a:off x="9675410" y="2672843"/>
            <a:ext cx="1266094" cy="369332"/>
          </a:xfrm>
          <a:prstGeom prst="rect">
            <a:avLst/>
          </a:prstGeom>
          <a:noFill/>
        </p:spPr>
        <p:txBody>
          <a:bodyPr wrap="square" rtlCol="0">
            <a:spAutoFit/>
          </a:bodyPr>
          <a:lstStyle/>
          <a:p>
            <a:r>
              <a:rPr lang="it-IT" b="1" dirty="0">
                <a:solidFill>
                  <a:srgbClr val="002060"/>
                </a:solidFill>
                <a:highlight>
                  <a:srgbClr val="FFFF00"/>
                </a:highlight>
                <a:latin typeface="Abadi" panose="020B0604020104020204" pitchFamily="34" charset="0"/>
                <a:cs typeface="Aharoni" panose="02010803020104030203" pitchFamily="2" charset="-79"/>
              </a:rPr>
              <a:t>Colchide</a:t>
            </a:r>
          </a:p>
        </p:txBody>
      </p:sp>
      <p:sp>
        <p:nvSpPr>
          <p:cNvPr id="5" name="Ovale 4">
            <a:extLst>
              <a:ext uri="{FF2B5EF4-FFF2-40B4-BE49-F238E27FC236}">
                <a16:creationId xmlns:a16="http://schemas.microsoft.com/office/drawing/2014/main" id="{457229A9-04B2-472A-9E41-9E841C399814}"/>
              </a:ext>
            </a:extLst>
          </p:cNvPr>
          <p:cNvSpPr/>
          <p:nvPr/>
        </p:nvSpPr>
        <p:spPr>
          <a:xfrm>
            <a:off x="7442008" y="3623465"/>
            <a:ext cx="221063" cy="16940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6" name="CasellaDiTesto 5">
            <a:extLst>
              <a:ext uri="{FF2B5EF4-FFF2-40B4-BE49-F238E27FC236}">
                <a16:creationId xmlns:a16="http://schemas.microsoft.com/office/drawing/2014/main" id="{ED146051-E502-4146-AF37-912F054B9642}"/>
              </a:ext>
            </a:extLst>
          </p:cNvPr>
          <p:cNvSpPr txBox="1"/>
          <p:nvPr/>
        </p:nvSpPr>
        <p:spPr>
          <a:xfrm>
            <a:off x="6888969" y="3278450"/>
            <a:ext cx="813507" cy="369332"/>
          </a:xfrm>
          <a:prstGeom prst="rect">
            <a:avLst/>
          </a:prstGeom>
          <a:noFill/>
        </p:spPr>
        <p:txBody>
          <a:bodyPr wrap="square" rtlCol="0">
            <a:spAutoFit/>
          </a:bodyPr>
          <a:lstStyle/>
          <a:p>
            <a:r>
              <a:rPr lang="it-IT" b="1" dirty="0" err="1">
                <a:solidFill>
                  <a:schemeClr val="tx2">
                    <a:lumMod val="10000"/>
                  </a:schemeClr>
                </a:solidFill>
                <a:highlight>
                  <a:srgbClr val="FF0000"/>
                </a:highlight>
                <a:latin typeface="Abadi" panose="020B0604020104020204" pitchFamily="34" charset="0"/>
              </a:rPr>
              <a:t>Iolco</a:t>
            </a:r>
            <a:r>
              <a:rPr lang="it-IT" dirty="0">
                <a:solidFill>
                  <a:schemeClr val="tx2">
                    <a:lumMod val="10000"/>
                  </a:schemeClr>
                </a:solidFill>
                <a:highlight>
                  <a:srgbClr val="FFFF00"/>
                </a:highlight>
              </a:rPr>
              <a:t> </a:t>
            </a:r>
          </a:p>
        </p:txBody>
      </p:sp>
    </p:spTree>
    <p:extLst>
      <p:ext uri="{BB962C8B-B14F-4D97-AF65-F5344CB8AC3E}">
        <p14:creationId xmlns:p14="http://schemas.microsoft.com/office/powerpoint/2010/main" val="42055612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CA366974-D29E-4386-9257-ACCA958BB761}"/>
              </a:ext>
            </a:extLst>
          </p:cNvPr>
          <p:cNvSpPr>
            <a:spLocks noGrp="1"/>
          </p:cNvSpPr>
          <p:nvPr>
            <p:ph idx="1"/>
          </p:nvPr>
        </p:nvSpPr>
        <p:spPr>
          <a:xfrm>
            <a:off x="1171575" y="1853180"/>
            <a:ext cx="10306050" cy="4414270"/>
          </a:xfrm>
        </p:spPr>
        <p:txBody>
          <a:bodyPr>
            <a:normAutofit fontScale="85000" lnSpcReduction="20000"/>
          </a:bodyPr>
          <a:lstStyle/>
          <a:p>
            <a:pPr marL="36900" indent="0" algn="ctr">
              <a:lnSpc>
                <a:spcPct val="120000"/>
              </a:lnSpc>
              <a:buNone/>
            </a:pPr>
            <a:r>
              <a:rPr lang="it-IT" sz="2400" dirty="0">
                <a:solidFill>
                  <a:schemeClr val="tx1"/>
                </a:solidFill>
                <a:latin typeface="Calisto MT" panose="02040603050505030304" pitchFamily="18" charset="0"/>
                <a:cs typeface="Angsana New" panose="02020603050405020304" pitchFamily="18" charset="-34"/>
              </a:rPr>
              <a:t>Periodo di sviluppo: VI-V secolo a.C. </a:t>
            </a:r>
          </a:p>
          <a:p>
            <a:pPr marL="36900" indent="0" algn="ctr">
              <a:lnSpc>
                <a:spcPct val="120000"/>
              </a:lnSpc>
              <a:buNone/>
            </a:pPr>
            <a:r>
              <a:rPr lang="it-IT" sz="2400" dirty="0">
                <a:solidFill>
                  <a:schemeClr val="tx1"/>
                </a:solidFill>
                <a:latin typeface="Calisto MT" panose="02040603050505030304" pitchFamily="18" charset="0"/>
                <a:cs typeface="Angsana New" panose="02020603050405020304" pitchFamily="18" charset="-34"/>
              </a:rPr>
              <a:t>I maggiori esponenti furono Tespi, </a:t>
            </a:r>
            <a:r>
              <a:rPr lang="it-IT" sz="2400" dirty="0" err="1">
                <a:solidFill>
                  <a:schemeClr val="tx1"/>
                </a:solidFill>
                <a:latin typeface="Calisto MT" panose="02040603050505030304" pitchFamily="18" charset="0"/>
                <a:cs typeface="Angsana New" panose="02020603050405020304" pitchFamily="18" charset="-34"/>
              </a:rPr>
              <a:t>Frinico</a:t>
            </a:r>
            <a:r>
              <a:rPr lang="it-IT" sz="2400" dirty="0">
                <a:solidFill>
                  <a:schemeClr val="tx1"/>
                </a:solidFill>
                <a:latin typeface="Calisto MT" panose="02040603050505030304" pitchFamily="18" charset="0"/>
                <a:cs typeface="Angsana New" panose="02020603050405020304" pitchFamily="18" charset="-34"/>
              </a:rPr>
              <a:t>, Eschilo, Sofocle ed Euripide.</a:t>
            </a:r>
          </a:p>
          <a:p>
            <a:pPr marL="36900" indent="0" algn="ctr">
              <a:lnSpc>
                <a:spcPct val="120000"/>
              </a:lnSpc>
              <a:buNone/>
            </a:pPr>
            <a:r>
              <a:rPr lang="it-IT" sz="2400" dirty="0">
                <a:solidFill>
                  <a:schemeClr val="tx1"/>
                </a:solidFill>
                <a:latin typeface="Calisto MT" panose="02040603050505030304" pitchFamily="18" charset="0"/>
                <a:cs typeface="Angsana New" panose="02020603050405020304" pitchFamily="18" charset="-34"/>
              </a:rPr>
              <a:t>L’occasione più importante in cui andavano in scena le tragedie erano le Grandi Dionisie di Atene (feste religiose in onore di Dioniso celebrate a fine marzo). Gli spettacoli erano sempre in competizione. </a:t>
            </a:r>
          </a:p>
          <a:p>
            <a:pPr marL="36900" indent="0" algn="ctr">
              <a:lnSpc>
                <a:spcPct val="120000"/>
              </a:lnSpc>
              <a:buNone/>
            </a:pPr>
            <a:r>
              <a:rPr lang="it-IT" sz="2400" dirty="0">
                <a:solidFill>
                  <a:schemeClr val="tx1"/>
                </a:solidFill>
                <a:latin typeface="Calisto MT" panose="02040603050505030304" pitchFamily="18" charset="0"/>
                <a:cs typeface="Angsana New" panose="02020603050405020304" pitchFamily="18" charset="-34"/>
              </a:rPr>
              <a:t>I drammaturghi in gara erano tre; ciascuno portava ogni anno 3 tragedie e 1 dramma satiresco (opera in cui un personaggio tragico interagisce con un coro di personaggi semi-caprini o semi-equini, i satiri, che creano occasioni comiche). </a:t>
            </a:r>
          </a:p>
          <a:p>
            <a:pPr marL="36900" indent="0" algn="ctr">
              <a:lnSpc>
                <a:spcPct val="120000"/>
              </a:lnSpc>
              <a:buNone/>
            </a:pPr>
            <a:r>
              <a:rPr lang="it-IT" sz="2400" dirty="0">
                <a:solidFill>
                  <a:schemeClr val="tx1"/>
                </a:solidFill>
                <a:latin typeface="Calisto MT" panose="02040603050505030304" pitchFamily="18" charset="0"/>
                <a:cs typeface="Angsana New" panose="02020603050405020304" pitchFamily="18" charset="-34"/>
              </a:rPr>
              <a:t>La tragedia si evolve dal ditirambo (canto in onore di Dioniso o di altre divinità con 50 coreuti).</a:t>
            </a:r>
          </a:p>
          <a:p>
            <a:pPr marL="36900" indent="0" algn="ctr">
              <a:lnSpc>
                <a:spcPct val="120000"/>
              </a:lnSpc>
              <a:buNone/>
            </a:pPr>
            <a:r>
              <a:rPr lang="it-IT" sz="2400" dirty="0">
                <a:solidFill>
                  <a:schemeClr val="tx1"/>
                </a:solidFill>
                <a:latin typeface="Calisto MT" panose="02040603050505030304" pitchFamily="18" charset="0"/>
                <a:cs typeface="Angsana New" panose="02020603050405020304" pitchFamily="18" charset="-34"/>
              </a:rPr>
              <a:t>Importanza pubblica dell’evento (partecipavano anche le donne, i carcerati). </a:t>
            </a:r>
          </a:p>
          <a:p>
            <a:pPr marL="36900" indent="0" algn="ctr">
              <a:lnSpc>
                <a:spcPct val="120000"/>
              </a:lnSpc>
              <a:buNone/>
            </a:pPr>
            <a:r>
              <a:rPr lang="it-IT" sz="2400" dirty="0">
                <a:solidFill>
                  <a:schemeClr val="tx1"/>
                </a:solidFill>
                <a:latin typeface="Calisto MT" panose="02040603050505030304" pitchFamily="18" charset="0"/>
                <a:cs typeface="Angsana New" panose="02020603050405020304" pitchFamily="18" charset="-34"/>
              </a:rPr>
              <a:t>Temi mitici </a:t>
            </a:r>
          </a:p>
        </p:txBody>
      </p:sp>
      <p:sp>
        <p:nvSpPr>
          <p:cNvPr id="2" name="CasellaDiTesto 1">
            <a:extLst>
              <a:ext uri="{FF2B5EF4-FFF2-40B4-BE49-F238E27FC236}">
                <a16:creationId xmlns:a16="http://schemas.microsoft.com/office/drawing/2014/main" id="{9BD7270C-CB48-44EB-B88E-406BC6AD5B42}"/>
              </a:ext>
            </a:extLst>
          </p:cNvPr>
          <p:cNvSpPr txBox="1"/>
          <p:nvPr/>
        </p:nvSpPr>
        <p:spPr>
          <a:xfrm>
            <a:off x="1820411" y="833135"/>
            <a:ext cx="9152389" cy="584775"/>
          </a:xfrm>
          <a:prstGeom prst="rect">
            <a:avLst/>
          </a:prstGeom>
          <a:noFill/>
        </p:spPr>
        <p:txBody>
          <a:bodyPr wrap="square" rtlCol="0">
            <a:spAutoFit/>
          </a:bodyPr>
          <a:lstStyle/>
          <a:p>
            <a:pPr algn="ctr"/>
            <a:r>
              <a:rPr lang="it-IT" sz="3200" b="1" dirty="0">
                <a:latin typeface="Calisto MT" panose="02040603050505030304" pitchFamily="18" charset="0"/>
              </a:rPr>
              <a:t>La tragedia greca</a:t>
            </a:r>
          </a:p>
        </p:txBody>
      </p:sp>
    </p:spTree>
    <p:extLst>
      <p:ext uri="{BB962C8B-B14F-4D97-AF65-F5344CB8AC3E}">
        <p14:creationId xmlns:p14="http://schemas.microsoft.com/office/powerpoint/2010/main" val="42507683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16DCC8B-C330-4515-A1F3-DAE0B8C4F3D3}"/>
              </a:ext>
            </a:extLst>
          </p:cNvPr>
          <p:cNvSpPr>
            <a:spLocks noGrp="1"/>
          </p:cNvSpPr>
          <p:nvPr>
            <p:ph type="title"/>
          </p:nvPr>
        </p:nvSpPr>
        <p:spPr>
          <a:xfrm>
            <a:off x="1455575" y="265923"/>
            <a:ext cx="9601200" cy="1485900"/>
          </a:xfrm>
        </p:spPr>
        <p:txBody>
          <a:bodyPr>
            <a:normAutofit fontScale="90000"/>
          </a:bodyPr>
          <a:lstStyle/>
          <a:p>
            <a:pPr algn="ctr"/>
            <a:r>
              <a:rPr lang="it-IT" dirty="0">
                <a:latin typeface="Calisto MT" panose="02040603050505030304" pitchFamily="18" charset="0"/>
                <a:cs typeface="Aparajita" panose="02020603050405020304" pitchFamily="18" charset="0"/>
              </a:rPr>
              <a:t>Medea nel teatro ateniese di V secolo a.C. </a:t>
            </a:r>
          </a:p>
        </p:txBody>
      </p:sp>
      <p:sp>
        <p:nvSpPr>
          <p:cNvPr id="3" name="Segnaposto contenuto 2">
            <a:extLst>
              <a:ext uri="{FF2B5EF4-FFF2-40B4-BE49-F238E27FC236}">
                <a16:creationId xmlns:a16="http://schemas.microsoft.com/office/drawing/2014/main" id="{A1A5A4DB-3517-4255-8A91-50EF73478460}"/>
              </a:ext>
            </a:extLst>
          </p:cNvPr>
          <p:cNvSpPr>
            <a:spLocks noGrp="1"/>
          </p:cNvSpPr>
          <p:nvPr>
            <p:ph idx="1"/>
          </p:nvPr>
        </p:nvSpPr>
        <p:spPr>
          <a:xfrm>
            <a:off x="1455575" y="1638300"/>
            <a:ext cx="9601200" cy="3581400"/>
          </a:xfrm>
        </p:spPr>
        <p:txBody>
          <a:bodyPr/>
          <a:lstStyle/>
          <a:p>
            <a:r>
              <a:rPr lang="it-IT" sz="1400" b="1" dirty="0">
                <a:ln>
                  <a:noFill/>
                </a:ln>
                <a:solidFill>
                  <a:srgbClr val="000000"/>
                </a:solidFill>
                <a:effectLst/>
                <a:latin typeface="Calisto MT" panose="02040603050505030304" pitchFamily="18" charset="0"/>
                <a:ea typeface="Arial Unicode MS"/>
                <a:cs typeface="Aparajita" panose="02020603050405020304" pitchFamily="18" charset="0"/>
              </a:rPr>
              <a:t>Eschilo</a:t>
            </a:r>
            <a:r>
              <a:rPr lang="it-IT" sz="1400" dirty="0">
                <a:ln>
                  <a:noFill/>
                </a:ln>
                <a:solidFill>
                  <a:srgbClr val="000000"/>
                </a:solidFill>
                <a:effectLst/>
                <a:latin typeface="Calisto MT" panose="02040603050505030304" pitchFamily="18" charset="0"/>
                <a:ea typeface="Arial Unicode MS"/>
                <a:cs typeface="Aparajita" panose="02020603050405020304" pitchFamily="18" charset="0"/>
              </a:rPr>
              <a:t>: </a:t>
            </a:r>
            <a:r>
              <a:rPr lang="it-IT" sz="1400" i="1" dirty="0">
                <a:ln>
                  <a:noFill/>
                </a:ln>
                <a:solidFill>
                  <a:srgbClr val="000000"/>
                </a:solidFill>
                <a:effectLst/>
                <a:latin typeface="Calisto MT" panose="02040603050505030304" pitchFamily="18" charset="0"/>
                <a:ea typeface="Arial Unicode MS"/>
                <a:cs typeface="Aparajita" panose="02020603050405020304" pitchFamily="18" charset="0"/>
              </a:rPr>
              <a:t>Le nutrici di Dioniso </a:t>
            </a:r>
            <a:r>
              <a:rPr lang="it-IT" sz="1400" dirty="0">
                <a:ln>
                  <a:noFill/>
                </a:ln>
                <a:solidFill>
                  <a:srgbClr val="000000"/>
                </a:solidFill>
                <a:effectLst/>
                <a:latin typeface="Calisto MT" panose="02040603050505030304" pitchFamily="18" charset="0"/>
                <a:ea typeface="Arial Unicode MS"/>
                <a:cs typeface="Aparajita" panose="02020603050405020304" pitchFamily="18" charset="0"/>
              </a:rPr>
              <a:t>(dramma satiresco. Medea avrebbe ringiovanito, bollendole in un pentolone, le Ninfe nutrici di Dioniso).</a:t>
            </a:r>
          </a:p>
          <a:p>
            <a:r>
              <a:rPr lang="it-IT" sz="1400" b="1" dirty="0">
                <a:ln>
                  <a:noFill/>
                </a:ln>
                <a:solidFill>
                  <a:srgbClr val="000000"/>
                </a:solidFill>
                <a:effectLst/>
                <a:latin typeface="Calisto MT" panose="02040603050505030304" pitchFamily="18" charset="0"/>
                <a:ea typeface="Arial Unicode MS"/>
                <a:cs typeface="Aparajita" panose="02020603050405020304" pitchFamily="18" charset="0"/>
              </a:rPr>
              <a:t>Sofocle</a:t>
            </a:r>
            <a:r>
              <a:rPr lang="it-IT" sz="1400" dirty="0">
                <a:ln>
                  <a:noFill/>
                </a:ln>
                <a:solidFill>
                  <a:srgbClr val="000000"/>
                </a:solidFill>
                <a:effectLst/>
                <a:latin typeface="Calisto MT" panose="02040603050505030304" pitchFamily="18" charset="0"/>
                <a:ea typeface="Arial Unicode MS"/>
                <a:cs typeface="Aparajita" panose="02020603050405020304" pitchFamily="18" charset="0"/>
              </a:rPr>
              <a:t>: </a:t>
            </a:r>
            <a:r>
              <a:rPr lang="it-IT" sz="1400" i="1" dirty="0">
                <a:ln>
                  <a:noFill/>
                </a:ln>
                <a:solidFill>
                  <a:srgbClr val="000000"/>
                </a:solidFill>
                <a:effectLst/>
                <a:latin typeface="Calisto MT" panose="02040603050505030304" pitchFamily="18" charset="0"/>
                <a:ea typeface="Arial Unicode MS"/>
                <a:cs typeface="Aparajita" panose="02020603050405020304" pitchFamily="18" charset="0"/>
              </a:rPr>
              <a:t>Le donne della Colchide</a:t>
            </a:r>
            <a:r>
              <a:rPr lang="it-IT" sz="1400" dirty="0">
                <a:ln>
                  <a:noFill/>
                </a:ln>
                <a:solidFill>
                  <a:srgbClr val="000000"/>
                </a:solidFill>
                <a:effectLst/>
                <a:latin typeface="Calisto MT" panose="02040603050505030304" pitchFamily="18" charset="0"/>
                <a:ea typeface="Arial Unicode MS"/>
                <a:cs typeface="Aparajita" panose="02020603050405020304" pitchFamily="18" charset="0"/>
              </a:rPr>
              <a:t>, </a:t>
            </a:r>
            <a:r>
              <a:rPr lang="it-IT" sz="1400" i="1" dirty="0">
                <a:ln>
                  <a:noFill/>
                </a:ln>
                <a:solidFill>
                  <a:srgbClr val="000000"/>
                </a:solidFill>
                <a:effectLst/>
                <a:latin typeface="Calisto MT" panose="02040603050505030304" pitchFamily="18" charset="0"/>
                <a:ea typeface="Arial Unicode MS"/>
                <a:cs typeface="Aparajita" panose="02020603050405020304" pitchFamily="18" charset="0"/>
              </a:rPr>
              <a:t>Le raccoglitrici di erbe</a:t>
            </a:r>
            <a:r>
              <a:rPr lang="it-IT" sz="1400" dirty="0">
                <a:ln>
                  <a:noFill/>
                </a:ln>
                <a:solidFill>
                  <a:srgbClr val="000000"/>
                </a:solidFill>
                <a:effectLst/>
                <a:latin typeface="Calisto MT" panose="02040603050505030304" pitchFamily="18" charset="0"/>
                <a:ea typeface="Arial Unicode MS"/>
                <a:cs typeface="Aparajita" panose="02020603050405020304" pitchFamily="18" charset="0"/>
              </a:rPr>
              <a:t>, </a:t>
            </a:r>
            <a:r>
              <a:rPr lang="it-IT" sz="1400" i="1" dirty="0">
                <a:ln>
                  <a:noFill/>
                </a:ln>
                <a:solidFill>
                  <a:srgbClr val="000000"/>
                </a:solidFill>
                <a:effectLst/>
                <a:latin typeface="Calisto MT" panose="02040603050505030304" pitchFamily="18" charset="0"/>
                <a:ea typeface="Arial Unicode MS"/>
                <a:cs typeface="Aparajita" panose="02020603050405020304" pitchFamily="18" charset="0"/>
              </a:rPr>
              <a:t>Gli sciti</a:t>
            </a:r>
            <a:r>
              <a:rPr lang="it-IT" sz="1400" dirty="0">
                <a:ln>
                  <a:noFill/>
                </a:ln>
                <a:solidFill>
                  <a:srgbClr val="000000"/>
                </a:solidFill>
                <a:effectLst/>
                <a:latin typeface="Calisto MT" panose="02040603050505030304" pitchFamily="18" charset="0"/>
                <a:ea typeface="Arial Unicode MS"/>
                <a:cs typeface="Aparajita" panose="02020603050405020304" pitchFamily="18" charset="0"/>
              </a:rPr>
              <a:t>, </a:t>
            </a:r>
            <a:r>
              <a:rPr lang="it-IT" sz="1400" i="1" dirty="0">
                <a:ln>
                  <a:noFill/>
                </a:ln>
                <a:solidFill>
                  <a:srgbClr val="000000"/>
                </a:solidFill>
                <a:effectLst/>
                <a:latin typeface="Calisto MT" panose="02040603050505030304" pitchFamily="18" charset="0"/>
                <a:ea typeface="Arial Unicode MS"/>
                <a:cs typeface="Aparajita" panose="02020603050405020304" pitchFamily="18" charset="0"/>
              </a:rPr>
              <a:t>Egeo</a:t>
            </a:r>
            <a:r>
              <a:rPr lang="it-IT" sz="1400" dirty="0">
                <a:ln>
                  <a:noFill/>
                </a:ln>
                <a:solidFill>
                  <a:srgbClr val="000000"/>
                </a:solidFill>
                <a:effectLst/>
                <a:latin typeface="Calisto MT" panose="02040603050505030304" pitchFamily="18" charset="0"/>
                <a:ea typeface="Arial Unicode MS"/>
                <a:cs typeface="Aparajita" panose="02020603050405020304" pitchFamily="18" charset="0"/>
              </a:rPr>
              <a:t>. </a:t>
            </a:r>
          </a:p>
          <a:p>
            <a:r>
              <a:rPr lang="it-IT" sz="1400" b="1" dirty="0">
                <a:ln>
                  <a:noFill/>
                </a:ln>
                <a:solidFill>
                  <a:srgbClr val="000000"/>
                </a:solidFill>
                <a:effectLst/>
                <a:latin typeface="Calisto MT" panose="02040603050505030304" pitchFamily="18" charset="0"/>
                <a:ea typeface="Arial Unicode MS"/>
                <a:cs typeface="Aparajita" panose="02020603050405020304" pitchFamily="18" charset="0"/>
              </a:rPr>
              <a:t>Euripide</a:t>
            </a:r>
            <a:r>
              <a:rPr lang="it-IT" sz="1400" dirty="0">
                <a:ln>
                  <a:noFill/>
                </a:ln>
                <a:solidFill>
                  <a:srgbClr val="000000"/>
                </a:solidFill>
                <a:effectLst/>
                <a:latin typeface="Calisto MT" panose="02040603050505030304" pitchFamily="18" charset="0"/>
                <a:ea typeface="Arial Unicode MS"/>
                <a:cs typeface="Aparajita" panose="02020603050405020304" pitchFamily="18" charset="0"/>
              </a:rPr>
              <a:t>: </a:t>
            </a:r>
            <a:r>
              <a:rPr lang="it-IT" sz="1400" i="1" dirty="0">
                <a:ln>
                  <a:noFill/>
                </a:ln>
                <a:solidFill>
                  <a:srgbClr val="000000"/>
                </a:solidFill>
                <a:effectLst/>
                <a:latin typeface="Calisto MT" panose="02040603050505030304" pitchFamily="18" charset="0"/>
                <a:ea typeface="Arial Unicode MS"/>
                <a:cs typeface="Aparajita" panose="02020603050405020304" pitchFamily="18" charset="0"/>
              </a:rPr>
              <a:t>Egeo</a:t>
            </a:r>
            <a:r>
              <a:rPr lang="it-IT" sz="1400" dirty="0">
                <a:ln>
                  <a:noFill/>
                </a:ln>
                <a:solidFill>
                  <a:srgbClr val="000000"/>
                </a:solidFill>
                <a:effectLst/>
                <a:latin typeface="Calisto MT" panose="02040603050505030304" pitchFamily="18" charset="0"/>
                <a:ea typeface="Arial Unicode MS"/>
                <a:cs typeface="Aparajita" panose="02020603050405020304" pitchFamily="18" charset="0"/>
              </a:rPr>
              <a:t>, </a:t>
            </a:r>
            <a:r>
              <a:rPr lang="it-IT" sz="1400" i="1" dirty="0">
                <a:ln>
                  <a:noFill/>
                </a:ln>
                <a:solidFill>
                  <a:srgbClr val="000000"/>
                </a:solidFill>
                <a:effectLst/>
                <a:latin typeface="Calisto MT" panose="02040603050505030304" pitchFamily="18" charset="0"/>
                <a:ea typeface="Arial Unicode MS"/>
                <a:cs typeface="Aparajita" panose="02020603050405020304" pitchFamily="18" charset="0"/>
              </a:rPr>
              <a:t>Peliadi</a:t>
            </a:r>
            <a:r>
              <a:rPr lang="it-IT" sz="1400" dirty="0">
                <a:ln>
                  <a:noFill/>
                </a:ln>
                <a:solidFill>
                  <a:srgbClr val="000000"/>
                </a:solidFill>
                <a:effectLst/>
                <a:latin typeface="Calisto MT" panose="02040603050505030304" pitchFamily="18" charset="0"/>
                <a:ea typeface="Arial Unicode MS"/>
                <a:cs typeface="Aparajita" panose="02020603050405020304" pitchFamily="18" charset="0"/>
              </a:rPr>
              <a:t> (= figlie di </a:t>
            </a:r>
            <a:r>
              <a:rPr lang="it-IT" sz="1400" dirty="0" err="1">
                <a:ln>
                  <a:noFill/>
                </a:ln>
                <a:solidFill>
                  <a:srgbClr val="000000"/>
                </a:solidFill>
                <a:effectLst/>
                <a:latin typeface="Calisto MT" panose="02040603050505030304" pitchFamily="18" charset="0"/>
                <a:ea typeface="Arial Unicode MS"/>
                <a:cs typeface="Aparajita" panose="02020603050405020304" pitchFamily="18" charset="0"/>
              </a:rPr>
              <a:t>Pelia</a:t>
            </a:r>
            <a:r>
              <a:rPr lang="it-IT" sz="1400" dirty="0">
                <a:ln>
                  <a:noFill/>
                </a:ln>
                <a:solidFill>
                  <a:srgbClr val="000000"/>
                </a:solidFill>
                <a:effectLst/>
                <a:latin typeface="Calisto MT" panose="02040603050505030304" pitchFamily="18" charset="0"/>
                <a:ea typeface="Arial Unicode MS"/>
                <a:cs typeface="Aparajita" panose="02020603050405020304" pitchFamily="18" charset="0"/>
              </a:rPr>
              <a:t>. </a:t>
            </a:r>
            <a:r>
              <a:rPr lang="it-IT" sz="1400" dirty="0">
                <a:solidFill>
                  <a:srgbClr val="000000"/>
                </a:solidFill>
                <a:latin typeface="Calisto MT" panose="02040603050505030304" pitchFamily="18" charset="0"/>
                <a:ea typeface="Arial Unicode MS"/>
                <a:cs typeface="Aparajita" panose="02020603050405020304" pitchFamily="18" charset="0"/>
              </a:rPr>
              <a:t>L</a:t>
            </a:r>
            <a:r>
              <a:rPr lang="it-IT" sz="1400" dirty="0">
                <a:ln>
                  <a:noFill/>
                </a:ln>
                <a:solidFill>
                  <a:srgbClr val="000000"/>
                </a:solidFill>
                <a:effectLst/>
                <a:latin typeface="Calisto MT" panose="02040603050505030304" pitchFamily="18" charset="0"/>
                <a:ea typeface="Arial Unicode MS"/>
                <a:cs typeface="Aparajita" panose="02020603050405020304" pitchFamily="18" charset="0"/>
              </a:rPr>
              <a:t>a tragedia raccontava dell’omicidio di </a:t>
            </a:r>
            <a:r>
              <a:rPr lang="it-IT" sz="1400" dirty="0" err="1">
                <a:ln>
                  <a:noFill/>
                </a:ln>
                <a:solidFill>
                  <a:srgbClr val="000000"/>
                </a:solidFill>
                <a:effectLst/>
                <a:latin typeface="Calisto MT" panose="02040603050505030304" pitchFamily="18" charset="0"/>
                <a:ea typeface="Arial Unicode MS"/>
                <a:cs typeface="Aparajita" panose="02020603050405020304" pitchFamily="18" charset="0"/>
              </a:rPr>
              <a:t>Pelia</a:t>
            </a:r>
            <a:r>
              <a:rPr lang="it-IT" sz="1400" dirty="0">
                <a:ln>
                  <a:noFill/>
                </a:ln>
                <a:solidFill>
                  <a:srgbClr val="000000"/>
                </a:solidFill>
                <a:effectLst/>
                <a:latin typeface="Calisto MT" panose="02040603050505030304" pitchFamily="18" charset="0"/>
                <a:ea typeface="Arial Unicode MS"/>
                <a:cs typeface="Aparajita" panose="02020603050405020304" pitchFamily="18" charset="0"/>
              </a:rPr>
              <a:t>. L’elemento magico-negativo di Medea era probabilmente molto sottolineato), </a:t>
            </a:r>
            <a:r>
              <a:rPr lang="it-IT" sz="1400" i="1" dirty="0">
                <a:ln>
                  <a:noFill/>
                </a:ln>
                <a:solidFill>
                  <a:srgbClr val="000000"/>
                </a:solidFill>
                <a:effectLst/>
                <a:latin typeface="Calisto MT" panose="02040603050505030304" pitchFamily="18" charset="0"/>
                <a:ea typeface="Arial Unicode MS"/>
                <a:cs typeface="Aparajita" panose="02020603050405020304" pitchFamily="18" charset="0"/>
              </a:rPr>
              <a:t>Medea</a:t>
            </a:r>
            <a:r>
              <a:rPr lang="it-IT" sz="1400" dirty="0">
                <a:ln>
                  <a:noFill/>
                </a:ln>
                <a:solidFill>
                  <a:srgbClr val="000000"/>
                </a:solidFill>
                <a:effectLst/>
                <a:latin typeface="Calisto MT" panose="02040603050505030304" pitchFamily="18" charset="0"/>
                <a:ea typeface="Arial Unicode MS"/>
                <a:cs typeface="Aparajita" panose="02020603050405020304" pitchFamily="18" charset="0"/>
              </a:rPr>
              <a:t> (è una donna molto lucida, abilissima nell’argomentazione, ad es. ottiene vendetta manipolando sia Creonte che Giasone </a:t>
            </a:r>
            <a:r>
              <a:rPr lang="it-IT" sz="1400" b="1" i="1" dirty="0">
                <a:ln>
                  <a:noFill/>
                </a:ln>
                <a:solidFill>
                  <a:srgbClr val="000000"/>
                </a:solidFill>
                <a:effectLst/>
                <a:latin typeface="Calisto MT" panose="02040603050505030304" pitchFamily="18" charset="0"/>
                <a:ea typeface="Arial Unicode MS"/>
                <a:cs typeface="Aparajita" panose="02020603050405020304" pitchFamily="18" charset="0"/>
              </a:rPr>
              <a:t>con le parole</a:t>
            </a:r>
            <a:r>
              <a:rPr lang="it-IT" sz="1400" dirty="0">
                <a:ln>
                  <a:noFill/>
                </a:ln>
                <a:solidFill>
                  <a:srgbClr val="000000"/>
                </a:solidFill>
                <a:effectLst/>
                <a:latin typeface="Calisto MT" panose="02040603050505030304" pitchFamily="18" charset="0"/>
                <a:ea typeface="Arial Unicode MS"/>
                <a:cs typeface="Aparajita" panose="02020603050405020304" pitchFamily="18" charset="0"/>
              </a:rPr>
              <a:t>. Il suo aspetto di Maga, pur essendo presente, non è messo in primo piano). </a:t>
            </a:r>
          </a:p>
          <a:p>
            <a:pPr marL="0" indent="0">
              <a:buNone/>
            </a:pPr>
            <a:endParaRPr lang="it-IT" dirty="0"/>
          </a:p>
        </p:txBody>
      </p:sp>
      <p:pic>
        <p:nvPicPr>
          <p:cNvPr id="1026" name="Picture 2" descr="Nessuna descrizione della foto disponibile.">
            <a:extLst>
              <a:ext uri="{FF2B5EF4-FFF2-40B4-BE49-F238E27FC236}">
                <a16:creationId xmlns:a16="http://schemas.microsoft.com/office/drawing/2014/main" id="{D1AE6BC6-AE91-47AF-8635-5C789F041C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9819" y="3771540"/>
            <a:ext cx="3623988" cy="2453091"/>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4" name="CasellaDiTesto 3">
            <a:extLst>
              <a:ext uri="{FF2B5EF4-FFF2-40B4-BE49-F238E27FC236}">
                <a16:creationId xmlns:a16="http://schemas.microsoft.com/office/drawing/2014/main" id="{B3FDC5CD-7B08-4DD7-AAA7-752DA488826E}"/>
              </a:ext>
            </a:extLst>
          </p:cNvPr>
          <p:cNvSpPr txBox="1"/>
          <p:nvPr/>
        </p:nvSpPr>
        <p:spPr>
          <a:xfrm>
            <a:off x="6584305" y="3634650"/>
            <a:ext cx="4963886" cy="2954655"/>
          </a:xfrm>
          <a:prstGeom prst="rect">
            <a:avLst/>
          </a:prstGeom>
          <a:noFill/>
        </p:spPr>
        <p:txBody>
          <a:bodyPr wrap="square" rtlCol="0">
            <a:spAutoFit/>
          </a:bodyPr>
          <a:lstStyle/>
          <a:p>
            <a:pPr algn="ctr"/>
            <a:endParaRPr lang="it-IT" sz="1400" dirty="0">
              <a:latin typeface="Calisto MT" panose="02040603050505030304" pitchFamily="18" charset="0"/>
              <a:cs typeface="Aparajita" panose="02020603050405020304" pitchFamily="18" charset="0"/>
            </a:endParaRPr>
          </a:p>
          <a:p>
            <a:pPr algn="ctr"/>
            <a:r>
              <a:rPr lang="it-IT" sz="1400" b="1" dirty="0">
                <a:latin typeface="Calisto MT" panose="02040603050505030304" pitchFamily="18" charset="0"/>
                <a:cs typeface="Aparajita" panose="02020603050405020304" pitchFamily="18" charset="0"/>
              </a:rPr>
              <a:t>Quante facce assume Medea? </a:t>
            </a:r>
            <a:r>
              <a:rPr lang="it-IT" sz="1400" dirty="0">
                <a:latin typeface="Calisto MT" panose="02040603050505030304" pitchFamily="18" charset="0"/>
                <a:cs typeface="Aparajita" panose="02020603050405020304" pitchFamily="18" charset="0"/>
              </a:rPr>
              <a:t>Sacerdotessa (l’incantesimo dei calderoni era raccontato anche da altre fonti, ogni tanto fatto per il «bene» su Esone e Giasone) / Maga ctonia (positiva-negativa) / Barbara / Amante / Sovrana / Omicida dei figli.</a:t>
            </a:r>
          </a:p>
          <a:p>
            <a:pPr algn="ctr"/>
            <a:endParaRPr lang="it-IT" sz="1400" dirty="0">
              <a:latin typeface="Calisto MT" panose="02040603050505030304" pitchFamily="18" charset="0"/>
              <a:cs typeface="Aparajita" panose="02020603050405020304" pitchFamily="18" charset="0"/>
            </a:endParaRPr>
          </a:p>
          <a:p>
            <a:pPr algn="ctr"/>
            <a:r>
              <a:rPr lang="it-IT" sz="1400" dirty="0">
                <a:latin typeface="Calisto MT" panose="02040603050505030304" pitchFamily="18" charset="0"/>
                <a:cs typeface="Aparajita" panose="02020603050405020304" pitchFamily="18" charset="0"/>
              </a:rPr>
              <a:t>Tutti questi aspetti di Medea, più o meno positivi, più o meno sottolineati, possono essere presenti in contemporanea o isolati nei testi che leggiamo. Alcune vicende mitiche erano più diffuse in una data area geografica piuttosto che in un’altra (es. Corinto / Atene)</a:t>
            </a:r>
          </a:p>
          <a:p>
            <a:pPr algn="ctr"/>
            <a:r>
              <a:rPr lang="it-IT" sz="1400" dirty="0">
                <a:latin typeface="Calisto MT" panose="02040603050505030304" pitchFamily="18" charset="0"/>
                <a:cs typeface="Aparajita" panose="02020603050405020304" pitchFamily="18" charset="0"/>
              </a:rPr>
              <a:t>. </a:t>
            </a:r>
          </a:p>
          <a:p>
            <a:endParaRPr lang="it-IT" dirty="0"/>
          </a:p>
        </p:txBody>
      </p:sp>
      <p:sp>
        <p:nvSpPr>
          <p:cNvPr id="5" name="CasellaDiTesto 4">
            <a:extLst>
              <a:ext uri="{FF2B5EF4-FFF2-40B4-BE49-F238E27FC236}">
                <a16:creationId xmlns:a16="http://schemas.microsoft.com/office/drawing/2014/main" id="{6A6C2719-D274-45B5-BD66-C93484E468E8}"/>
              </a:ext>
            </a:extLst>
          </p:cNvPr>
          <p:cNvSpPr txBox="1"/>
          <p:nvPr/>
        </p:nvSpPr>
        <p:spPr>
          <a:xfrm>
            <a:off x="1570355" y="6427113"/>
            <a:ext cx="4899171" cy="430887"/>
          </a:xfrm>
          <a:prstGeom prst="rect">
            <a:avLst/>
          </a:prstGeom>
          <a:noFill/>
        </p:spPr>
        <p:txBody>
          <a:bodyPr wrap="square" rtlCol="0">
            <a:spAutoFit/>
          </a:bodyPr>
          <a:lstStyle/>
          <a:p>
            <a:r>
              <a:rPr lang="it-IT" sz="1100" dirty="0">
                <a:latin typeface="Calisto MT" panose="02040603050505030304" pitchFamily="18" charset="0"/>
              </a:rPr>
              <a:t>Medea ringiovanisce un ariete facendolo bollire in un calderone, idria attica a figure nere, 500-470 a.C.</a:t>
            </a:r>
          </a:p>
        </p:txBody>
      </p:sp>
    </p:spTree>
    <p:extLst>
      <p:ext uri="{BB962C8B-B14F-4D97-AF65-F5344CB8AC3E}">
        <p14:creationId xmlns:p14="http://schemas.microsoft.com/office/powerpoint/2010/main" val="14932687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B8BA9A8-2060-49D2-B10D-811902AA48E7}"/>
              </a:ext>
            </a:extLst>
          </p:cNvPr>
          <p:cNvSpPr txBox="1"/>
          <p:nvPr/>
        </p:nvSpPr>
        <p:spPr>
          <a:xfrm>
            <a:off x="1895912" y="3137483"/>
            <a:ext cx="9647339" cy="1077218"/>
          </a:xfrm>
          <a:prstGeom prst="rect">
            <a:avLst/>
          </a:prstGeom>
          <a:noFill/>
        </p:spPr>
        <p:txBody>
          <a:bodyPr wrap="square" rtlCol="0">
            <a:spAutoFit/>
          </a:bodyPr>
          <a:lstStyle/>
          <a:p>
            <a:pPr algn="ctr"/>
            <a:r>
              <a:rPr lang="en-US" sz="3200" cap="small" dirty="0" err="1">
                <a:solidFill>
                  <a:schemeClr val="tx2">
                    <a:lumMod val="10000"/>
                  </a:schemeClr>
                </a:solidFill>
                <a:latin typeface="Calisto MT" panose="02040603050505030304" pitchFamily="18" charset="0"/>
                <a:cs typeface="Times New Roman" panose="02020603050405020304" pitchFamily="18" charset="0"/>
              </a:rPr>
              <a:t>Euripide</a:t>
            </a:r>
            <a:r>
              <a:rPr lang="en-US" sz="3200" dirty="0">
                <a:solidFill>
                  <a:schemeClr val="tx2">
                    <a:lumMod val="10000"/>
                  </a:schemeClr>
                </a:solidFill>
                <a:latin typeface="Calisto MT" panose="02040603050505030304" pitchFamily="18" charset="0"/>
                <a:cs typeface="Times New Roman" panose="02020603050405020304" pitchFamily="18" charset="0"/>
              </a:rPr>
              <a:t>, </a:t>
            </a:r>
            <a:r>
              <a:rPr lang="en-US" sz="3200" i="1" dirty="0">
                <a:solidFill>
                  <a:schemeClr val="tx2">
                    <a:lumMod val="10000"/>
                  </a:schemeClr>
                </a:solidFill>
                <a:latin typeface="Calisto MT" panose="02040603050505030304" pitchFamily="18" charset="0"/>
                <a:cs typeface="Times New Roman" panose="02020603050405020304" pitchFamily="18" charset="0"/>
              </a:rPr>
              <a:t>Medea</a:t>
            </a:r>
            <a:r>
              <a:rPr lang="en-US" sz="3200" dirty="0">
                <a:solidFill>
                  <a:schemeClr val="tx2">
                    <a:lumMod val="10000"/>
                  </a:schemeClr>
                </a:solidFill>
                <a:latin typeface="Calisto MT" panose="02040603050505030304" pitchFamily="18" charset="0"/>
                <a:cs typeface="Times New Roman" panose="02020603050405020304" pitchFamily="18" charset="0"/>
              </a:rPr>
              <a:t>, a </a:t>
            </a:r>
            <a:r>
              <a:rPr lang="en-US" sz="3200" dirty="0" err="1">
                <a:solidFill>
                  <a:schemeClr val="tx2">
                    <a:lumMod val="10000"/>
                  </a:schemeClr>
                </a:solidFill>
                <a:latin typeface="Calisto MT" panose="02040603050505030304" pitchFamily="18" charset="0"/>
                <a:cs typeface="Times New Roman" panose="02020603050405020304" pitchFamily="18" charset="0"/>
              </a:rPr>
              <a:t>cura</a:t>
            </a:r>
            <a:r>
              <a:rPr lang="en-US" sz="3200" dirty="0">
                <a:solidFill>
                  <a:schemeClr val="tx2">
                    <a:lumMod val="10000"/>
                  </a:schemeClr>
                </a:solidFill>
                <a:latin typeface="Calisto MT" panose="02040603050505030304" pitchFamily="18" charset="0"/>
                <a:cs typeface="Times New Roman" panose="02020603050405020304" pitchFamily="18" charset="0"/>
              </a:rPr>
              <a:t> di </a:t>
            </a:r>
            <a:r>
              <a:rPr lang="en-US" sz="3200" cap="small" dirty="0">
                <a:solidFill>
                  <a:schemeClr val="tx2">
                    <a:lumMod val="10000"/>
                  </a:schemeClr>
                </a:solidFill>
                <a:latin typeface="Calisto MT" panose="02040603050505030304" pitchFamily="18" charset="0"/>
                <a:cs typeface="Times New Roman" panose="02020603050405020304" pitchFamily="18" charset="0"/>
              </a:rPr>
              <a:t>V. Di Benedetto</a:t>
            </a:r>
            <a:r>
              <a:rPr lang="en-US" sz="3200" dirty="0">
                <a:solidFill>
                  <a:schemeClr val="tx2">
                    <a:lumMod val="10000"/>
                  </a:schemeClr>
                </a:solidFill>
                <a:latin typeface="Calisto MT" panose="02040603050505030304" pitchFamily="18" charset="0"/>
                <a:cs typeface="Times New Roman" panose="02020603050405020304" pitchFamily="18" charset="0"/>
              </a:rPr>
              <a:t>, Milano, BUR, 2013</a:t>
            </a:r>
            <a:endParaRPr lang="it-IT" sz="3200" dirty="0"/>
          </a:p>
        </p:txBody>
      </p:sp>
    </p:spTree>
    <p:extLst>
      <p:ext uri="{BB962C8B-B14F-4D97-AF65-F5344CB8AC3E}">
        <p14:creationId xmlns:p14="http://schemas.microsoft.com/office/powerpoint/2010/main" val="35771906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11144828-8E29-425F-AE74-C797BBE9F814}"/>
              </a:ext>
            </a:extLst>
          </p:cNvPr>
          <p:cNvSpPr txBox="1"/>
          <p:nvPr/>
        </p:nvSpPr>
        <p:spPr>
          <a:xfrm>
            <a:off x="882147" y="0"/>
            <a:ext cx="11031523" cy="3077766"/>
          </a:xfrm>
          <a:prstGeom prst="rect">
            <a:avLst/>
          </a:prstGeom>
          <a:noFill/>
        </p:spPr>
        <p:txBody>
          <a:bodyPr wrap="square" rtlCol="0">
            <a:spAutoFit/>
          </a:bodyPr>
          <a:lstStyle/>
          <a:p>
            <a:pPr algn="ctr"/>
            <a:r>
              <a:rPr lang="it-IT" sz="1800" dirty="0">
                <a:ln>
                  <a:noFill/>
                </a:ln>
                <a:solidFill>
                  <a:srgbClr val="000000"/>
                </a:solidFill>
                <a:effectLst/>
                <a:latin typeface="Cochin"/>
                <a:ea typeface="Cochin"/>
                <a:cs typeface="Cochin"/>
              </a:rPr>
              <a:t> </a:t>
            </a:r>
            <a:endParaRPr lang="it-IT" sz="1800" dirty="0">
              <a:ln>
                <a:noFill/>
              </a:ln>
              <a:solidFill>
                <a:srgbClr val="000000"/>
              </a:solidFill>
              <a:effectLst/>
              <a:latin typeface="Helvetica Neue"/>
              <a:ea typeface="Arial Unicode MS"/>
              <a:cs typeface="Arial Unicode MS"/>
            </a:endParaRPr>
          </a:p>
          <a:p>
            <a:pPr algn="ctr"/>
            <a:r>
              <a:rPr lang="it-IT" sz="1800" dirty="0">
                <a:ln>
                  <a:noFill/>
                </a:ln>
                <a:solidFill>
                  <a:srgbClr val="000000"/>
                </a:solidFill>
                <a:effectLst/>
                <a:latin typeface="Aparajita" panose="02020603050405020304" pitchFamily="18" charset="0"/>
                <a:ea typeface="Cochin"/>
                <a:cs typeface="Aparajita" panose="02020603050405020304" pitchFamily="18" charset="0"/>
              </a:rPr>
              <a:t> </a:t>
            </a:r>
            <a:endParaRPr lang="it-IT" sz="1800" dirty="0">
              <a:ln>
                <a:noFill/>
              </a:ln>
              <a:solidFill>
                <a:srgbClr val="000000"/>
              </a:solidFill>
              <a:effectLst/>
              <a:latin typeface="Aparajita" panose="02020603050405020304" pitchFamily="18" charset="0"/>
              <a:ea typeface="Arial Unicode MS"/>
              <a:cs typeface="Aparajita" panose="02020603050405020304" pitchFamily="18" charset="0"/>
            </a:endParaRPr>
          </a:p>
          <a:p>
            <a:pPr lvl="0" algn="ctr" fontAlgn="base">
              <a:buSzPts val="1300"/>
            </a:pPr>
            <a:r>
              <a:rPr lang="it-IT" sz="2000" u="none" strike="noStrike" kern="0" spc="0" dirty="0">
                <a:ln>
                  <a:noFill/>
                </a:ln>
                <a:solidFill>
                  <a:srgbClr val="000000"/>
                </a:solidFill>
                <a:effectLst/>
                <a:latin typeface="Calisto MT" panose="02040603050505030304" pitchFamily="18" charset="0"/>
                <a:ea typeface="Arial Unicode MS"/>
                <a:cs typeface="Aparajita" panose="02020603050405020304" pitchFamily="18" charset="0"/>
              </a:rPr>
              <a:t>Rispetto al prologo di Seneca ci sono dei personaggi in più (Nutrice, Pedagogo, figli). Nelle tragedie euripidee troviamo figure poco “canoniche” per il teatro attico, come anziani, bambini e schiavi, a cui è attribuita grande dignità e virtù morale. Euripide era molto innovativo, anche sul piano sociale, per questo vinceva raramente.</a:t>
            </a:r>
          </a:p>
          <a:p>
            <a:pPr lvl="0" algn="ctr" fontAlgn="base">
              <a:buSzPts val="1300"/>
            </a:pPr>
            <a:r>
              <a:rPr lang="it-IT" sz="2000" u="none" strike="noStrike" kern="0" spc="0" dirty="0">
                <a:ln>
                  <a:noFill/>
                </a:ln>
                <a:solidFill>
                  <a:srgbClr val="000000"/>
                </a:solidFill>
                <a:effectLst/>
                <a:latin typeface="Calisto MT" panose="02040603050505030304" pitchFamily="18" charset="0"/>
                <a:ea typeface="Arial Unicode MS"/>
                <a:cs typeface="Aparajita" panose="02020603050405020304" pitchFamily="18" charset="0"/>
              </a:rPr>
              <a:t>Medea è all’interno della casa. Parla soltanto dal v. 96. </a:t>
            </a:r>
          </a:p>
          <a:p>
            <a:pPr algn="ctr" fontAlgn="base">
              <a:buSzPts val="1300"/>
            </a:pPr>
            <a:r>
              <a:rPr lang="it-IT" sz="2000" dirty="0">
                <a:ln>
                  <a:noFill/>
                </a:ln>
                <a:solidFill>
                  <a:srgbClr val="000000"/>
                </a:solidFill>
                <a:effectLst/>
                <a:latin typeface="Calisto MT" panose="02040603050505030304" pitchFamily="18" charset="0"/>
                <a:ea typeface="Arial Unicode MS"/>
                <a:cs typeface="Aparajita" panose="02020603050405020304" pitchFamily="18" charset="0"/>
              </a:rPr>
              <a:t>La nutrice rievoca a grandi linee le vicende degli argonauti. Offre al pubblico le coordinate necessarie per comprendere chi sono i protagonisti e capire quando/dove si svolge l’azione. </a:t>
            </a:r>
          </a:p>
          <a:p>
            <a:pPr marL="342900" lvl="0" indent="-342900" algn="ctr" fontAlgn="base">
              <a:buSzPts val="1300"/>
              <a:buFont typeface="Symbol" panose="05050102010706020507" pitchFamily="18" charset="2"/>
              <a:buChar char="-"/>
            </a:pPr>
            <a:endParaRPr lang="it-IT" sz="1800" u="none" strike="noStrike" kern="0" spc="0" dirty="0">
              <a:ln>
                <a:noFill/>
              </a:ln>
              <a:solidFill>
                <a:srgbClr val="000000"/>
              </a:solidFill>
              <a:effectLst/>
              <a:latin typeface="Aparajita" panose="02020603050405020304" pitchFamily="18" charset="0"/>
              <a:ea typeface="Arial Unicode MS"/>
              <a:cs typeface="Aparajita" panose="02020603050405020304" pitchFamily="18" charset="0"/>
            </a:endParaRPr>
          </a:p>
        </p:txBody>
      </p:sp>
      <p:pic>
        <p:nvPicPr>
          <p:cNvPr id="4" name="Immagine 3" descr="Immagine che contiene testo&#10;&#10;Descrizione generata automaticamente">
            <a:extLst>
              <a:ext uri="{FF2B5EF4-FFF2-40B4-BE49-F238E27FC236}">
                <a16:creationId xmlns:a16="http://schemas.microsoft.com/office/drawing/2014/main" id="{8780E6E3-F729-4293-888B-4422633BCCD7}"/>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8000"/>
                    </a14:imgEffect>
                  </a14:imgLayer>
                </a14:imgProps>
              </a:ext>
            </a:extLst>
          </a:blip>
          <a:srcRect l="30981" t="11412" r="44301" b="52021"/>
          <a:stretch/>
        </p:blipFill>
        <p:spPr>
          <a:xfrm rot="5280000">
            <a:off x="4714323" y="1668804"/>
            <a:ext cx="3165832" cy="6198140"/>
          </a:xfrm>
          <a:prstGeom prst="rect">
            <a:avLst/>
          </a:prstGeom>
        </p:spPr>
      </p:pic>
    </p:spTree>
    <p:extLst>
      <p:ext uri="{BB962C8B-B14F-4D97-AF65-F5344CB8AC3E}">
        <p14:creationId xmlns:p14="http://schemas.microsoft.com/office/powerpoint/2010/main" val="40983264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45D28C3-FA2D-4BD2-A6B3-026F2D768E48}"/>
              </a:ext>
            </a:extLst>
          </p:cNvPr>
          <p:cNvSpPr txBox="1"/>
          <p:nvPr/>
        </p:nvSpPr>
        <p:spPr>
          <a:xfrm>
            <a:off x="1333499" y="128910"/>
            <a:ext cx="3514725" cy="7632859"/>
          </a:xfrm>
          <a:prstGeom prst="rect">
            <a:avLst/>
          </a:prstGeom>
          <a:noFill/>
        </p:spPr>
        <p:txBody>
          <a:bodyPr wrap="square" rtlCol="0">
            <a:spAutoFit/>
          </a:bodyPr>
          <a:lstStyle/>
          <a:p>
            <a:pPr algn="ctr"/>
            <a:r>
              <a:rPr lang="it-IT" sz="2000" dirty="0">
                <a:ln>
                  <a:noFill/>
                </a:ln>
                <a:solidFill>
                  <a:srgbClr val="000000"/>
                </a:solidFill>
                <a:effectLst/>
                <a:latin typeface="Aparajita" panose="02020603050405020304" pitchFamily="18" charset="0"/>
                <a:ea typeface="Cochin"/>
                <a:cs typeface="Aparajita" panose="02020603050405020304" pitchFamily="18" charset="0"/>
              </a:rPr>
              <a:t> </a:t>
            </a:r>
            <a:endParaRPr lang="it-IT" sz="2000" dirty="0">
              <a:ln>
                <a:noFill/>
              </a:ln>
              <a:solidFill>
                <a:srgbClr val="000000"/>
              </a:solidFill>
              <a:effectLst/>
              <a:latin typeface="Aparajita" panose="02020603050405020304" pitchFamily="18" charset="0"/>
              <a:ea typeface="Arial Unicode MS"/>
              <a:cs typeface="Aparajita" panose="02020603050405020304" pitchFamily="18" charset="0"/>
            </a:endParaRPr>
          </a:p>
          <a:p>
            <a:pPr algn="ctr"/>
            <a:r>
              <a:rPr lang="it-IT" sz="2000" dirty="0">
                <a:ln>
                  <a:noFill/>
                </a:ln>
                <a:solidFill>
                  <a:srgbClr val="000000"/>
                </a:solidFill>
                <a:effectLst/>
                <a:latin typeface="Calisto MT" panose="02040603050505030304" pitchFamily="18" charset="0"/>
                <a:ea typeface="Arial Unicode MS"/>
                <a:cs typeface="Aparajita" panose="02020603050405020304" pitchFamily="18" charset="0"/>
              </a:rPr>
              <a:t>“</a:t>
            </a:r>
            <a:r>
              <a:rPr lang="it-IT" sz="2000" i="1" dirty="0">
                <a:ln>
                  <a:noFill/>
                </a:ln>
                <a:solidFill>
                  <a:srgbClr val="000000"/>
                </a:solidFill>
                <a:effectLst/>
                <a:latin typeface="Calisto MT" panose="02040603050505030304" pitchFamily="18" charset="0"/>
                <a:ea typeface="Arial Unicode MS"/>
                <a:cs typeface="Aparajita" panose="02020603050405020304" pitchFamily="18" charset="0"/>
              </a:rPr>
              <a:t>Riuscendo gradita, nell’esilio, ai cittadini</a:t>
            </a:r>
            <a:r>
              <a:rPr lang="it-IT" sz="2000" dirty="0">
                <a:ln>
                  <a:noFill/>
                </a:ln>
                <a:solidFill>
                  <a:srgbClr val="000000"/>
                </a:solidFill>
                <a:effectLst/>
                <a:latin typeface="Calisto MT" panose="02040603050505030304" pitchFamily="18" charset="0"/>
                <a:ea typeface="Arial Unicode MS"/>
                <a:cs typeface="Aparajita" panose="02020603050405020304" pitchFamily="18" charset="0"/>
              </a:rPr>
              <a:t>”. Secondo alcune tradizioni, Medea</a:t>
            </a:r>
            <a:r>
              <a:rPr lang="it-IT" sz="2000" dirty="0">
                <a:solidFill>
                  <a:srgbClr val="000000"/>
                </a:solidFill>
                <a:latin typeface="Calisto MT" panose="02040603050505030304" pitchFamily="18" charset="0"/>
                <a:ea typeface="Arial Unicode MS"/>
                <a:cs typeface="Aparajita" panose="02020603050405020304" pitchFamily="18" charset="0"/>
              </a:rPr>
              <a:t> </a:t>
            </a:r>
            <a:r>
              <a:rPr lang="it-IT" sz="2000" dirty="0">
                <a:ln>
                  <a:noFill/>
                </a:ln>
                <a:solidFill>
                  <a:srgbClr val="000000"/>
                </a:solidFill>
                <a:effectLst/>
                <a:latin typeface="Calisto MT" panose="02040603050505030304" pitchFamily="18" charset="0"/>
                <a:ea typeface="Arial Unicode MS"/>
                <a:cs typeface="Aparajita" panose="02020603050405020304" pitchFamily="18" charset="0"/>
              </a:rPr>
              <a:t>arrivando a Corinto avrebbe scongiurato una carestia. Euripide si riallaccia in parte al filone “positivo” del mito che troviamo fra l’altro nell’</a:t>
            </a:r>
            <a:r>
              <a:rPr lang="it-IT" sz="2000" i="1" dirty="0">
                <a:ln>
                  <a:noFill/>
                </a:ln>
                <a:solidFill>
                  <a:srgbClr val="000000"/>
                </a:solidFill>
                <a:effectLst/>
                <a:latin typeface="Calisto MT" panose="02040603050505030304" pitchFamily="18" charset="0"/>
                <a:ea typeface="Arial Unicode MS"/>
                <a:cs typeface="Aparajita" panose="02020603050405020304" pitchFamily="18" charset="0"/>
              </a:rPr>
              <a:t>Olimpica</a:t>
            </a:r>
            <a:r>
              <a:rPr lang="it-IT" sz="2000" dirty="0">
                <a:ln>
                  <a:noFill/>
                </a:ln>
                <a:solidFill>
                  <a:srgbClr val="000000"/>
                </a:solidFill>
                <a:effectLst/>
                <a:latin typeface="Calisto MT" panose="02040603050505030304" pitchFamily="18" charset="0"/>
                <a:ea typeface="Arial Unicode MS"/>
                <a:cs typeface="Aparajita" panose="02020603050405020304" pitchFamily="18" charset="0"/>
              </a:rPr>
              <a:t> XIII di Pindaro e nei</a:t>
            </a:r>
          </a:p>
          <a:p>
            <a:pPr algn="ctr"/>
            <a:r>
              <a:rPr lang="it-IT" sz="2000" i="1" dirty="0" err="1">
                <a:ln>
                  <a:noFill/>
                </a:ln>
                <a:solidFill>
                  <a:srgbClr val="000000"/>
                </a:solidFill>
                <a:effectLst/>
                <a:latin typeface="Calisto MT" panose="02040603050505030304" pitchFamily="18" charset="0"/>
                <a:ea typeface="Arial Unicode MS"/>
                <a:cs typeface="Aparajita" panose="02020603050405020304" pitchFamily="18" charset="0"/>
              </a:rPr>
              <a:t>Korinthiakà</a:t>
            </a:r>
            <a:r>
              <a:rPr lang="it-IT" sz="2000" dirty="0">
                <a:ln>
                  <a:noFill/>
                </a:ln>
                <a:solidFill>
                  <a:srgbClr val="000000"/>
                </a:solidFill>
                <a:effectLst/>
                <a:latin typeface="Calisto MT" panose="02040603050505030304" pitchFamily="18" charset="0"/>
                <a:ea typeface="Arial Unicode MS"/>
                <a:cs typeface="Aparajita" panose="02020603050405020304" pitchFamily="18" charset="0"/>
              </a:rPr>
              <a:t> di </a:t>
            </a:r>
            <a:r>
              <a:rPr lang="it-IT" sz="2000" dirty="0" err="1">
                <a:ln>
                  <a:noFill/>
                </a:ln>
                <a:solidFill>
                  <a:srgbClr val="000000"/>
                </a:solidFill>
                <a:effectLst/>
                <a:latin typeface="Calisto MT" panose="02040603050505030304" pitchFamily="18" charset="0"/>
                <a:ea typeface="Arial Unicode MS"/>
                <a:cs typeface="Aparajita" panose="02020603050405020304" pitchFamily="18" charset="0"/>
              </a:rPr>
              <a:t>Eumelo</a:t>
            </a:r>
            <a:r>
              <a:rPr lang="it-IT" sz="2000" dirty="0">
                <a:ln>
                  <a:noFill/>
                </a:ln>
                <a:solidFill>
                  <a:srgbClr val="000000"/>
                </a:solidFill>
                <a:effectLst/>
                <a:latin typeface="Calisto MT" panose="02040603050505030304" pitchFamily="18" charset="0"/>
                <a:ea typeface="Arial Unicode MS"/>
                <a:cs typeface="Aparajita" panose="02020603050405020304" pitchFamily="18" charset="0"/>
              </a:rPr>
              <a:t> (VIII-VII secolo a.C.). </a:t>
            </a:r>
          </a:p>
          <a:p>
            <a:pPr algn="ctr"/>
            <a:r>
              <a:rPr lang="it-IT" sz="2000" dirty="0">
                <a:ln>
                  <a:noFill/>
                </a:ln>
                <a:solidFill>
                  <a:srgbClr val="000000"/>
                </a:solidFill>
                <a:effectLst/>
                <a:latin typeface="Calisto MT" panose="02040603050505030304" pitchFamily="18" charset="0"/>
                <a:ea typeface="Cochin"/>
                <a:cs typeface="Aparajita" panose="02020603050405020304" pitchFamily="18" charset="0"/>
              </a:rPr>
              <a:t> </a:t>
            </a:r>
            <a:endParaRPr lang="it-IT" sz="2000" dirty="0">
              <a:ln>
                <a:noFill/>
              </a:ln>
              <a:solidFill>
                <a:srgbClr val="000000"/>
              </a:solidFill>
              <a:effectLst/>
              <a:latin typeface="Calisto MT" panose="02040603050505030304" pitchFamily="18" charset="0"/>
              <a:ea typeface="Arial Unicode MS"/>
              <a:cs typeface="Aparajita" panose="02020603050405020304" pitchFamily="18" charset="0"/>
            </a:endParaRPr>
          </a:p>
          <a:p>
            <a:pPr algn="ctr"/>
            <a:r>
              <a:rPr lang="it-IT" sz="2000" dirty="0">
                <a:ln>
                  <a:noFill/>
                </a:ln>
                <a:solidFill>
                  <a:srgbClr val="000000"/>
                </a:solidFill>
                <a:effectLst/>
                <a:latin typeface="Calisto MT" panose="02040603050505030304" pitchFamily="18" charset="0"/>
                <a:ea typeface="Arial Unicode MS"/>
                <a:cs typeface="Aparajita" panose="02020603050405020304" pitchFamily="18" charset="0"/>
              </a:rPr>
              <a:t>Opposizione Giasone / Medea = Giasone è un traditore, Medea invoca i giuramenti. </a:t>
            </a:r>
          </a:p>
          <a:p>
            <a:pPr algn="ctr"/>
            <a:endParaRPr lang="it-IT" sz="2000" dirty="0">
              <a:solidFill>
                <a:srgbClr val="000000"/>
              </a:solidFill>
              <a:latin typeface="Calisto MT" panose="02040603050505030304" pitchFamily="18" charset="0"/>
              <a:ea typeface="Arial Unicode MS"/>
              <a:cs typeface="Aparajita" panose="02020603050405020304" pitchFamily="18" charset="0"/>
            </a:endParaRPr>
          </a:p>
          <a:p>
            <a:pPr algn="ctr"/>
            <a:r>
              <a:rPr lang="it-IT" sz="2000" dirty="0">
                <a:ln>
                  <a:noFill/>
                </a:ln>
                <a:solidFill>
                  <a:srgbClr val="000000"/>
                </a:solidFill>
                <a:effectLst/>
                <a:latin typeface="Calisto MT" panose="02040603050505030304" pitchFamily="18" charset="0"/>
                <a:ea typeface="Arial Unicode MS"/>
                <a:cs typeface="Aparajita" panose="02020603050405020304" pitchFamily="18" charset="0"/>
              </a:rPr>
              <a:t>Prostrazione fisica.</a:t>
            </a:r>
          </a:p>
          <a:p>
            <a:r>
              <a:rPr lang="it-IT" sz="1600" dirty="0">
                <a:ln>
                  <a:noFill/>
                </a:ln>
                <a:solidFill>
                  <a:srgbClr val="000000"/>
                </a:solidFill>
                <a:effectLst/>
                <a:latin typeface="Calisto MT" panose="02040603050505030304" pitchFamily="18" charset="0"/>
                <a:ea typeface="Cochin"/>
                <a:cs typeface="Aparajita" panose="02020603050405020304" pitchFamily="18" charset="0"/>
              </a:rPr>
              <a:t> </a:t>
            </a:r>
            <a:endParaRPr lang="it-IT" sz="1600" dirty="0">
              <a:ln>
                <a:noFill/>
              </a:ln>
              <a:solidFill>
                <a:srgbClr val="000000"/>
              </a:solidFill>
              <a:effectLst/>
              <a:latin typeface="Calisto MT" panose="02040603050505030304" pitchFamily="18" charset="0"/>
              <a:ea typeface="Arial Unicode MS"/>
              <a:cs typeface="Aparajita" panose="02020603050405020304" pitchFamily="18" charset="0"/>
            </a:endParaRPr>
          </a:p>
          <a:p>
            <a:pPr algn="ctr"/>
            <a:endParaRPr lang="it-IT" sz="1600" dirty="0">
              <a:ln>
                <a:noFill/>
              </a:ln>
              <a:solidFill>
                <a:srgbClr val="000000"/>
              </a:solidFill>
              <a:effectLst/>
              <a:latin typeface="Calisto MT" panose="02040603050505030304" pitchFamily="18" charset="0"/>
              <a:ea typeface="Arial Unicode MS"/>
              <a:cs typeface="Aparajita" panose="02020603050405020304" pitchFamily="18" charset="0"/>
            </a:endParaRPr>
          </a:p>
          <a:p>
            <a:pPr algn="ctr"/>
            <a:r>
              <a:rPr lang="it-IT" sz="1600" dirty="0">
                <a:ln>
                  <a:noFill/>
                </a:ln>
                <a:solidFill>
                  <a:srgbClr val="000000"/>
                </a:solidFill>
                <a:effectLst/>
                <a:latin typeface="Calisto MT" panose="02040603050505030304" pitchFamily="18" charset="0"/>
                <a:ea typeface="Cochin"/>
                <a:cs typeface="Aparajita" panose="02020603050405020304" pitchFamily="18" charset="0"/>
              </a:rPr>
              <a:t> </a:t>
            </a:r>
            <a:endParaRPr lang="it-IT" sz="1600" dirty="0">
              <a:ln>
                <a:noFill/>
              </a:ln>
              <a:solidFill>
                <a:srgbClr val="000000"/>
              </a:solidFill>
              <a:effectLst/>
              <a:latin typeface="Calisto MT" panose="02040603050505030304" pitchFamily="18" charset="0"/>
              <a:ea typeface="Arial Unicode MS"/>
              <a:cs typeface="Aparajita" panose="02020603050405020304" pitchFamily="18" charset="0"/>
            </a:endParaRPr>
          </a:p>
          <a:p>
            <a:pPr algn="ctr"/>
            <a:endParaRPr lang="it-IT" sz="1600" dirty="0">
              <a:ln>
                <a:noFill/>
              </a:ln>
              <a:solidFill>
                <a:srgbClr val="000000"/>
              </a:solidFill>
              <a:effectLst/>
              <a:latin typeface="Calisto MT" panose="02040603050505030304" pitchFamily="18" charset="0"/>
              <a:ea typeface="Arial Unicode MS"/>
              <a:cs typeface="Aparajita" panose="02020603050405020304" pitchFamily="18" charset="0"/>
            </a:endParaRPr>
          </a:p>
          <a:p>
            <a:pPr algn="ctr"/>
            <a:endParaRPr lang="it-IT" sz="1800" dirty="0">
              <a:ln>
                <a:noFill/>
              </a:ln>
              <a:solidFill>
                <a:srgbClr val="000000"/>
              </a:solidFill>
              <a:effectLst/>
              <a:latin typeface="Aparajita" panose="02020603050405020304" pitchFamily="18" charset="0"/>
              <a:ea typeface="Arial Unicode MS"/>
              <a:cs typeface="Aparajita" panose="02020603050405020304" pitchFamily="18" charset="0"/>
            </a:endParaRPr>
          </a:p>
        </p:txBody>
      </p:sp>
      <p:pic>
        <p:nvPicPr>
          <p:cNvPr id="3" name="Immagine 2">
            <a:extLst>
              <a:ext uri="{FF2B5EF4-FFF2-40B4-BE49-F238E27FC236}">
                <a16:creationId xmlns:a16="http://schemas.microsoft.com/office/drawing/2014/main" id="{925127EB-D77D-4D0A-9285-85F27F28C2A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5000"/>
                    </a14:imgEffect>
                    <a14:imgEffect>
                      <a14:brightnessContrast bright="3000"/>
                    </a14:imgEffect>
                  </a14:imgLayer>
                </a14:imgProps>
              </a:ext>
            </a:extLst>
          </a:blip>
          <a:srcRect l="8571" t="9524" r="42585" b="54660"/>
          <a:stretch/>
        </p:blipFill>
        <p:spPr>
          <a:xfrm rot="5340000">
            <a:off x="5230127" y="252740"/>
            <a:ext cx="6318709" cy="6177905"/>
          </a:xfrm>
          <a:prstGeom prst="rect">
            <a:avLst/>
          </a:prstGeom>
        </p:spPr>
      </p:pic>
    </p:spTree>
    <p:extLst>
      <p:ext uri="{BB962C8B-B14F-4D97-AF65-F5344CB8AC3E}">
        <p14:creationId xmlns:p14="http://schemas.microsoft.com/office/powerpoint/2010/main" val="37010545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D2AD0D07-02BB-4B7D-ABF7-068B752A33EE}"/>
              </a:ext>
            </a:extLst>
          </p:cNvPr>
          <p:cNvSpPr txBox="1"/>
          <p:nvPr/>
        </p:nvSpPr>
        <p:spPr>
          <a:xfrm>
            <a:off x="1095375" y="1028343"/>
            <a:ext cx="10509658" cy="4801314"/>
          </a:xfrm>
          <a:prstGeom prst="rect">
            <a:avLst/>
          </a:prstGeom>
          <a:noFill/>
        </p:spPr>
        <p:txBody>
          <a:bodyPr wrap="square" rtlCol="0">
            <a:spAutoFit/>
          </a:bodyPr>
          <a:lstStyle/>
          <a:p>
            <a:pPr algn="ctr"/>
            <a:r>
              <a:rPr lang="it-IT" sz="2400" dirty="0">
                <a:ln>
                  <a:noFill/>
                </a:ln>
                <a:solidFill>
                  <a:srgbClr val="000000"/>
                </a:solidFill>
                <a:effectLst/>
                <a:latin typeface="Calisto MT" panose="02040603050505030304" pitchFamily="18" charset="0"/>
                <a:ea typeface="Arial Unicode MS"/>
                <a:cs typeface="Aparajita" panose="02020603050405020304" pitchFamily="18" charset="0"/>
              </a:rPr>
              <a:t>Qual è lo </a:t>
            </a:r>
            <a:r>
              <a:rPr lang="it-IT" sz="2400" i="1" dirty="0">
                <a:ln>
                  <a:noFill/>
                </a:ln>
                <a:solidFill>
                  <a:srgbClr val="000000"/>
                </a:solidFill>
                <a:effectLst/>
                <a:latin typeface="Calisto MT" panose="02040603050505030304" pitchFamily="18" charset="0"/>
                <a:ea typeface="Arial Unicode MS"/>
                <a:cs typeface="Aparajita" panose="02020603050405020304" pitchFamily="18" charset="0"/>
              </a:rPr>
              <a:t>status</a:t>
            </a:r>
            <a:r>
              <a:rPr lang="it-IT" sz="2400" dirty="0">
                <a:ln>
                  <a:noFill/>
                </a:ln>
                <a:solidFill>
                  <a:srgbClr val="000000"/>
                </a:solidFill>
                <a:effectLst/>
                <a:latin typeface="Calisto MT" panose="02040603050505030304" pitchFamily="18" charset="0"/>
                <a:ea typeface="Arial Unicode MS"/>
                <a:cs typeface="Aparajita" panose="02020603050405020304" pitchFamily="18" charset="0"/>
              </a:rPr>
              <a:t> di Medea? E’ moglie “legittima” di Giasone? Non secondo la legge ateniese del tempo (manca il consenso paterno </a:t>
            </a:r>
            <a:r>
              <a:rPr lang="it-IT" sz="2400" i="1" u="sng" dirty="0" err="1">
                <a:ln>
                  <a:noFill/>
                </a:ln>
                <a:solidFill>
                  <a:srgbClr val="000000"/>
                </a:solidFill>
                <a:effectLst/>
                <a:latin typeface="Calisto MT" panose="02040603050505030304" pitchFamily="18" charset="0"/>
                <a:ea typeface="Arial Unicode MS"/>
                <a:cs typeface="Aparajita" panose="02020603050405020304" pitchFamily="18" charset="0"/>
              </a:rPr>
              <a:t>engyè</a:t>
            </a:r>
            <a:r>
              <a:rPr lang="it-IT" sz="2400" dirty="0">
                <a:ln>
                  <a:noFill/>
                </a:ln>
                <a:solidFill>
                  <a:srgbClr val="000000"/>
                </a:solidFill>
                <a:effectLst/>
                <a:latin typeface="Calisto MT" panose="02040603050505030304" pitchFamily="18" charset="0"/>
                <a:ea typeface="Arial Unicode MS"/>
                <a:cs typeface="Aparajita" panose="02020603050405020304" pitchFamily="18" charset="0"/>
              </a:rPr>
              <a:t>, manca la dote, </a:t>
            </a:r>
            <a:r>
              <a:rPr lang="it-IT" sz="2400" i="1" u="sng" dirty="0" err="1">
                <a:ln>
                  <a:noFill/>
                </a:ln>
                <a:solidFill>
                  <a:srgbClr val="000000"/>
                </a:solidFill>
                <a:effectLst/>
                <a:latin typeface="Calisto MT" panose="02040603050505030304" pitchFamily="18" charset="0"/>
                <a:ea typeface="Arial Unicode MS"/>
                <a:cs typeface="Aparajita" panose="02020603050405020304" pitchFamily="18" charset="0"/>
              </a:rPr>
              <a:t>ekdosis</a:t>
            </a:r>
            <a:r>
              <a:rPr lang="it-IT" sz="2400" dirty="0">
                <a:ln>
                  <a:noFill/>
                </a:ln>
                <a:solidFill>
                  <a:srgbClr val="000000"/>
                </a:solidFill>
                <a:effectLst/>
                <a:latin typeface="Calisto MT" panose="02040603050505030304" pitchFamily="18" charset="0"/>
                <a:ea typeface="Arial Unicode MS"/>
                <a:cs typeface="Aparajita" panose="02020603050405020304" pitchFamily="18" charset="0"/>
              </a:rPr>
              <a:t>), ma Medea si considera tale (tutti i termini che utilizza sono riferibili a una moglie legittima, come </a:t>
            </a:r>
            <a:r>
              <a:rPr lang="it-IT" sz="2400" i="1" dirty="0" err="1">
                <a:ln>
                  <a:noFill/>
                </a:ln>
                <a:solidFill>
                  <a:srgbClr val="000000"/>
                </a:solidFill>
                <a:effectLst/>
                <a:latin typeface="Calisto MT" panose="02040603050505030304" pitchFamily="18" charset="0"/>
                <a:ea typeface="Arial Unicode MS"/>
                <a:cs typeface="Aparajita" panose="02020603050405020304" pitchFamily="18" charset="0"/>
              </a:rPr>
              <a:t>àlochos</a:t>
            </a:r>
            <a:r>
              <a:rPr lang="it-IT" sz="2400" dirty="0">
                <a:ln>
                  <a:noFill/>
                </a:ln>
                <a:solidFill>
                  <a:srgbClr val="000000"/>
                </a:solidFill>
                <a:effectLst/>
                <a:latin typeface="Calisto MT" panose="02040603050505030304" pitchFamily="18" charset="0"/>
                <a:ea typeface="Arial Unicode MS"/>
                <a:cs typeface="Aparajita" panose="02020603050405020304" pitchFamily="18" charset="0"/>
              </a:rPr>
              <a:t>, </a:t>
            </a:r>
            <a:r>
              <a:rPr lang="it-IT" sz="2400" i="1" dirty="0" err="1">
                <a:ln>
                  <a:noFill/>
                </a:ln>
                <a:solidFill>
                  <a:srgbClr val="000000"/>
                </a:solidFill>
                <a:effectLst/>
                <a:latin typeface="Calisto MT" panose="02040603050505030304" pitchFamily="18" charset="0"/>
                <a:ea typeface="Arial Unicode MS"/>
                <a:cs typeface="Aparajita" panose="02020603050405020304" pitchFamily="18" charset="0"/>
              </a:rPr>
              <a:t>gynè</a:t>
            </a:r>
            <a:r>
              <a:rPr lang="it-IT" sz="2400" dirty="0">
                <a:ln>
                  <a:noFill/>
                </a:ln>
                <a:solidFill>
                  <a:srgbClr val="000000"/>
                </a:solidFill>
                <a:effectLst/>
                <a:latin typeface="Calisto MT" panose="02040603050505030304" pitchFamily="18" charset="0"/>
                <a:ea typeface="Arial Unicode MS"/>
                <a:cs typeface="Aparajita" panose="02020603050405020304" pitchFamily="18" charset="0"/>
              </a:rPr>
              <a:t>, </a:t>
            </a:r>
            <a:r>
              <a:rPr lang="it-IT" sz="2400" i="1" dirty="0" err="1">
                <a:ln>
                  <a:noFill/>
                </a:ln>
                <a:solidFill>
                  <a:srgbClr val="000000"/>
                </a:solidFill>
                <a:effectLst/>
                <a:latin typeface="Calisto MT" panose="02040603050505030304" pitchFamily="18" charset="0"/>
                <a:ea typeface="Arial Unicode MS"/>
                <a:cs typeface="Aparajita" panose="02020603050405020304" pitchFamily="18" charset="0"/>
              </a:rPr>
              <a:t>nymphe</a:t>
            </a:r>
            <a:r>
              <a:rPr lang="it-IT" sz="2400" dirty="0">
                <a:ln>
                  <a:noFill/>
                </a:ln>
                <a:solidFill>
                  <a:srgbClr val="000000"/>
                </a:solidFill>
                <a:effectLst/>
                <a:latin typeface="Calisto MT" panose="02040603050505030304" pitchFamily="18" charset="0"/>
                <a:ea typeface="Arial Unicode MS"/>
                <a:cs typeface="Aparajita" panose="02020603050405020304" pitchFamily="18" charset="0"/>
              </a:rPr>
              <a:t>): il loro matrimonio, infatti, era stato </a:t>
            </a:r>
            <a:r>
              <a:rPr lang="it-IT" sz="2400" i="1" dirty="0">
                <a:ln>
                  <a:noFill/>
                </a:ln>
                <a:solidFill>
                  <a:srgbClr val="000000"/>
                </a:solidFill>
                <a:effectLst/>
                <a:latin typeface="Calisto MT" panose="02040603050505030304" pitchFamily="18" charset="0"/>
                <a:ea typeface="Arial Unicode MS"/>
                <a:cs typeface="Aparajita" panose="02020603050405020304" pitchFamily="18" charset="0"/>
              </a:rPr>
              <a:t>giurato</a:t>
            </a:r>
            <a:r>
              <a:rPr lang="it-IT" sz="2400" dirty="0">
                <a:ln>
                  <a:noFill/>
                </a:ln>
                <a:solidFill>
                  <a:srgbClr val="000000"/>
                </a:solidFill>
                <a:effectLst/>
                <a:latin typeface="Calisto MT" panose="02040603050505030304" pitchFamily="18" charset="0"/>
                <a:ea typeface="Arial Unicode MS"/>
                <a:cs typeface="Aparajita" panose="02020603050405020304" pitchFamily="18" charset="0"/>
              </a:rPr>
              <a:t> di fronte agli dei. </a:t>
            </a:r>
          </a:p>
          <a:p>
            <a:pPr algn="ctr"/>
            <a:r>
              <a:rPr lang="it-IT" sz="2400" dirty="0">
                <a:ln>
                  <a:noFill/>
                </a:ln>
                <a:solidFill>
                  <a:srgbClr val="000000"/>
                </a:solidFill>
                <a:effectLst/>
                <a:latin typeface="Calisto MT" panose="02040603050505030304" pitchFamily="18" charset="0"/>
                <a:ea typeface="Arial Unicode MS"/>
                <a:cs typeface="Aparajita" panose="02020603050405020304" pitchFamily="18" charset="0"/>
              </a:rPr>
              <a:t>Atene stava ampliando i suoi confini tramite la lega Delio-Attica. Molti uomini avrebbero contratto matrimoni con straniere. Una legge di Pericle del 451/0 a.C., tuttavia, stabiliva che potevano considerarsi cittadini ateniesi (= accedere alle cariche pubbliche) solamente coloro che avevano sia padre che madre ateniesi. E’ ipotizzabile che molti uomini abbiano ripudiato le proprie mogli straniere per sposare delle concittadine e avere da queste una prole “legittima”. Le altre si sarebbero adeguate al ruolo di concubine. </a:t>
            </a:r>
          </a:p>
          <a:p>
            <a:endParaRPr lang="it-IT" dirty="0"/>
          </a:p>
        </p:txBody>
      </p:sp>
    </p:spTree>
    <p:extLst>
      <p:ext uri="{BB962C8B-B14F-4D97-AF65-F5344CB8AC3E}">
        <p14:creationId xmlns:p14="http://schemas.microsoft.com/office/powerpoint/2010/main" val="32761883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ED92014E-E075-4B8C-B769-E138B7B8AA54}"/>
              </a:ext>
            </a:extLst>
          </p:cNvPr>
          <p:cNvSpPr txBox="1"/>
          <p:nvPr/>
        </p:nvSpPr>
        <p:spPr>
          <a:xfrm>
            <a:off x="2662032" y="5302549"/>
            <a:ext cx="7149563" cy="1200329"/>
          </a:xfrm>
          <a:prstGeom prst="rect">
            <a:avLst/>
          </a:prstGeom>
          <a:noFill/>
        </p:spPr>
        <p:txBody>
          <a:bodyPr wrap="square" rtlCol="0">
            <a:spAutoFit/>
          </a:bodyPr>
          <a:lstStyle/>
          <a:p>
            <a:pPr algn="ctr"/>
            <a:r>
              <a:rPr lang="it-IT" sz="2400" dirty="0">
                <a:ln>
                  <a:noFill/>
                </a:ln>
                <a:solidFill>
                  <a:srgbClr val="000000"/>
                </a:solidFill>
                <a:effectLst/>
                <a:latin typeface="Calisto MT" panose="02040603050505030304" pitchFamily="18" charset="0"/>
                <a:ea typeface="Arial Unicode MS"/>
                <a:cs typeface="Aparajita" panose="02020603050405020304" pitchFamily="18" charset="0"/>
              </a:rPr>
              <a:t>Si preannuncia la vendetta di Medea per bocca della Nutrice (anche se per adesso è solo un’ipotesi temuta). </a:t>
            </a:r>
          </a:p>
        </p:txBody>
      </p:sp>
      <p:pic>
        <p:nvPicPr>
          <p:cNvPr id="4" name="Immagine 3" descr="Immagine che contiene testo&#10;&#10;Descrizione generata automaticamente">
            <a:extLst>
              <a:ext uri="{FF2B5EF4-FFF2-40B4-BE49-F238E27FC236}">
                <a16:creationId xmlns:a16="http://schemas.microsoft.com/office/drawing/2014/main" id="{CD26AC81-4316-46BF-B961-8DE74B7EBA22}"/>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11020" t="5751" r="60136" b="53181"/>
          <a:stretch/>
        </p:blipFill>
        <p:spPr>
          <a:xfrm rot="5340000">
            <a:off x="3990959" y="-1314281"/>
            <a:ext cx="4491711" cy="8114555"/>
          </a:xfrm>
          <a:prstGeom prst="rect">
            <a:avLst/>
          </a:prstGeom>
        </p:spPr>
      </p:pic>
    </p:spTree>
    <p:extLst>
      <p:ext uri="{BB962C8B-B14F-4D97-AF65-F5344CB8AC3E}">
        <p14:creationId xmlns:p14="http://schemas.microsoft.com/office/powerpoint/2010/main" val="8528866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1BBA857E-54AC-464C-BE3E-58043F6F37EF}"/>
              </a:ext>
            </a:extLst>
          </p:cNvPr>
          <p:cNvSpPr txBox="1"/>
          <p:nvPr/>
        </p:nvSpPr>
        <p:spPr>
          <a:xfrm>
            <a:off x="880843" y="566678"/>
            <a:ext cx="10981189" cy="6740307"/>
          </a:xfrm>
          <a:prstGeom prst="rect">
            <a:avLst/>
          </a:prstGeom>
          <a:noFill/>
        </p:spPr>
        <p:txBody>
          <a:bodyPr wrap="square" rtlCol="0">
            <a:spAutoFit/>
          </a:bodyPr>
          <a:lstStyle/>
          <a:p>
            <a:pPr algn="ctr"/>
            <a:r>
              <a:rPr lang="it-IT" sz="1800" b="1" dirty="0">
                <a:ln>
                  <a:noFill/>
                </a:ln>
                <a:solidFill>
                  <a:srgbClr val="000000"/>
                </a:solidFill>
                <a:effectLst/>
                <a:latin typeface="Calisto MT" panose="02040603050505030304" pitchFamily="18" charset="0"/>
                <a:ea typeface="Arial Unicode MS"/>
                <a:cs typeface="Aparajita" panose="02020603050405020304" pitchFamily="18" charset="0"/>
              </a:rPr>
              <a:t>La condizione di Medea ci viene raccontata dalle parole della nutrice</a:t>
            </a:r>
            <a:r>
              <a:rPr lang="it-IT" sz="1800" dirty="0">
                <a:ln>
                  <a:noFill/>
                </a:ln>
                <a:solidFill>
                  <a:srgbClr val="000000"/>
                </a:solidFill>
                <a:effectLst/>
                <a:latin typeface="Calisto MT" panose="02040603050505030304" pitchFamily="18" charset="0"/>
                <a:ea typeface="Arial Unicode MS"/>
                <a:cs typeface="Aparajita" panose="02020603050405020304" pitchFamily="18" charset="0"/>
              </a:rPr>
              <a:t>:</a:t>
            </a:r>
          </a:p>
          <a:p>
            <a:pPr algn="ctr"/>
            <a:r>
              <a:rPr lang="it-IT" sz="1800" dirty="0">
                <a:ln>
                  <a:noFill/>
                </a:ln>
                <a:solidFill>
                  <a:srgbClr val="000000"/>
                </a:solidFill>
                <a:effectLst/>
                <a:latin typeface="Calisto MT" panose="02040603050505030304" pitchFamily="18" charset="0"/>
                <a:ea typeface="Cochin"/>
                <a:cs typeface="Aparajita" panose="02020603050405020304" pitchFamily="18" charset="0"/>
              </a:rPr>
              <a:t> </a:t>
            </a:r>
            <a:endParaRPr lang="it-IT" sz="1800" dirty="0">
              <a:ln>
                <a:noFill/>
              </a:ln>
              <a:solidFill>
                <a:srgbClr val="000000"/>
              </a:solidFill>
              <a:effectLst/>
              <a:latin typeface="Calisto MT" panose="02040603050505030304" pitchFamily="18" charset="0"/>
              <a:ea typeface="Arial Unicode MS"/>
              <a:cs typeface="Aparajita" panose="02020603050405020304" pitchFamily="18" charset="0"/>
            </a:endParaRPr>
          </a:p>
          <a:p>
            <a:pPr algn="ctr"/>
            <a:r>
              <a:rPr lang="it-IT" sz="1800" dirty="0">
                <a:ln>
                  <a:noFill/>
                </a:ln>
                <a:solidFill>
                  <a:srgbClr val="000000"/>
                </a:solidFill>
                <a:effectLst/>
                <a:latin typeface="Calisto MT" panose="02040603050505030304" pitchFamily="18" charset="0"/>
                <a:ea typeface="Cochin"/>
                <a:cs typeface="Aparajita" panose="02020603050405020304" pitchFamily="18" charset="0"/>
              </a:rPr>
              <a:t> </a:t>
            </a:r>
            <a:endParaRPr lang="it-IT" sz="1800" dirty="0">
              <a:ln>
                <a:noFill/>
              </a:ln>
              <a:solidFill>
                <a:srgbClr val="000000"/>
              </a:solidFill>
              <a:effectLst/>
              <a:latin typeface="Calisto MT" panose="02040603050505030304" pitchFamily="18" charset="0"/>
              <a:ea typeface="Arial Unicode MS"/>
              <a:cs typeface="Aparajita" panose="02020603050405020304" pitchFamily="18" charset="0"/>
            </a:endParaRPr>
          </a:p>
          <a:p>
            <a:pPr marL="342900" lvl="0" indent="-342900" algn="ctr" fontAlgn="base">
              <a:buFont typeface="+mj-lt"/>
              <a:buAutoNum type="arabicParenR"/>
            </a:pPr>
            <a:r>
              <a:rPr lang="it-IT" sz="1800" b="1" u="none" strike="noStrike" kern="0" spc="0" dirty="0">
                <a:ln>
                  <a:noFill/>
                </a:ln>
                <a:solidFill>
                  <a:srgbClr val="000000"/>
                </a:solidFill>
                <a:effectLst/>
                <a:latin typeface="Calisto MT" panose="02040603050505030304" pitchFamily="18" charset="0"/>
                <a:ea typeface="Arial Unicode MS"/>
                <a:cs typeface="Aparajita" panose="02020603050405020304" pitchFamily="18" charset="0"/>
              </a:rPr>
              <a:t>Prostrazione</a:t>
            </a:r>
            <a:r>
              <a:rPr lang="it-IT" sz="1800" u="none" strike="noStrike" kern="0" spc="0" dirty="0">
                <a:ln>
                  <a:noFill/>
                </a:ln>
                <a:solidFill>
                  <a:srgbClr val="000000"/>
                </a:solidFill>
                <a:effectLst/>
                <a:latin typeface="Calisto MT" panose="02040603050505030304" pitchFamily="18" charset="0"/>
                <a:ea typeface="Arial Unicode MS"/>
                <a:cs typeface="Aparajita" panose="02020603050405020304" pitchFamily="18" charset="0"/>
              </a:rPr>
              <a:t>: non mangia, abbandona il corpo ai dolori, piange, giace “sul talamo nuziale” tutto il giorno, ricorda il padre soffrendo.</a:t>
            </a:r>
          </a:p>
          <a:p>
            <a:pPr marL="342900" lvl="0" indent="-342900" algn="ctr" fontAlgn="base">
              <a:buFont typeface="+mj-lt"/>
              <a:buAutoNum type="arabicParenR"/>
            </a:pPr>
            <a:r>
              <a:rPr lang="it-IT" sz="1800" b="1" u="none" strike="noStrike" kern="0" spc="0" dirty="0">
                <a:ln>
                  <a:noFill/>
                </a:ln>
                <a:solidFill>
                  <a:srgbClr val="000000"/>
                </a:solidFill>
                <a:effectLst/>
                <a:latin typeface="Calisto MT" panose="02040603050505030304" pitchFamily="18" charset="0"/>
                <a:ea typeface="Arial Unicode MS"/>
                <a:cs typeface="Aparajita" panose="02020603050405020304" pitchFamily="18" charset="0"/>
              </a:rPr>
              <a:t>Scaccia</a:t>
            </a:r>
            <a:r>
              <a:rPr lang="it-IT" sz="1800" u="none" strike="noStrike" kern="0" spc="0" dirty="0">
                <a:ln>
                  <a:noFill/>
                </a:ln>
                <a:solidFill>
                  <a:srgbClr val="000000"/>
                </a:solidFill>
                <a:effectLst/>
                <a:latin typeface="Calisto MT" panose="02040603050505030304" pitchFamily="18" charset="0"/>
                <a:ea typeface="Arial Unicode MS"/>
                <a:cs typeface="Aparajita" panose="02020603050405020304" pitchFamily="18" charset="0"/>
              </a:rPr>
              <a:t> chi vuole parlarle con “sguardo furente di leonessa che ha appena partorito”, “odia i figli, né si rallegra a vederli”. </a:t>
            </a:r>
          </a:p>
          <a:p>
            <a:pPr marL="342900" lvl="0" indent="-342900" algn="ctr" fontAlgn="base">
              <a:buFont typeface="+mj-lt"/>
              <a:buAutoNum type="arabicParenR"/>
            </a:pPr>
            <a:r>
              <a:rPr lang="it-IT" sz="1800" b="1" u="none" strike="noStrike" kern="0" spc="0" dirty="0">
                <a:ln>
                  <a:noFill/>
                </a:ln>
                <a:solidFill>
                  <a:srgbClr val="000000"/>
                </a:solidFill>
                <a:effectLst/>
                <a:latin typeface="Calisto MT" panose="02040603050505030304" pitchFamily="18" charset="0"/>
                <a:ea typeface="Arial Unicode MS"/>
                <a:cs typeface="Aparajita" panose="02020603050405020304" pitchFamily="18" charset="0"/>
              </a:rPr>
              <a:t>La nutrice teme che Medea uccida se stessa o qualcun altro</a:t>
            </a:r>
            <a:r>
              <a:rPr lang="it-IT" sz="1800" u="none" strike="noStrike" kern="0" spc="0" dirty="0">
                <a:ln>
                  <a:noFill/>
                </a:ln>
                <a:solidFill>
                  <a:srgbClr val="000000"/>
                </a:solidFill>
                <a:effectLst/>
                <a:latin typeface="Calisto MT" panose="02040603050505030304" pitchFamily="18" charset="0"/>
                <a:ea typeface="Arial Unicode MS"/>
                <a:cs typeface="Aparajita" panose="02020603050405020304" pitchFamily="18" charset="0"/>
              </a:rPr>
              <a:t>: “E’ </a:t>
            </a:r>
            <a:r>
              <a:rPr lang="it-IT" sz="1800" b="1" u="none" strike="noStrike" kern="0" spc="0" dirty="0">
                <a:ln>
                  <a:noFill/>
                </a:ln>
                <a:solidFill>
                  <a:srgbClr val="000000"/>
                </a:solidFill>
                <a:effectLst/>
                <a:latin typeface="Calisto MT" panose="02040603050505030304" pitchFamily="18" charset="0"/>
                <a:ea typeface="Arial Unicode MS"/>
                <a:cs typeface="Aparajita" panose="02020603050405020304" pitchFamily="18" charset="0"/>
              </a:rPr>
              <a:t>tremenda</a:t>
            </a:r>
            <a:r>
              <a:rPr lang="it-IT" sz="1800" u="none" strike="noStrike" kern="0" spc="0" dirty="0">
                <a:ln>
                  <a:noFill/>
                </a:ln>
                <a:solidFill>
                  <a:srgbClr val="000000"/>
                </a:solidFill>
                <a:effectLst/>
                <a:latin typeface="Calisto MT" panose="02040603050505030304" pitchFamily="18" charset="0"/>
                <a:ea typeface="Arial Unicode MS"/>
                <a:cs typeface="Aparajita" panose="02020603050405020304" pitchFamily="18" charset="0"/>
              </a:rPr>
              <a:t> e chi entri in inimicizia con lei non facilmente potrà riportare vittoria”. “E’ chiaro che la nube di lamenti [...] divamperà con maggior impeto. Cosa farà mai </a:t>
            </a:r>
            <a:r>
              <a:rPr lang="it-IT" sz="1800" b="1" u="none" strike="noStrike" kern="0" spc="0" dirty="0">
                <a:ln>
                  <a:noFill/>
                </a:ln>
                <a:solidFill>
                  <a:srgbClr val="000000"/>
                </a:solidFill>
                <a:effectLst/>
                <a:latin typeface="Calisto MT" panose="02040603050505030304" pitchFamily="18" charset="0"/>
                <a:ea typeface="Arial Unicode MS"/>
                <a:cs typeface="Aparajita" panose="02020603050405020304" pitchFamily="18" charset="0"/>
              </a:rPr>
              <a:t>un’anima così </a:t>
            </a:r>
            <a:r>
              <a:rPr lang="it-IT" sz="1800" b="1" u="sng" strike="noStrike" kern="0" spc="0" dirty="0">
                <a:ln>
                  <a:noFill/>
                </a:ln>
                <a:solidFill>
                  <a:srgbClr val="000000"/>
                </a:solidFill>
                <a:effectLst/>
                <a:latin typeface="Calisto MT" panose="02040603050505030304" pitchFamily="18" charset="0"/>
                <a:ea typeface="Arial Unicode MS"/>
                <a:cs typeface="Aparajita" panose="02020603050405020304" pitchFamily="18" charset="0"/>
              </a:rPr>
              <a:t>orgogliosa</a:t>
            </a:r>
            <a:r>
              <a:rPr lang="it-IT" sz="1800" b="1" u="none" strike="noStrike" kern="0" spc="0" dirty="0">
                <a:ln>
                  <a:noFill/>
                </a:ln>
                <a:solidFill>
                  <a:srgbClr val="000000"/>
                </a:solidFill>
                <a:effectLst/>
                <a:latin typeface="Calisto MT" panose="02040603050505030304" pitchFamily="18" charset="0"/>
                <a:ea typeface="Arial Unicode MS"/>
                <a:cs typeface="Aparajita" panose="02020603050405020304" pitchFamily="18" charset="0"/>
              </a:rPr>
              <a:t> e difficile a placare</a:t>
            </a:r>
            <a:r>
              <a:rPr lang="it-IT" sz="1800" u="none" strike="noStrike" kern="0" spc="0" dirty="0">
                <a:ln>
                  <a:noFill/>
                </a:ln>
                <a:solidFill>
                  <a:srgbClr val="000000"/>
                </a:solidFill>
                <a:effectLst/>
                <a:latin typeface="Calisto MT" panose="02040603050505030304" pitchFamily="18" charset="0"/>
                <a:ea typeface="Arial Unicode MS"/>
                <a:cs typeface="Aparajita" panose="02020603050405020304" pitchFamily="18" charset="0"/>
              </a:rPr>
              <a:t> quando è morsa dai mali?”. “Ha un </a:t>
            </a:r>
            <a:r>
              <a:rPr lang="it-IT" sz="1800" b="1" u="none" strike="noStrike" kern="0" spc="0" dirty="0">
                <a:ln>
                  <a:noFill/>
                </a:ln>
                <a:solidFill>
                  <a:srgbClr val="000000"/>
                </a:solidFill>
                <a:effectLst/>
                <a:latin typeface="Calisto MT" panose="02040603050505030304" pitchFamily="18" charset="0"/>
                <a:ea typeface="Arial Unicode MS"/>
                <a:cs typeface="Aparajita" panose="02020603050405020304" pitchFamily="18" charset="0"/>
              </a:rPr>
              <a:t>animo violento</a:t>
            </a:r>
            <a:r>
              <a:rPr lang="it-IT" sz="1800" u="none" strike="noStrike" kern="0" spc="0" dirty="0">
                <a:ln>
                  <a:noFill/>
                </a:ln>
                <a:solidFill>
                  <a:srgbClr val="000000"/>
                </a:solidFill>
                <a:effectLst/>
                <a:latin typeface="Calisto MT" panose="02040603050505030304" pitchFamily="18" charset="0"/>
                <a:ea typeface="Arial Unicode MS"/>
                <a:cs typeface="Aparajita" panose="02020603050405020304" pitchFamily="18" charset="0"/>
              </a:rPr>
              <a:t> e non tollererà di essere maltrattata”. “Guardatevi dalla sua </a:t>
            </a:r>
            <a:r>
              <a:rPr lang="it-IT" sz="1800" b="1" u="none" strike="noStrike" kern="0" spc="0" dirty="0">
                <a:ln>
                  <a:noFill/>
                </a:ln>
                <a:solidFill>
                  <a:srgbClr val="000000"/>
                </a:solidFill>
                <a:effectLst/>
                <a:latin typeface="Calisto MT" panose="02040603050505030304" pitchFamily="18" charset="0"/>
                <a:ea typeface="Arial Unicode MS"/>
                <a:cs typeface="Aparajita" panose="02020603050405020304" pitchFamily="18" charset="0"/>
              </a:rPr>
              <a:t>indole selvaggia</a:t>
            </a:r>
            <a:r>
              <a:rPr lang="it-IT" sz="1800" u="none" strike="noStrike" kern="0" spc="0" dirty="0">
                <a:ln>
                  <a:noFill/>
                </a:ln>
                <a:solidFill>
                  <a:srgbClr val="000000"/>
                </a:solidFill>
                <a:effectLst/>
                <a:latin typeface="Calisto MT" panose="02040603050505030304" pitchFamily="18" charset="0"/>
                <a:ea typeface="Arial Unicode MS"/>
                <a:cs typeface="Aparajita" panose="02020603050405020304" pitchFamily="18" charset="0"/>
              </a:rPr>
              <a:t> e dalla </a:t>
            </a:r>
            <a:r>
              <a:rPr lang="it-IT" sz="1800" b="1" u="none" strike="noStrike" kern="0" spc="0" dirty="0">
                <a:ln>
                  <a:noFill/>
                </a:ln>
                <a:solidFill>
                  <a:srgbClr val="000000"/>
                </a:solidFill>
                <a:effectLst/>
                <a:latin typeface="Calisto MT" panose="02040603050505030304" pitchFamily="18" charset="0"/>
                <a:ea typeface="Arial Unicode MS"/>
                <a:cs typeface="Aparajita" panose="02020603050405020304" pitchFamily="18" charset="0"/>
              </a:rPr>
              <a:t>natura ostile</a:t>
            </a:r>
            <a:r>
              <a:rPr lang="it-IT" sz="1800" u="none" strike="noStrike" kern="0" spc="0" dirty="0">
                <a:ln>
                  <a:noFill/>
                </a:ln>
                <a:solidFill>
                  <a:srgbClr val="000000"/>
                </a:solidFill>
                <a:effectLst/>
                <a:latin typeface="Calisto MT" panose="02040603050505030304" pitchFamily="18" charset="0"/>
                <a:ea typeface="Arial Unicode MS"/>
                <a:cs typeface="Aparajita" panose="02020603050405020304" pitchFamily="18" charset="0"/>
              </a:rPr>
              <a:t>, propria di un </a:t>
            </a:r>
            <a:r>
              <a:rPr lang="it-IT" sz="1800" b="1" u="sng" strike="noStrike" kern="0" spc="0" dirty="0">
                <a:ln>
                  <a:noFill/>
                </a:ln>
                <a:solidFill>
                  <a:srgbClr val="000000"/>
                </a:solidFill>
                <a:effectLst/>
                <a:latin typeface="Calisto MT" panose="02040603050505030304" pitchFamily="18" charset="0"/>
                <a:ea typeface="Arial Unicode MS"/>
                <a:cs typeface="Aparajita" panose="02020603050405020304" pitchFamily="18" charset="0"/>
              </a:rPr>
              <a:t>animo altero</a:t>
            </a:r>
            <a:r>
              <a:rPr lang="it-IT" sz="1800" u="none" strike="noStrike" kern="0" spc="0" dirty="0">
                <a:ln>
                  <a:noFill/>
                </a:ln>
                <a:solidFill>
                  <a:srgbClr val="000000"/>
                </a:solidFill>
                <a:effectLst/>
                <a:latin typeface="Calisto MT" panose="02040603050505030304" pitchFamily="18" charset="0"/>
                <a:ea typeface="Arial Unicode MS"/>
                <a:cs typeface="Aparajita" panose="02020603050405020304" pitchFamily="18" charset="0"/>
              </a:rPr>
              <a:t>”. </a:t>
            </a:r>
          </a:p>
          <a:p>
            <a:pPr marL="342900" lvl="0" indent="-342900" algn="ctr" fontAlgn="base">
              <a:buFont typeface="+mj-lt"/>
              <a:buAutoNum type="arabicParenR"/>
            </a:pPr>
            <a:endParaRPr lang="it-IT" kern="0" dirty="0">
              <a:solidFill>
                <a:srgbClr val="000000"/>
              </a:solidFill>
              <a:latin typeface="Calisto MT" panose="02040603050505030304" pitchFamily="18" charset="0"/>
              <a:ea typeface="Arial Unicode MS"/>
              <a:cs typeface="Aparajita" panose="02020603050405020304" pitchFamily="18" charset="0"/>
            </a:endParaRPr>
          </a:p>
          <a:p>
            <a:pPr marL="342900" lvl="0" indent="-342900" algn="ctr" fontAlgn="base">
              <a:buFont typeface="+mj-lt"/>
              <a:buAutoNum type="arabicParenR"/>
            </a:pPr>
            <a:endParaRPr lang="it-IT" sz="1800" u="none" strike="noStrike" kern="0" spc="0" dirty="0">
              <a:ln>
                <a:noFill/>
              </a:ln>
              <a:solidFill>
                <a:srgbClr val="000000"/>
              </a:solidFill>
              <a:effectLst/>
              <a:latin typeface="Calisto MT" panose="02040603050505030304" pitchFamily="18" charset="0"/>
              <a:ea typeface="Arial Unicode MS"/>
              <a:cs typeface="Aparajita" panose="02020603050405020304" pitchFamily="18" charset="0"/>
            </a:endParaRPr>
          </a:p>
          <a:p>
            <a:pPr algn="ctr"/>
            <a:r>
              <a:rPr lang="it-IT" sz="1800" b="1" dirty="0">
                <a:ln>
                  <a:noFill/>
                </a:ln>
                <a:solidFill>
                  <a:srgbClr val="000000"/>
                </a:solidFill>
                <a:effectLst/>
                <a:latin typeface="Calisto MT" panose="02040603050505030304" pitchFamily="18" charset="0"/>
                <a:ea typeface="Arial Unicode MS"/>
                <a:cs typeface="Aparajita" panose="02020603050405020304" pitchFamily="18" charset="0"/>
              </a:rPr>
              <a:t>Ogni tanto sentiamo i lamenti di Medea (fuori scena) </a:t>
            </a:r>
            <a:endParaRPr lang="it-IT" sz="1800" dirty="0">
              <a:ln>
                <a:noFill/>
              </a:ln>
              <a:solidFill>
                <a:srgbClr val="000000"/>
              </a:solidFill>
              <a:effectLst/>
              <a:latin typeface="Calisto MT" panose="02040603050505030304" pitchFamily="18" charset="0"/>
              <a:ea typeface="Arial Unicode MS"/>
              <a:cs typeface="Aparajita" panose="02020603050405020304" pitchFamily="18" charset="0"/>
            </a:endParaRPr>
          </a:p>
          <a:p>
            <a:pPr algn="ctr"/>
            <a:r>
              <a:rPr lang="it-IT" sz="1800" b="1" dirty="0">
                <a:ln>
                  <a:noFill/>
                </a:ln>
                <a:solidFill>
                  <a:srgbClr val="000000"/>
                </a:solidFill>
                <a:effectLst/>
                <a:latin typeface="Calisto MT" panose="02040603050505030304" pitchFamily="18" charset="0"/>
                <a:ea typeface="Cochin"/>
                <a:cs typeface="Aparajita" panose="02020603050405020304" pitchFamily="18" charset="0"/>
              </a:rPr>
              <a:t> </a:t>
            </a:r>
            <a:endParaRPr lang="it-IT" sz="1800" dirty="0">
              <a:ln>
                <a:noFill/>
              </a:ln>
              <a:solidFill>
                <a:srgbClr val="000000"/>
              </a:solidFill>
              <a:effectLst/>
              <a:latin typeface="Calisto MT" panose="02040603050505030304" pitchFamily="18" charset="0"/>
              <a:ea typeface="Arial Unicode MS"/>
              <a:cs typeface="Aparajita" panose="02020603050405020304" pitchFamily="18" charset="0"/>
            </a:endParaRPr>
          </a:p>
          <a:p>
            <a:pPr algn="ctr"/>
            <a:r>
              <a:rPr lang="it-IT" sz="1800" dirty="0">
                <a:ln>
                  <a:noFill/>
                </a:ln>
                <a:solidFill>
                  <a:srgbClr val="000000"/>
                </a:solidFill>
                <a:effectLst/>
                <a:latin typeface="Calisto MT" panose="02040603050505030304" pitchFamily="18" charset="0"/>
                <a:ea typeface="Arial Unicode MS"/>
                <a:cs typeface="Aparajita" panose="02020603050405020304" pitchFamily="18" charset="0"/>
              </a:rPr>
              <a:t>Pensa al suicidio / invoca gli dei custodi dei giuramenti / spera di veder morire Giasone, la famiglia nuziale e i suoi stessi figli (più che un piano realmente articolato le minacce di morte sembrano più che altro uno sfogo. Non c’è ancora quella progettualità che vediamo fin da subito nel prologo di Seneca). </a:t>
            </a:r>
          </a:p>
          <a:p>
            <a:pPr algn="ctr"/>
            <a:r>
              <a:rPr lang="it-IT" sz="1800" dirty="0">
                <a:ln>
                  <a:noFill/>
                </a:ln>
                <a:solidFill>
                  <a:srgbClr val="000000"/>
                </a:solidFill>
                <a:effectLst/>
                <a:latin typeface="Calisto MT" panose="02040603050505030304" pitchFamily="18" charset="0"/>
                <a:ea typeface="Arial Unicode MS"/>
                <a:cs typeface="Aparajita" panose="02020603050405020304" pitchFamily="18" charset="0"/>
              </a:rPr>
              <a:t>Medea esce di casa quando arriva il coro che desidera parlare con lei. L’arrivo di queste donne corinzie (</a:t>
            </a:r>
            <a:r>
              <a:rPr lang="it-IT" sz="1800" u="sng" dirty="0">
                <a:ln>
                  <a:noFill/>
                </a:ln>
                <a:solidFill>
                  <a:srgbClr val="000000"/>
                </a:solidFill>
                <a:effectLst/>
                <a:latin typeface="Calisto MT" panose="02040603050505030304" pitchFamily="18" charset="0"/>
                <a:ea typeface="Arial Unicode MS"/>
                <a:cs typeface="Aparajita" panose="02020603050405020304" pitchFamily="18" charset="0"/>
              </a:rPr>
              <a:t>che hanno compassione di lei</a:t>
            </a:r>
            <a:r>
              <a:rPr lang="it-IT" sz="1800" dirty="0">
                <a:ln>
                  <a:noFill/>
                </a:ln>
                <a:solidFill>
                  <a:srgbClr val="000000"/>
                </a:solidFill>
                <a:effectLst/>
                <a:latin typeface="Calisto MT" panose="02040603050505030304" pitchFamily="18" charset="0"/>
                <a:ea typeface="Arial Unicode MS"/>
                <a:cs typeface="Aparajita" panose="02020603050405020304" pitchFamily="18" charset="0"/>
              </a:rPr>
              <a:t>) la spinge definitivamente a uscire di casa. </a:t>
            </a:r>
          </a:p>
          <a:p>
            <a:r>
              <a:rPr lang="it-IT" sz="1800" dirty="0">
                <a:ln>
                  <a:noFill/>
                </a:ln>
                <a:solidFill>
                  <a:srgbClr val="000000"/>
                </a:solidFill>
                <a:effectLst/>
                <a:latin typeface="Calisto MT" panose="02040603050505030304" pitchFamily="18" charset="0"/>
                <a:ea typeface="Cochin"/>
                <a:cs typeface="Cochin"/>
              </a:rPr>
              <a:t> </a:t>
            </a:r>
            <a:endParaRPr lang="it-IT" sz="1800" dirty="0">
              <a:ln>
                <a:noFill/>
              </a:ln>
              <a:solidFill>
                <a:srgbClr val="000000"/>
              </a:solidFill>
              <a:effectLst/>
              <a:latin typeface="Calisto MT" panose="02040603050505030304" pitchFamily="18" charset="0"/>
              <a:ea typeface="Arial Unicode MS"/>
              <a:cs typeface="Arial Unicode MS"/>
            </a:endParaRPr>
          </a:p>
          <a:p>
            <a:pPr lvl="0" algn="ctr" fontAlgn="base"/>
            <a:endParaRPr lang="it-IT" sz="1800" u="none" strike="noStrike" kern="0" spc="0" dirty="0">
              <a:ln>
                <a:noFill/>
              </a:ln>
              <a:solidFill>
                <a:srgbClr val="000000"/>
              </a:solidFill>
              <a:effectLst/>
              <a:latin typeface="Calisto MT" panose="02040603050505030304" pitchFamily="18" charset="0"/>
              <a:ea typeface="Arial Unicode MS"/>
              <a:cs typeface="Aparajita" panose="02020603050405020304" pitchFamily="18" charset="0"/>
            </a:endParaRPr>
          </a:p>
          <a:p>
            <a:r>
              <a:rPr lang="it-IT" sz="1800" dirty="0">
                <a:ln>
                  <a:noFill/>
                </a:ln>
                <a:solidFill>
                  <a:srgbClr val="000000"/>
                </a:solidFill>
                <a:effectLst/>
                <a:latin typeface="Calisto MT" panose="02040603050505030304" pitchFamily="18" charset="0"/>
                <a:ea typeface="Cochin"/>
                <a:cs typeface="Cochin"/>
              </a:rPr>
              <a:t> </a:t>
            </a:r>
            <a:endParaRPr lang="it-IT" sz="1800" dirty="0">
              <a:ln>
                <a:noFill/>
              </a:ln>
              <a:solidFill>
                <a:srgbClr val="000000"/>
              </a:solidFill>
              <a:effectLst/>
              <a:latin typeface="Calisto MT" panose="02040603050505030304" pitchFamily="18" charset="0"/>
              <a:ea typeface="Arial Unicode MS"/>
              <a:cs typeface="Arial Unicode MS"/>
            </a:endParaRPr>
          </a:p>
        </p:txBody>
      </p:sp>
    </p:spTree>
    <p:extLst>
      <p:ext uri="{BB962C8B-B14F-4D97-AF65-F5344CB8AC3E}">
        <p14:creationId xmlns:p14="http://schemas.microsoft.com/office/powerpoint/2010/main" val="4435729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10;&#10;Descrizione generata automaticamente">
            <a:extLst>
              <a:ext uri="{FF2B5EF4-FFF2-40B4-BE49-F238E27FC236}">
                <a16:creationId xmlns:a16="http://schemas.microsoft.com/office/drawing/2014/main" id="{0536718D-094B-4C66-B447-1D1F0FB045E0}"/>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13000"/>
                    </a14:imgEffect>
                  </a14:imgLayer>
                </a14:imgProps>
              </a:ext>
            </a:extLst>
          </a:blip>
          <a:srcRect l="38503" t="5071" r="41905" b="55103"/>
          <a:stretch/>
        </p:blipFill>
        <p:spPr>
          <a:xfrm rot="5340000">
            <a:off x="4662105" y="-437839"/>
            <a:ext cx="2867791" cy="7408479"/>
          </a:xfrm>
          <a:prstGeom prst="rect">
            <a:avLst/>
          </a:prstGeom>
        </p:spPr>
      </p:pic>
      <p:sp>
        <p:nvSpPr>
          <p:cNvPr id="4" name="CasellaDiTesto 3">
            <a:extLst>
              <a:ext uri="{FF2B5EF4-FFF2-40B4-BE49-F238E27FC236}">
                <a16:creationId xmlns:a16="http://schemas.microsoft.com/office/drawing/2014/main" id="{3099392A-CF74-4603-A51E-8683E2076446}"/>
              </a:ext>
            </a:extLst>
          </p:cNvPr>
          <p:cNvSpPr txBox="1"/>
          <p:nvPr/>
        </p:nvSpPr>
        <p:spPr>
          <a:xfrm>
            <a:off x="3914775" y="679966"/>
            <a:ext cx="4362450" cy="369332"/>
          </a:xfrm>
          <a:prstGeom prst="rect">
            <a:avLst/>
          </a:prstGeom>
          <a:noFill/>
        </p:spPr>
        <p:txBody>
          <a:bodyPr wrap="square" rtlCol="0">
            <a:spAutoFit/>
          </a:bodyPr>
          <a:lstStyle/>
          <a:p>
            <a:pPr algn="ctr"/>
            <a:r>
              <a:rPr lang="it-IT" b="1" dirty="0">
                <a:latin typeface="Calisto MT" panose="02040603050505030304" pitchFamily="18" charset="0"/>
              </a:rPr>
              <a:t>I EPISODIO</a:t>
            </a:r>
          </a:p>
        </p:txBody>
      </p:sp>
    </p:spTree>
    <p:extLst>
      <p:ext uri="{BB962C8B-B14F-4D97-AF65-F5344CB8AC3E}">
        <p14:creationId xmlns:p14="http://schemas.microsoft.com/office/powerpoint/2010/main" val="105446983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DAF9EDCB-B668-4801-A304-4A42F1C5B452}"/>
              </a:ext>
            </a:extLst>
          </p:cNvPr>
          <p:cNvSpPr txBox="1"/>
          <p:nvPr/>
        </p:nvSpPr>
        <p:spPr>
          <a:xfrm>
            <a:off x="1097500" y="1012954"/>
            <a:ext cx="4339150" cy="5109091"/>
          </a:xfrm>
          <a:prstGeom prst="rect">
            <a:avLst/>
          </a:prstGeom>
          <a:noFill/>
        </p:spPr>
        <p:txBody>
          <a:bodyPr wrap="square" rtlCol="0">
            <a:spAutoFit/>
          </a:bodyPr>
          <a:lstStyle/>
          <a:p>
            <a:pPr algn="ctr"/>
            <a:r>
              <a:rPr lang="it-IT" dirty="0">
                <a:latin typeface="Calisto MT" panose="02040603050505030304" pitchFamily="18" charset="0"/>
                <a:cs typeface="Angsana New" panose="02020603050405020304" pitchFamily="18" charset="-34"/>
              </a:rPr>
              <a:t>La sofferenza femminile è descritta con grande attenzione al vissuto interiore delle donne. </a:t>
            </a:r>
          </a:p>
          <a:p>
            <a:pPr algn="ctr"/>
            <a:endParaRPr lang="it-IT" dirty="0">
              <a:latin typeface="Calisto MT" panose="02040603050505030304" pitchFamily="18" charset="0"/>
              <a:cs typeface="Angsana New" panose="02020603050405020304" pitchFamily="18" charset="-34"/>
            </a:endParaRPr>
          </a:p>
          <a:p>
            <a:pPr marL="457200" indent="-457200" algn="ctr">
              <a:buFont typeface="Arial" panose="020B0604020202020204" pitchFamily="34" charset="0"/>
              <a:buChar char="•"/>
            </a:pPr>
            <a:r>
              <a:rPr lang="it-IT" dirty="0">
                <a:latin typeface="Calisto MT" panose="02040603050505030304" pitchFamily="18" charset="0"/>
                <a:cs typeface="Angsana New" panose="02020603050405020304" pitchFamily="18" charset="-34"/>
              </a:rPr>
              <a:t>Il matrimonio era prima di tutto un contratto fra due famiglie che garantiva il passaggio patrimoniale. </a:t>
            </a:r>
          </a:p>
          <a:p>
            <a:pPr marL="457200" indent="-457200" algn="ctr">
              <a:buFont typeface="Arial" panose="020B0604020202020204" pitchFamily="34" charset="0"/>
              <a:buChar char="•"/>
            </a:pPr>
            <a:r>
              <a:rPr lang="it-IT" dirty="0">
                <a:latin typeface="Calisto MT" panose="02040603050505030304" pitchFamily="18" charset="0"/>
                <a:cs typeface="Angsana New" panose="02020603050405020304" pitchFamily="18" charset="-34"/>
              </a:rPr>
              <a:t>Durante gli accordi il padre della ragazza diceva: «ti do questa donna per l’</a:t>
            </a:r>
            <a:r>
              <a:rPr lang="it-IT" i="1" dirty="0">
                <a:latin typeface="Calisto MT" panose="02040603050505030304" pitchFamily="18" charset="0"/>
                <a:cs typeface="Angsana New" panose="02020603050405020304" pitchFamily="18" charset="-34"/>
              </a:rPr>
              <a:t>aratura</a:t>
            </a:r>
            <a:r>
              <a:rPr lang="it-IT" dirty="0">
                <a:latin typeface="Calisto MT" panose="02040603050505030304" pitchFamily="18" charset="0"/>
                <a:cs typeface="Angsana New" panose="02020603050405020304" pitchFamily="18" charset="-34"/>
              </a:rPr>
              <a:t> di figli legittimi». </a:t>
            </a:r>
          </a:p>
          <a:p>
            <a:pPr marL="457200" indent="-457200" algn="ctr">
              <a:buFont typeface="Arial" panose="020B0604020202020204" pitchFamily="34" charset="0"/>
              <a:buChar char="•"/>
            </a:pPr>
            <a:r>
              <a:rPr lang="it-IT" dirty="0">
                <a:latin typeface="Calisto MT" panose="02040603050505030304" pitchFamily="18" charset="0"/>
                <a:cs typeface="Angsana New" panose="02020603050405020304" pitchFamily="18" charset="-34"/>
              </a:rPr>
              <a:t>Gli sposi potevano conoscersi molto poco prima di andare a vivere insieme. Alla donna, che si recava nella casa del marito, poteva sembrare di andare in una terra straniera</a:t>
            </a:r>
          </a:p>
          <a:p>
            <a:endParaRPr lang="it-IT" sz="1600" dirty="0">
              <a:latin typeface="Calisto MT" panose="02040603050505030304" pitchFamily="18" charset="0"/>
            </a:endParaRPr>
          </a:p>
          <a:p>
            <a:endParaRPr lang="it-IT" sz="2000" dirty="0"/>
          </a:p>
          <a:p>
            <a:endParaRPr lang="it-IT" sz="2000" dirty="0"/>
          </a:p>
        </p:txBody>
      </p:sp>
      <p:pic>
        <p:nvPicPr>
          <p:cNvPr id="4" name="Immagine 3" descr="Immagine che contiene testo&#10;&#10;Descrizione generata automaticamente">
            <a:extLst>
              <a:ext uri="{FF2B5EF4-FFF2-40B4-BE49-F238E27FC236}">
                <a16:creationId xmlns:a16="http://schemas.microsoft.com/office/drawing/2014/main" id="{99763EB4-ADF0-4CC1-A949-62CE66BFBB25}"/>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23000"/>
                    </a14:imgEffect>
                  </a14:imgLayer>
                </a14:imgProps>
              </a:ext>
            </a:extLst>
          </a:blip>
          <a:stretch>
            <a:fillRect/>
          </a:stretch>
        </p:blipFill>
        <p:spPr>
          <a:xfrm>
            <a:off x="5694032" y="168653"/>
            <a:ext cx="5966487" cy="6520695"/>
          </a:xfrm>
          <a:prstGeom prst="rect">
            <a:avLst/>
          </a:prstGeom>
          <a:effectLst>
            <a:outerShdw dist="50800" dir="5400000" algn="ctr" rotWithShape="0">
              <a:srgbClr val="000000">
                <a:alpha val="43137"/>
              </a:srgbClr>
            </a:outerShdw>
          </a:effectLst>
        </p:spPr>
      </p:pic>
    </p:spTree>
    <p:extLst>
      <p:ext uri="{BB962C8B-B14F-4D97-AF65-F5344CB8AC3E}">
        <p14:creationId xmlns:p14="http://schemas.microsoft.com/office/powerpoint/2010/main" val="39762014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6411A7BC-CDED-444B-B647-FE79A8DF23AF}"/>
              </a:ext>
            </a:extLst>
          </p:cNvPr>
          <p:cNvSpPr txBox="1"/>
          <p:nvPr/>
        </p:nvSpPr>
        <p:spPr>
          <a:xfrm>
            <a:off x="1425090" y="1012239"/>
            <a:ext cx="3692434" cy="4585871"/>
          </a:xfrm>
          <a:prstGeom prst="rect">
            <a:avLst/>
          </a:prstGeom>
          <a:noFill/>
        </p:spPr>
        <p:txBody>
          <a:bodyPr wrap="square" rtlCol="0">
            <a:spAutoFit/>
          </a:bodyPr>
          <a:lstStyle/>
          <a:p>
            <a:pPr algn="ctr"/>
            <a:r>
              <a:rPr lang="it-IT" sz="2400" dirty="0" err="1">
                <a:solidFill>
                  <a:schemeClr val="tx2">
                    <a:lumMod val="10000"/>
                  </a:schemeClr>
                </a:solidFill>
                <a:latin typeface="Calisto MT" panose="02040603050505030304" pitchFamily="18" charset="0"/>
                <a:ea typeface="FangSong" panose="020B0503020204020204" pitchFamily="49" charset="-122"/>
                <a:cs typeface="Aparajita" panose="020B0502040204020203" pitchFamily="18" charset="0"/>
              </a:rPr>
              <a:t>Eeta</a:t>
            </a:r>
            <a:r>
              <a:rPr lang="it-IT" sz="2400" dirty="0">
                <a:solidFill>
                  <a:schemeClr val="tx2">
                    <a:lumMod val="10000"/>
                  </a:schemeClr>
                </a:solidFill>
                <a:latin typeface="Calisto MT" panose="02040603050505030304" pitchFamily="18" charset="0"/>
                <a:ea typeface="FangSong" panose="020B0503020204020204" pitchFamily="49" charset="-122"/>
                <a:cs typeface="Aparajita" panose="020B0502040204020203" pitchFamily="18" charset="0"/>
              </a:rPr>
              <a:t>, padre di Medea e sovrano di Colchide, impone a Giasone delle fatiche per ottenere il Vello. </a:t>
            </a:r>
          </a:p>
          <a:p>
            <a:pPr algn="ctr"/>
            <a:endParaRPr lang="it-IT" sz="2400" dirty="0">
              <a:solidFill>
                <a:schemeClr val="tx2">
                  <a:lumMod val="10000"/>
                </a:schemeClr>
              </a:solidFill>
              <a:latin typeface="Calisto MT" panose="02040603050505030304" pitchFamily="18" charset="0"/>
              <a:ea typeface="FangSong" panose="020B0503020204020204" pitchFamily="49" charset="-122"/>
              <a:cs typeface="Aparajita" panose="020B0502040204020203" pitchFamily="18" charset="0"/>
            </a:endParaRPr>
          </a:p>
          <a:p>
            <a:pPr algn="ctr"/>
            <a:r>
              <a:rPr lang="it-IT" sz="2400" dirty="0">
                <a:solidFill>
                  <a:schemeClr val="tx2">
                    <a:lumMod val="10000"/>
                  </a:schemeClr>
                </a:solidFill>
                <a:latin typeface="Calisto MT" panose="02040603050505030304" pitchFamily="18" charset="0"/>
                <a:ea typeface="FangSong" panose="020B0503020204020204" pitchFamily="49" charset="-122"/>
                <a:cs typeface="Aparajita" panose="020B0502040204020203" pitchFamily="18" charset="0"/>
              </a:rPr>
              <a:t>Giasone dispera, ma Medea, innamoratasi follemente dell’eroe, sfrutta le sue arti magiche per aiutarlo tradendo il padre</a:t>
            </a:r>
            <a:r>
              <a:rPr lang="it-IT" sz="2800" dirty="0">
                <a:solidFill>
                  <a:schemeClr val="tx2">
                    <a:lumMod val="10000"/>
                  </a:schemeClr>
                </a:solidFill>
                <a:latin typeface="Calisto MT" panose="02040603050505030304" pitchFamily="18" charset="0"/>
                <a:ea typeface="FangSong" panose="020B0503020204020204" pitchFamily="49" charset="-122"/>
                <a:cs typeface="Aparajita" panose="020B0502040204020203" pitchFamily="18" charset="0"/>
              </a:rPr>
              <a:t>. </a:t>
            </a:r>
          </a:p>
        </p:txBody>
      </p:sp>
      <p:pic>
        <p:nvPicPr>
          <p:cNvPr id="7" name="Picture 2">
            <a:extLst>
              <a:ext uri="{FF2B5EF4-FFF2-40B4-BE49-F238E27FC236}">
                <a16:creationId xmlns:a16="http://schemas.microsoft.com/office/drawing/2014/main" id="{73D3F302-FC2F-4C68-BE26-C190940BC5C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1863" r="2" b="17798"/>
          <a:stretch/>
        </p:blipFill>
        <p:spPr bwMode="auto">
          <a:xfrm>
            <a:off x="5757048" y="1136064"/>
            <a:ext cx="5675531" cy="4113666"/>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D83F67BB-7928-407D-BE84-0BB9570B410F}"/>
              </a:ext>
            </a:extLst>
          </p:cNvPr>
          <p:cNvSpPr txBox="1"/>
          <p:nvPr/>
        </p:nvSpPr>
        <p:spPr>
          <a:xfrm>
            <a:off x="6639740" y="5517445"/>
            <a:ext cx="3910148" cy="923330"/>
          </a:xfrm>
          <a:prstGeom prst="rect">
            <a:avLst/>
          </a:prstGeom>
          <a:noFill/>
        </p:spPr>
        <p:txBody>
          <a:bodyPr wrap="square" rtlCol="0">
            <a:spAutoFit/>
          </a:bodyPr>
          <a:lstStyle/>
          <a:p>
            <a:r>
              <a:rPr lang="it-IT" altLang="it-IT" sz="1800" dirty="0">
                <a:solidFill>
                  <a:schemeClr val="tx1"/>
                </a:solidFill>
                <a:latin typeface="Calisto MT" panose="02040603050505030304" pitchFamily="18" charset="0"/>
              </a:rPr>
              <a:t>Medea e il vello (320-10 a.C.) </a:t>
            </a:r>
            <a:r>
              <a:rPr lang="it-IT" altLang="it-IT" sz="1800" dirty="0">
                <a:solidFill>
                  <a:srgbClr val="000000"/>
                </a:solidFill>
                <a:latin typeface="Calisto MT" panose="02040603050505030304" pitchFamily="18" charset="0"/>
              </a:rPr>
              <a:t>Cratere a volute (Napoli Museo Nazionale 82126) 320-310 a.C.</a:t>
            </a:r>
            <a:r>
              <a:rPr lang="it-IT" altLang="it-IT" dirty="0">
                <a:solidFill>
                  <a:srgbClr val="000000"/>
                </a:solidFill>
                <a:latin typeface="Calisto MT" panose="02040603050505030304" pitchFamily="18" charset="0"/>
              </a:rPr>
              <a:t> </a:t>
            </a:r>
            <a:endParaRPr lang="it-IT" dirty="0">
              <a:latin typeface="Calisto MT" panose="02040603050505030304" pitchFamily="18" charset="0"/>
            </a:endParaRPr>
          </a:p>
        </p:txBody>
      </p:sp>
    </p:spTree>
    <p:extLst>
      <p:ext uri="{BB962C8B-B14F-4D97-AF65-F5344CB8AC3E}">
        <p14:creationId xmlns:p14="http://schemas.microsoft.com/office/powerpoint/2010/main" val="5180969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descr="Immagine che contiene testo&#10;&#10;Descrizione generata automaticamente">
            <a:extLst>
              <a:ext uri="{FF2B5EF4-FFF2-40B4-BE49-F238E27FC236}">
                <a16:creationId xmlns:a16="http://schemas.microsoft.com/office/drawing/2014/main" id="{4A7BCA2D-F5FD-4178-983B-AC034CA08B0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2000"/>
                    </a14:imgEffect>
                  </a14:imgLayer>
                </a14:imgProps>
              </a:ext>
            </a:extLst>
          </a:blip>
          <a:srcRect l="8516" t="13056" r="20049" b="46250"/>
          <a:stretch/>
        </p:blipFill>
        <p:spPr>
          <a:xfrm>
            <a:off x="5229842" y="1257300"/>
            <a:ext cx="6151915" cy="4343400"/>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spPr>
      </p:pic>
      <p:sp>
        <p:nvSpPr>
          <p:cNvPr id="4" name="CasellaDiTesto 3">
            <a:extLst>
              <a:ext uri="{FF2B5EF4-FFF2-40B4-BE49-F238E27FC236}">
                <a16:creationId xmlns:a16="http://schemas.microsoft.com/office/drawing/2014/main" id="{4745B97A-47EF-4C68-B8E5-0DD972D18C79}"/>
              </a:ext>
            </a:extLst>
          </p:cNvPr>
          <p:cNvSpPr txBox="1"/>
          <p:nvPr/>
        </p:nvSpPr>
        <p:spPr>
          <a:xfrm>
            <a:off x="1256065" y="1859340"/>
            <a:ext cx="3552825" cy="3139321"/>
          </a:xfrm>
          <a:prstGeom prst="rect">
            <a:avLst/>
          </a:prstGeom>
          <a:noFill/>
        </p:spPr>
        <p:txBody>
          <a:bodyPr wrap="square" rtlCol="0">
            <a:spAutoFit/>
          </a:bodyPr>
          <a:lstStyle/>
          <a:p>
            <a:pPr marL="457200" indent="-457200" algn="ctr">
              <a:buFont typeface="Arial" panose="020B0604020202020204" pitchFamily="34" charset="0"/>
              <a:buChar char="•"/>
            </a:pPr>
            <a:r>
              <a:rPr lang="it-IT" dirty="0">
                <a:latin typeface="Calisto MT" panose="02040603050505030304" pitchFamily="18" charset="0"/>
                <a:cs typeface="Angsana New" panose="02020603050405020304" pitchFamily="18" charset="-34"/>
              </a:rPr>
              <a:t>Le donne passavano molto tempo in casa e non avevano la libertà di movimento dell’uomo. </a:t>
            </a:r>
          </a:p>
          <a:p>
            <a:pPr marL="457200" indent="-457200" algn="ctr">
              <a:buFont typeface="Arial" panose="020B0604020202020204" pitchFamily="34" charset="0"/>
              <a:buChar char="•"/>
            </a:pPr>
            <a:r>
              <a:rPr lang="it-IT" dirty="0">
                <a:latin typeface="Calisto MT" panose="02040603050505030304" pitchFamily="18" charset="0"/>
                <a:cs typeface="Angsana New" panose="02020603050405020304" pitchFamily="18" charset="-34"/>
              </a:rPr>
              <a:t>Partorire una volta sola: le numerose gravidanze potevano portare alla morte della donna. </a:t>
            </a:r>
          </a:p>
          <a:p>
            <a:pPr algn="ctr"/>
            <a:endParaRPr lang="it-IT" dirty="0">
              <a:latin typeface="Calisto MT" panose="02040603050505030304" pitchFamily="18" charset="0"/>
              <a:cs typeface="Angsana New" panose="02020603050405020304" pitchFamily="18" charset="-34"/>
            </a:endParaRPr>
          </a:p>
          <a:p>
            <a:pPr algn="ctr"/>
            <a:r>
              <a:rPr lang="it-IT" dirty="0">
                <a:latin typeface="Calisto MT" panose="02040603050505030304" pitchFamily="18" charset="0"/>
                <a:cs typeface="Angsana New" panose="02020603050405020304" pitchFamily="18" charset="-34"/>
              </a:rPr>
              <a:t>Con questo monologo Medea ottiene la solidarietà del coro. </a:t>
            </a:r>
          </a:p>
        </p:txBody>
      </p:sp>
    </p:spTree>
    <p:extLst>
      <p:ext uri="{BB962C8B-B14F-4D97-AF65-F5344CB8AC3E}">
        <p14:creationId xmlns:p14="http://schemas.microsoft.com/office/powerpoint/2010/main" val="2724718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68585266-7CE3-42DB-AF95-67DF68C4371C}"/>
              </a:ext>
            </a:extLst>
          </p:cNvPr>
          <p:cNvSpPr txBox="1"/>
          <p:nvPr/>
        </p:nvSpPr>
        <p:spPr>
          <a:xfrm>
            <a:off x="1941090" y="394692"/>
            <a:ext cx="8879310" cy="6463308"/>
          </a:xfrm>
          <a:prstGeom prst="rect">
            <a:avLst/>
          </a:prstGeom>
          <a:noFill/>
        </p:spPr>
        <p:txBody>
          <a:bodyPr wrap="square" rtlCol="0">
            <a:spAutoFit/>
          </a:bodyPr>
          <a:lstStyle/>
          <a:p>
            <a:pPr algn="ctr"/>
            <a:r>
              <a:rPr lang="it-IT" sz="2000" dirty="0">
                <a:latin typeface="Calisto MT" panose="02040603050505030304" pitchFamily="18" charset="0"/>
                <a:cs typeface="Angsana New" panose="02020603050405020304" pitchFamily="18" charset="-34"/>
              </a:rPr>
              <a:t>Nella </a:t>
            </a:r>
            <a:r>
              <a:rPr lang="it-IT" sz="2000" i="1" dirty="0">
                <a:latin typeface="Calisto MT" panose="02040603050505030304" pitchFamily="18" charset="0"/>
                <a:cs typeface="Angsana New" panose="02020603050405020304" pitchFamily="18" charset="-34"/>
              </a:rPr>
              <a:t>Teogonia</a:t>
            </a:r>
            <a:r>
              <a:rPr lang="it-IT" sz="2000" dirty="0">
                <a:latin typeface="Calisto MT" panose="02040603050505030304" pitchFamily="18" charset="0"/>
                <a:cs typeface="Angsana New" panose="02020603050405020304" pitchFamily="18" charset="-34"/>
              </a:rPr>
              <a:t> di Esiodo la nascita della donna, strettamente connessa con quella del matrimonio, è vista come un male: </a:t>
            </a:r>
          </a:p>
          <a:p>
            <a:pPr algn="ctr"/>
            <a:endParaRPr lang="it-IT" sz="2000" dirty="0">
              <a:latin typeface="Calisto MT" panose="02040603050505030304" pitchFamily="18" charset="0"/>
              <a:cs typeface="Angsana New" panose="02020603050405020304" pitchFamily="18" charset="-34"/>
            </a:endParaRPr>
          </a:p>
          <a:p>
            <a:pPr algn="ctr"/>
            <a:r>
              <a:rPr lang="it-IT" sz="2000" dirty="0">
                <a:latin typeface="Calisto MT" panose="02040603050505030304" pitchFamily="18" charset="0"/>
                <a:cs typeface="Angsana New" panose="02020603050405020304" pitchFamily="18" charset="-34"/>
              </a:rPr>
              <a:t>«Subito (Zeus) </a:t>
            </a:r>
            <a:r>
              <a:rPr lang="it-IT" sz="2000" b="1" dirty="0">
                <a:latin typeface="Calisto MT" panose="02040603050505030304" pitchFamily="18" charset="0"/>
                <a:cs typeface="Angsana New" panose="02020603050405020304" pitchFamily="18" charset="-34"/>
              </a:rPr>
              <a:t>in cambio del fuoco fece per gli uomini un male </a:t>
            </a:r>
            <a:r>
              <a:rPr lang="it-IT" sz="2000" dirty="0">
                <a:latin typeface="Calisto MT" panose="02040603050505030304" pitchFamily="18" charset="0"/>
                <a:cs typeface="Angsana New" panose="02020603050405020304" pitchFamily="18" charset="-34"/>
              </a:rPr>
              <a:t>(Prometeo aveva donato il fuoco agli uomini contro il volere di Zeus):</a:t>
            </a:r>
          </a:p>
          <a:p>
            <a:pPr algn="ctr"/>
            <a:r>
              <a:rPr lang="it-IT" sz="2000" dirty="0">
                <a:latin typeface="Calisto MT" panose="02040603050505030304" pitchFamily="18" charset="0"/>
                <a:cs typeface="Angsana New" panose="02020603050405020304" pitchFamily="18" charset="-34"/>
              </a:rPr>
              <a:t>Con la terra, infatti, l’illustre Zoppo (Efesto) plasmò</a:t>
            </a:r>
          </a:p>
          <a:p>
            <a:pPr algn="ctr"/>
            <a:r>
              <a:rPr lang="it-IT" sz="2000" dirty="0">
                <a:latin typeface="Calisto MT" panose="02040603050505030304" pitchFamily="18" charset="0"/>
                <a:cs typeface="Angsana New" panose="02020603050405020304" pitchFamily="18" charset="-34"/>
              </a:rPr>
              <a:t>Una cosa simile a una pudica fanciulla, per i voleri del </a:t>
            </a:r>
            <a:r>
              <a:rPr lang="it-IT" sz="2000" dirty="0" err="1">
                <a:latin typeface="Calisto MT" panose="02040603050505030304" pitchFamily="18" charset="0"/>
                <a:cs typeface="Angsana New" panose="02020603050405020304" pitchFamily="18" charset="-34"/>
              </a:rPr>
              <a:t>Cronide</a:t>
            </a:r>
            <a:r>
              <a:rPr lang="it-IT" sz="2000" dirty="0">
                <a:latin typeface="Calisto MT" panose="02040603050505030304" pitchFamily="18" charset="0"/>
                <a:cs typeface="Angsana New" panose="02020603050405020304" pitchFamily="18" charset="-34"/>
              </a:rPr>
              <a:t> (Zeus). </a:t>
            </a:r>
          </a:p>
          <a:p>
            <a:pPr algn="ctr"/>
            <a:r>
              <a:rPr lang="it-IT" sz="2000" dirty="0">
                <a:latin typeface="Calisto MT" panose="02040603050505030304" pitchFamily="18" charset="0"/>
                <a:cs typeface="Angsana New" panose="02020603050405020304" pitchFamily="18" charset="-34"/>
              </a:rPr>
              <a:t>[…]</a:t>
            </a:r>
          </a:p>
          <a:p>
            <a:pPr algn="ctr"/>
            <a:r>
              <a:rPr lang="it-IT" sz="2000" dirty="0">
                <a:latin typeface="Calisto MT" panose="02040603050505030304" pitchFamily="18" charset="0"/>
                <a:cs typeface="Angsana New" panose="02020603050405020304" pitchFamily="18" charset="-34"/>
              </a:rPr>
              <a:t>Da lei infatti deriva il genere delle donne,</a:t>
            </a:r>
          </a:p>
          <a:p>
            <a:pPr algn="ctr"/>
            <a:r>
              <a:rPr lang="it-IT" sz="2000" dirty="0">
                <a:latin typeface="Calisto MT" panose="02040603050505030304" pitchFamily="18" charset="0"/>
                <a:cs typeface="Angsana New" panose="02020603050405020304" pitchFamily="18" charset="-34"/>
              </a:rPr>
              <a:t>Grande rovina per i mortali: abitano in mezzo agli uomini</a:t>
            </a:r>
          </a:p>
          <a:p>
            <a:pPr algn="ctr"/>
            <a:r>
              <a:rPr lang="it-IT" sz="2000" dirty="0">
                <a:latin typeface="Calisto MT" panose="02040603050505030304" pitchFamily="18" charset="0"/>
                <a:cs typeface="Angsana New" panose="02020603050405020304" pitchFamily="18" charset="-34"/>
              </a:rPr>
              <a:t>Compagne non della nefasta Povertà, ma della Sazietà.</a:t>
            </a:r>
          </a:p>
          <a:p>
            <a:pPr algn="ctr"/>
            <a:r>
              <a:rPr lang="it-IT" sz="2000" dirty="0">
                <a:latin typeface="Calisto MT" panose="02040603050505030304" pitchFamily="18" charset="0"/>
                <a:cs typeface="Angsana New" panose="02020603050405020304" pitchFamily="18" charset="-34"/>
              </a:rPr>
              <a:t>Come quando nelle arnie ricoperte le </a:t>
            </a:r>
            <a:r>
              <a:rPr lang="it-IT" sz="2000" b="1" dirty="0">
                <a:latin typeface="Calisto MT" panose="02040603050505030304" pitchFamily="18" charset="0"/>
                <a:cs typeface="Angsana New" panose="02020603050405020304" pitchFamily="18" charset="-34"/>
              </a:rPr>
              <a:t>api</a:t>
            </a:r>
          </a:p>
          <a:p>
            <a:pPr algn="ctr"/>
            <a:r>
              <a:rPr lang="it-IT" sz="2000" dirty="0">
                <a:latin typeface="Calisto MT" panose="02040603050505030304" pitchFamily="18" charset="0"/>
                <a:cs typeface="Angsana New" panose="02020603050405020304" pitchFamily="18" charset="-34"/>
              </a:rPr>
              <a:t>Mantengono i </a:t>
            </a:r>
            <a:r>
              <a:rPr lang="it-IT" sz="2000" b="1" dirty="0">
                <a:latin typeface="Calisto MT" panose="02040603050505030304" pitchFamily="18" charset="0"/>
                <a:cs typeface="Angsana New" panose="02020603050405020304" pitchFamily="18" charset="-34"/>
              </a:rPr>
              <a:t>fuchi</a:t>
            </a:r>
            <a:r>
              <a:rPr lang="it-IT" sz="2000" dirty="0">
                <a:latin typeface="Calisto MT" panose="02040603050505030304" pitchFamily="18" charset="0"/>
                <a:cs typeface="Angsana New" panose="02020603050405020304" pitchFamily="18" charset="-34"/>
              </a:rPr>
              <a:t>, compagni di opere cattive;</a:t>
            </a:r>
          </a:p>
          <a:p>
            <a:pPr algn="ctr"/>
            <a:r>
              <a:rPr lang="it-IT" sz="2000" dirty="0">
                <a:latin typeface="Calisto MT" panose="02040603050505030304" pitchFamily="18" charset="0"/>
                <a:cs typeface="Angsana New" panose="02020603050405020304" pitchFamily="18" charset="-34"/>
              </a:rPr>
              <a:t>E mentre esse tutto il giorno sino al tramonto del sole </a:t>
            </a:r>
          </a:p>
          <a:p>
            <a:pPr algn="ctr"/>
            <a:r>
              <a:rPr lang="it-IT" sz="2000" dirty="0">
                <a:latin typeface="Calisto MT" panose="02040603050505030304" pitchFamily="18" charset="0"/>
                <a:cs typeface="Angsana New" panose="02020603050405020304" pitchFamily="18" charset="-34"/>
              </a:rPr>
              <a:t>giornalmente s’affrettano e depongono bianchi favi,</a:t>
            </a:r>
          </a:p>
          <a:p>
            <a:pPr algn="ctr"/>
            <a:r>
              <a:rPr lang="it-IT" sz="2000" dirty="0">
                <a:latin typeface="Calisto MT" panose="02040603050505030304" pitchFamily="18" charset="0"/>
                <a:cs typeface="Angsana New" panose="02020603050405020304" pitchFamily="18" charset="-34"/>
              </a:rPr>
              <a:t>Quelli invece restando dentro, negli alveari coperti, </a:t>
            </a:r>
          </a:p>
          <a:p>
            <a:pPr algn="ctr"/>
            <a:r>
              <a:rPr lang="it-IT" sz="2000" dirty="0">
                <a:latin typeface="Calisto MT" panose="02040603050505030304" pitchFamily="18" charset="0"/>
                <a:cs typeface="Angsana New" panose="02020603050405020304" pitchFamily="18" charset="-34"/>
              </a:rPr>
              <a:t>Ammassano nel loro ventre il frutto del lavoro altrui». </a:t>
            </a:r>
          </a:p>
          <a:p>
            <a:pPr algn="ctr"/>
            <a:endParaRPr lang="it-IT" sz="2000" dirty="0">
              <a:latin typeface="Calisto MT" panose="02040603050505030304" pitchFamily="18" charset="0"/>
              <a:cs typeface="Angsana New" panose="02020603050405020304" pitchFamily="18" charset="-34"/>
            </a:endParaRPr>
          </a:p>
          <a:p>
            <a:pPr algn="ctr"/>
            <a:r>
              <a:rPr lang="it-IT" sz="1600" dirty="0">
                <a:latin typeface="Calisto MT" panose="02040603050505030304" pitchFamily="18" charset="0"/>
                <a:cs typeface="Angsana New" panose="02020603050405020304" pitchFamily="18" charset="-34"/>
              </a:rPr>
              <a:t>(Trad. di </a:t>
            </a:r>
            <a:r>
              <a:rPr lang="it-IT" sz="1600" cap="small" dirty="0">
                <a:latin typeface="Calisto MT" panose="02040603050505030304" pitchFamily="18" charset="0"/>
                <a:cs typeface="Angsana New" panose="02020603050405020304" pitchFamily="18" charset="-34"/>
              </a:rPr>
              <a:t>G. Ricciardelli </a:t>
            </a:r>
            <a:r>
              <a:rPr lang="it-IT" sz="1600" dirty="0">
                <a:latin typeface="Calisto MT" panose="02040603050505030304" pitchFamily="18" charset="0"/>
                <a:cs typeface="Angsana New" panose="02020603050405020304" pitchFamily="18" charset="-34"/>
              </a:rPr>
              <a:t>– </a:t>
            </a:r>
            <a:r>
              <a:rPr lang="it-IT" sz="1600" cap="small" dirty="0">
                <a:latin typeface="Calisto MT" panose="02040603050505030304" pitchFamily="18" charset="0"/>
                <a:cs typeface="Angsana New" panose="02020603050405020304" pitchFamily="18" charset="-34"/>
              </a:rPr>
              <a:t>Esiodo</a:t>
            </a:r>
            <a:r>
              <a:rPr lang="it-IT" sz="1600" dirty="0">
                <a:latin typeface="Calisto MT" panose="02040603050505030304" pitchFamily="18" charset="0"/>
                <a:cs typeface="Angsana New" panose="02020603050405020304" pitchFamily="18" charset="-34"/>
              </a:rPr>
              <a:t>, </a:t>
            </a:r>
            <a:r>
              <a:rPr lang="it-IT" sz="1600" i="1" dirty="0">
                <a:latin typeface="Calisto MT" panose="02040603050505030304" pitchFamily="18" charset="0"/>
                <a:cs typeface="Angsana New" panose="02020603050405020304" pitchFamily="18" charset="-34"/>
              </a:rPr>
              <a:t>Teogonia</a:t>
            </a:r>
            <a:r>
              <a:rPr lang="it-IT" sz="1600" dirty="0">
                <a:latin typeface="Calisto MT" panose="02040603050505030304" pitchFamily="18" charset="0"/>
                <a:cs typeface="Angsana New" panose="02020603050405020304" pitchFamily="18" charset="-34"/>
              </a:rPr>
              <a:t>, a cura di </a:t>
            </a:r>
            <a:r>
              <a:rPr lang="it-IT" sz="1600" cap="small" dirty="0">
                <a:latin typeface="Calisto MT" panose="02040603050505030304" pitchFamily="18" charset="0"/>
                <a:cs typeface="Angsana New" panose="02020603050405020304" pitchFamily="18" charset="-34"/>
              </a:rPr>
              <a:t>G. Ricciardelli</a:t>
            </a:r>
            <a:r>
              <a:rPr lang="it-IT" sz="1600" dirty="0">
                <a:latin typeface="Calisto MT" panose="02040603050505030304" pitchFamily="18" charset="0"/>
                <a:cs typeface="Angsana New" panose="02020603050405020304" pitchFamily="18" charset="-34"/>
              </a:rPr>
              <a:t>, Milano, Fondazione Lorenzo Valla, Mondadori, 2018</a:t>
            </a:r>
            <a:r>
              <a:rPr lang="it-IT" sz="2000" dirty="0">
                <a:latin typeface="Calisto MT" panose="02040603050505030304" pitchFamily="18" charset="0"/>
                <a:cs typeface="Angsana New" panose="02020603050405020304" pitchFamily="18" charset="-34"/>
              </a:rPr>
              <a:t>)</a:t>
            </a:r>
          </a:p>
          <a:p>
            <a:endParaRPr lang="it-IT" dirty="0"/>
          </a:p>
        </p:txBody>
      </p:sp>
    </p:spTree>
    <p:extLst>
      <p:ext uri="{BB962C8B-B14F-4D97-AF65-F5344CB8AC3E}">
        <p14:creationId xmlns:p14="http://schemas.microsoft.com/office/powerpoint/2010/main" val="41245343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8B3A933D-3DE4-424B-8FE5-A5C25843192C}"/>
              </a:ext>
            </a:extLst>
          </p:cNvPr>
          <p:cNvSpPr txBox="1"/>
          <p:nvPr/>
        </p:nvSpPr>
        <p:spPr>
          <a:xfrm>
            <a:off x="1304925" y="335845"/>
            <a:ext cx="10134600" cy="6186309"/>
          </a:xfrm>
          <a:prstGeom prst="rect">
            <a:avLst/>
          </a:prstGeom>
          <a:noFill/>
        </p:spPr>
        <p:txBody>
          <a:bodyPr wrap="square" rtlCol="0">
            <a:spAutoFit/>
          </a:bodyPr>
          <a:lstStyle/>
          <a:p>
            <a:r>
              <a:rPr lang="it-IT" dirty="0">
                <a:latin typeface="Calisto MT" panose="02040603050505030304" pitchFamily="18" charset="0"/>
                <a:cs typeface="Angsana New" panose="02020603050405020304" pitchFamily="18" charset="-34"/>
              </a:rPr>
              <a:t>Il dibattito sul ruolo e i diritti della donna si trova anche in altre tragedie: </a:t>
            </a:r>
          </a:p>
          <a:p>
            <a:endParaRPr lang="it-IT" dirty="0">
              <a:latin typeface="Calisto MT" panose="02040603050505030304" pitchFamily="18" charset="0"/>
              <a:cs typeface="Angsana New" panose="02020603050405020304" pitchFamily="18" charset="-34"/>
            </a:endParaRPr>
          </a:p>
          <a:p>
            <a:r>
              <a:rPr lang="it-IT" dirty="0">
                <a:latin typeface="Calisto MT" panose="02040603050505030304" pitchFamily="18" charset="0"/>
                <a:cs typeface="Angsana New" panose="02020603050405020304" pitchFamily="18" charset="-34"/>
              </a:rPr>
              <a:t>Eschilo: </a:t>
            </a:r>
            <a:r>
              <a:rPr lang="it-IT" b="1" i="1" dirty="0">
                <a:latin typeface="Calisto MT" panose="02040603050505030304" pitchFamily="18" charset="0"/>
                <a:cs typeface="Angsana New" panose="02020603050405020304" pitchFamily="18" charset="-34"/>
              </a:rPr>
              <a:t>Orestea</a:t>
            </a:r>
            <a:r>
              <a:rPr lang="it-IT" dirty="0">
                <a:latin typeface="Calisto MT" panose="02040603050505030304" pitchFamily="18" charset="0"/>
                <a:cs typeface="Angsana New" panose="02020603050405020304" pitchFamily="18" charset="-34"/>
              </a:rPr>
              <a:t> (composta da </a:t>
            </a:r>
            <a:r>
              <a:rPr lang="it-IT" i="1" dirty="0">
                <a:latin typeface="Calisto MT" panose="02040603050505030304" pitchFamily="18" charset="0"/>
                <a:cs typeface="Angsana New" panose="02020603050405020304" pitchFamily="18" charset="-34"/>
              </a:rPr>
              <a:t>Agamennone</a:t>
            </a:r>
            <a:r>
              <a:rPr lang="it-IT" dirty="0">
                <a:latin typeface="Calisto MT" panose="02040603050505030304" pitchFamily="18" charset="0"/>
                <a:cs typeface="Angsana New" panose="02020603050405020304" pitchFamily="18" charset="-34"/>
              </a:rPr>
              <a:t>, </a:t>
            </a:r>
            <a:r>
              <a:rPr lang="it-IT" i="1" dirty="0">
                <a:latin typeface="Calisto MT" panose="02040603050505030304" pitchFamily="18" charset="0"/>
                <a:cs typeface="Angsana New" panose="02020603050405020304" pitchFamily="18" charset="-34"/>
              </a:rPr>
              <a:t>Coefore</a:t>
            </a:r>
            <a:r>
              <a:rPr lang="it-IT" dirty="0">
                <a:latin typeface="Calisto MT" panose="02040603050505030304" pitchFamily="18" charset="0"/>
                <a:cs typeface="Angsana New" panose="02020603050405020304" pitchFamily="18" charset="-34"/>
              </a:rPr>
              <a:t>, </a:t>
            </a:r>
            <a:r>
              <a:rPr lang="it-IT" i="1" dirty="0">
                <a:latin typeface="Calisto MT" panose="02040603050505030304" pitchFamily="18" charset="0"/>
                <a:cs typeface="Angsana New" panose="02020603050405020304" pitchFamily="18" charset="-34"/>
              </a:rPr>
              <a:t>Eumenidi</a:t>
            </a:r>
            <a:r>
              <a:rPr lang="it-IT" dirty="0">
                <a:latin typeface="Calisto MT" panose="02040603050505030304" pitchFamily="18" charset="0"/>
                <a:cs typeface="Angsana New" panose="02020603050405020304" pitchFamily="18" charset="-34"/>
              </a:rPr>
              <a:t>). </a:t>
            </a:r>
          </a:p>
          <a:p>
            <a:pPr algn="ctr"/>
            <a:endParaRPr lang="it-IT" dirty="0">
              <a:latin typeface="Calisto MT" panose="02040603050505030304" pitchFamily="18" charset="0"/>
              <a:cs typeface="Angsana New" panose="02020603050405020304" pitchFamily="18" charset="-34"/>
            </a:endParaRPr>
          </a:p>
          <a:p>
            <a:pPr algn="ctr"/>
            <a:r>
              <a:rPr lang="it-IT" dirty="0">
                <a:latin typeface="Calisto MT" panose="02040603050505030304" pitchFamily="18" charset="0"/>
                <a:cs typeface="Angsana New" panose="02020603050405020304" pitchFamily="18" charset="-34"/>
              </a:rPr>
              <a:t>Agamennone, tornato ad Argo dopo la conquista di Troia, viene ucciso dalla moglie </a:t>
            </a:r>
            <a:r>
              <a:rPr lang="it-IT" dirty="0" err="1">
                <a:latin typeface="Calisto MT" panose="02040603050505030304" pitchFamily="18" charset="0"/>
                <a:cs typeface="Angsana New" panose="02020603050405020304" pitchFamily="18" charset="-34"/>
              </a:rPr>
              <a:t>Clitemnestra</a:t>
            </a:r>
            <a:r>
              <a:rPr lang="it-IT" dirty="0">
                <a:latin typeface="Calisto MT" panose="02040603050505030304" pitchFamily="18" charset="0"/>
                <a:cs typeface="Angsana New" panose="02020603050405020304" pitchFamily="18" charset="-34"/>
              </a:rPr>
              <a:t> (che voleva far pagare al marito il sacrificio della figlia Ifigenia) e dall’amante di lei, Egisto. Oreste, figlio maschio di Agamennone, riceve dall’oracolo di Apollo l’ordine di uccidere </a:t>
            </a:r>
            <a:r>
              <a:rPr lang="it-IT" dirty="0" err="1">
                <a:latin typeface="Calisto MT" panose="02040603050505030304" pitchFamily="18" charset="0"/>
                <a:cs typeface="Angsana New" panose="02020603050405020304" pitchFamily="18" charset="-34"/>
              </a:rPr>
              <a:t>Clitemnestra</a:t>
            </a:r>
            <a:r>
              <a:rPr lang="it-IT" dirty="0">
                <a:latin typeface="Calisto MT" panose="02040603050505030304" pitchFamily="18" charset="0"/>
                <a:cs typeface="Angsana New" panose="02020603050405020304" pitchFamily="18" charset="-34"/>
              </a:rPr>
              <a:t> per vendicare il padre. Assalito dalle Erinni dopo il matricidio, il ragazzo verrà assolto da un tribunale istituito ad Atene, l’Areopago, da Atena, in un dibattito giudiziario in cui i diritti del padre si contrappongono a quelli della madre. </a:t>
            </a:r>
          </a:p>
          <a:p>
            <a:endParaRPr lang="it-IT" dirty="0">
              <a:latin typeface="Calisto MT" panose="02040603050505030304" pitchFamily="18" charset="0"/>
              <a:cs typeface="Angsana New" panose="02020603050405020304" pitchFamily="18" charset="-34"/>
            </a:endParaRPr>
          </a:p>
          <a:p>
            <a:r>
              <a:rPr lang="it-IT" dirty="0">
                <a:latin typeface="Calisto MT" panose="02040603050505030304" pitchFamily="18" charset="0"/>
                <a:cs typeface="Angsana New" panose="02020603050405020304" pitchFamily="18" charset="-34"/>
              </a:rPr>
              <a:t>Nelle </a:t>
            </a:r>
            <a:r>
              <a:rPr lang="it-IT" i="1" dirty="0">
                <a:latin typeface="Calisto MT" panose="02040603050505030304" pitchFamily="18" charset="0"/>
                <a:cs typeface="Angsana New" panose="02020603050405020304" pitchFamily="18" charset="-34"/>
              </a:rPr>
              <a:t>Coefore</a:t>
            </a:r>
            <a:r>
              <a:rPr lang="it-IT" dirty="0">
                <a:latin typeface="Calisto MT" panose="02040603050505030304" pitchFamily="18" charset="0"/>
                <a:cs typeface="Angsana New" panose="02020603050405020304" pitchFamily="18" charset="-34"/>
              </a:rPr>
              <a:t>: </a:t>
            </a:r>
          </a:p>
          <a:p>
            <a:r>
              <a:rPr lang="it-IT" b="1" dirty="0">
                <a:latin typeface="Calisto MT" panose="02040603050505030304" pitchFamily="18" charset="0"/>
                <a:cs typeface="Angsana New" panose="02020603050405020304" pitchFamily="18" charset="-34"/>
              </a:rPr>
              <a:t>ORESTE</a:t>
            </a:r>
            <a:r>
              <a:rPr lang="it-IT" dirty="0">
                <a:latin typeface="Calisto MT" panose="02040603050505030304" pitchFamily="18" charset="0"/>
                <a:cs typeface="Angsana New" panose="02020603050405020304" pitchFamily="18" charset="-34"/>
              </a:rPr>
              <a:t> (rivolgendosi a </a:t>
            </a:r>
            <a:r>
              <a:rPr lang="it-IT" dirty="0" err="1">
                <a:latin typeface="Calisto MT" panose="02040603050505030304" pitchFamily="18" charset="0"/>
                <a:cs typeface="Angsana New" panose="02020603050405020304" pitchFamily="18" charset="-34"/>
              </a:rPr>
              <a:t>Clitemnestra</a:t>
            </a:r>
            <a:r>
              <a:rPr lang="it-IT" dirty="0">
                <a:latin typeface="Calisto MT" panose="02040603050505030304" pitchFamily="18" charset="0"/>
                <a:cs typeface="Angsana New" panose="02020603050405020304" pitchFamily="18" charset="-34"/>
              </a:rPr>
              <a:t>): Non rimproverare chi lavora, tu che te ne stai seduta in casa.</a:t>
            </a:r>
          </a:p>
          <a:p>
            <a:r>
              <a:rPr lang="it-IT" dirty="0">
                <a:latin typeface="Calisto MT" panose="02040603050505030304" pitchFamily="18" charset="0"/>
                <a:cs typeface="Angsana New" panose="02020603050405020304" pitchFamily="18" charset="-34"/>
              </a:rPr>
              <a:t> </a:t>
            </a:r>
          </a:p>
          <a:p>
            <a:r>
              <a:rPr lang="it-IT" dirty="0">
                <a:latin typeface="Calisto MT" panose="02040603050505030304" pitchFamily="18" charset="0"/>
                <a:cs typeface="Angsana New" panose="02020603050405020304" pitchFamily="18" charset="-34"/>
              </a:rPr>
              <a:t>Nelle </a:t>
            </a:r>
            <a:r>
              <a:rPr lang="it-IT" i="1" dirty="0">
                <a:latin typeface="Calisto MT" panose="02040603050505030304" pitchFamily="18" charset="0"/>
                <a:cs typeface="Angsana New" panose="02020603050405020304" pitchFamily="18" charset="-34"/>
              </a:rPr>
              <a:t>Eumenidi</a:t>
            </a:r>
            <a:r>
              <a:rPr lang="it-IT" dirty="0">
                <a:latin typeface="Calisto MT" panose="02040603050505030304" pitchFamily="18" charset="0"/>
                <a:cs typeface="Angsana New" panose="02020603050405020304" pitchFamily="18" charset="-34"/>
              </a:rPr>
              <a:t>:</a:t>
            </a:r>
          </a:p>
          <a:p>
            <a:r>
              <a:rPr lang="it-IT" b="1" dirty="0">
                <a:latin typeface="Calisto MT" panose="02040603050505030304" pitchFamily="18" charset="0"/>
                <a:cs typeface="Angsana New" panose="02020603050405020304" pitchFamily="18" charset="-34"/>
              </a:rPr>
              <a:t>CORO</a:t>
            </a:r>
            <a:r>
              <a:rPr lang="it-IT" dirty="0">
                <a:latin typeface="Calisto MT" panose="02040603050505030304" pitchFamily="18" charset="0"/>
                <a:cs typeface="Angsana New" panose="02020603050405020304" pitchFamily="18" charset="-34"/>
              </a:rPr>
              <a:t> (Erinni): Dopo aver versato a terra il sangue della madre, che è il suo stesso sangue, egli abiterà poi in Argo, nella casa del padre? Di quali altari pubblici si potrà servire? […]</a:t>
            </a:r>
          </a:p>
          <a:p>
            <a:r>
              <a:rPr lang="it-IT" b="1" dirty="0">
                <a:latin typeface="Calisto MT" panose="02040603050505030304" pitchFamily="18" charset="0"/>
                <a:cs typeface="Angsana New" panose="02020603050405020304" pitchFamily="18" charset="-34"/>
              </a:rPr>
              <a:t>APOLLO</a:t>
            </a:r>
            <a:r>
              <a:rPr lang="it-IT" dirty="0">
                <a:latin typeface="Calisto MT" panose="02040603050505030304" pitchFamily="18" charset="0"/>
                <a:cs typeface="Angsana New" panose="02020603050405020304" pitchFamily="18" charset="-34"/>
              </a:rPr>
              <a:t>: Colei che viene chiamata madre non è genitrice del figlio, bensì soltanto la nutrice del germe appena in lei seminato. E’ il fecondatore che genera; ella, come ospite ad ospite, conserva il germoglio, se un dio non lo soffoca prima. </a:t>
            </a:r>
          </a:p>
          <a:p>
            <a:endParaRPr lang="it-IT" dirty="0">
              <a:latin typeface="Calisto MT" panose="02040603050505030304" pitchFamily="18" charset="0"/>
              <a:cs typeface="Angsana New" panose="02020603050405020304" pitchFamily="18" charset="-34"/>
            </a:endParaRPr>
          </a:p>
          <a:p>
            <a:pPr algn="r"/>
            <a:r>
              <a:rPr lang="it-IT" dirty="0">
                <a:latin typeface="Calisto MT" panose="02040603050505030304" pitchFamily="18" charset="0"/>
                <a:cs typeface="Angsana New" panose="02020603050405020304" pitchFamily="18" charset="-34"/>
              </a:rPr>
              <a:t>(Trad. di E. Medda – </a:t>
            </a:r>
            <a:r>
              <a:rPr lang="it-IT" cap="small" dirty="0">
                <a:latin typeface="Calisto MT" panose="02040603050505030304" pitchFamily="18" charset="0"/>
                <a:cs typeface="Angsana New" panose="02020603050405020304" pitchFamily="18" charset="-34"/>
              </a:rPr>
              <a:t>Eschilo</a:t>
            </a:r>
            <a:r>
              <a:rPr lang="it-IT" dirty="0">
                <a:latin typeface="Calisto MT" panose="02040603050505030304" pitchFamily="18" charset="0"/>
                <a:cs typeface="Angsana New" panose="02020603050405020304" pitchFamily="18" charset="-34"/>
              </a:rPr>
              <a:t>, </a:t>
            </a:r>
            <a:r>
              <a:rPr lang="it-IT" i="1" dirty="0">
                <a:latin typeface="Calisto MT" panose="02040603050505030304" pitchFamily="18" charset="0"/>
                <a:cs typeface="Angsana New" panose="02020603050405020304" pitchFamily="18" charset="-34"/>
              </a:rPr>
              <a:t>Orestea</a:t>
            </a:r>
            <a:r>
              <a:rPr lang="it-IT" dirty="0">
                <a:latin typeface="Calisto MT" panose="02040603050505030304" pitchFamily="18" charset="0"/>
                <a:cs typeface="Angsana New" panose="02020603050405020304" pitchFamily="18" charset="-34"/>
              </a:rPr>
              <a:t>, a cura di </a:t>
            </a:r>
            <a:r>
              <a:rPr lang="it-IT" cap="small" dirty="0">
                <a:latin typeface="Calisto MT" panose="02040603050505030304" pitchFamily="18" charset="0"/>
                <a:cs typeface="Angsana New" panose="02020603050405020304" pitchFamily="18" charset="-34"/>
              </a:rPr>
              <a:t>V. di Benedetto</a:t>
            </a:r>
            <a:r>
              <a:rPr lang="it-IT" dirty="0">
                <a:latin typeface="Calisto MT" panose="02040603050505030304" pitchFamily="18" charset="0"/>
                <a:cs typeface="Angsana New" panose="02020603050405020304" pitchFamily="18" charset="-34"/>
              </a:rPr>
              <a:t>, Milano, BUR, 2018)</a:t>
            </a:r>
          </a:p>
        </p:txBody>
      </p:sp>
    </p:spTree>
    <p:extLst>
      <p:ext uri="{BB962C8B-B14F-4D97-AF65-F5344CB8AC3E}">
        <p14:creationId xmlns:p14="http://schemas.microsoft.com/office/powerpoint/2010/main" val="31940006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8E6672EB-0948-4F6A-9084-918B2ED3911D}"/>
              </a:ext>
            </a:extLst>
          </p:cNvPr>
          <p:cNvSpPr txBox="1"/>
          <p:nvPr/>
        </p:nvSpPr>
        <p:spPr>
          <a:xfrm>
            <a:off x="1365046" y="393292"/>
            <a:ext cx="5321503" cy="5909310"/>
          </a:xfrm>
          <a:prstGeom prst="rect">
            <a:avLst/>
          </a:prstGeom>
          <a:noFill/>
        </p:spPr>
        <p:txBody>
          <a:bodyPr wrap="square" rtlCol="0">
            <a:spAutoFit/>
          </a:bodyPr>
          <a:lstStyle/>
          <a:p>
            <a:endParaRPr lang="it-IT" dirty="0">
              <a:solidFill>
                <a:schemeClr val="tx2">
                  <a:lumMod val="10000"/>
                </a:schemeClr>
              </a:solidFill>
            </a:endParaRPr>
          </a:p>
          <a:p>
            <a:pPr algn="ctr"/>
            <a:r>
              <a:rPr lang="it-IT" sz="2000" dirty="0">
                <a:solidFill>
                  <a:schemeClr val="tx2">
                    <a:lumMod val="10000"/>
                  </a:schemeClr>
                </a:solidFill>
                <a:latin typeface="Calisto MT" panose="02040603050505030304" pitchFamily="18" charset="0"/>
              </a:rPr>
              <a:t>Medea uccide il fratello </a:t>
            </a:r>
            <a:r>
              <a:rPr lang="it-IT" sz="2000" dirty="0" err="1">
                <a:solidFill>
                  <a:schemeClr val="tx2">
                    <a:lumMod val="10000"/>
                  </a:schemeClr>
                </a:solidFill>
                <a:latin typeface="Calisto MT" panose="02040603050505030304" pitchFamily="18" charset="0"/>
              </a:rPr>
              <a:t>Apsirto</a:t>
            </a:r>
            <a:r>
              <a:rPr lang="it-IT" sz="2000" dirty="0">
                <a:solidFill>
                  <a:schemeClr val="tx2">
                    <a:lumMod val="10000"/>
                  </a:schemeClr>
                </a:solidFill>
                <a:latin typeface="Calisto MT" panose="02040603050505030304" pitchFamily="18" charset="0"/>
              </a:rPr>
              <a:t> per facilitare la fuga dalla Colchide.</a:t>
            </a:r>
          </a:p>
          <a:p>
            <a:pPr algn="ctr"/>
            <a:endParaRPr lang="it-IT" sz="2000" dirty="0">
              <a:solidFill>
                <a:schemeClr val="tx2">
                  <a:lumMod val="10000"/>
                </a:schemeClr>
              </a:solidFill>
              <a:latin typeface="Calisto MT" panose="02040603050505030304" pitchFamily="18" charset="0"/>
            </a:endParaRPr>
          </a:p>
          <a:p>
            <a:pPr algn="ctr"/>
            <a:r>
              <a:rPr lang="it-IT" sz="2000" dirty="0">
                <a:solidFill>
                  <a:schemeClr val="tx2">
                    <a:lumMod val="10000"/>
                  </a:schemeClr>
                </a:solidFill>
                <a:latin typeface="Calisto MT" panose="02040603050505030304" pitchFamily="18" charset="0"/>
              </a:rPr>
              <a:t>Tornata a </a:t>
            </a:r>
            <a:r>
              <a:rPr lang="it-IT" sz="2000" dirty="0" err="1">
                <a:solidFill>
                  <a:schemeClr val="tx2">
                    <a:lumMod val="10000"/>
                  </a:schemeClr>
                </a:solidFill>
                <a:latin typeface="Calisto MT" panose="02040603050505030304" pitchFamily="18" charset="0"/>
              </a:rPr>
              <a:t>Iolco</a:t>
            </a:r>
            <a:r>
              <a:rPr lang="it-IT" sz="2000" dirty="0">
                <a:solidFill>
                  <a:schemeClr val="tx2">
                    <a:lumMod val="10000"/>
                  </a:schemeClr>
                </a:solidFill>
                <a:latin typeface="Calisto MT" panose="02040603050505030304" pitchFamily="18" charset="0"/>
              </a:rPr>
              <a:t>, Medea convince le figlie di </a:t>
            </a:r>
            <a:r>
              <a:rPr lang="it-IT" sz="2000" dirty="0" err="1">
                <a:solidFill>
                  <a:schemeClr val="tx2">
                    <a:lumMod val="10000"/>
                  </a:schemeClr>
                </a:solidFill>
                <a:latin typeface="Calisto MT" panose="02040603050505030304" pitchFamily="18" charset="0"/>
              </a:rPr>
              <a:t>Pelia</a:t>
            </a:r>
            <a:r>
              <a:rPr lang="it-IT" sz="2000" dirty="0">
                <a:solidFill>
                  <a:schemeClr val="tx2">
                    <a:lumMod val="10000"/>
                  </a:schemeClr>
                </a:solidFill>
                <a:latin typeface="Calisto MT" panose="02040603050505030304" pitchFamily="18" charset="0"/>
              </a:rPr>
              <a:t> a bollire il padre in un calderone ardente, persuadendole che, così facendo, lo avrebbero ringiovanito. Giasone, tuttavia, non riconquista il regno.</a:t>
            </a:r>
          </a:p>
          <a:p>
            <a:pPr algn="ctr"/>
            <a:endParaRPr lang="it-IT" sz="2000" dirty="0">
              <a:solidFill>
                <a:schemeClr val="tx2">
                  <a:lumMod val="10000"/>
                </a:schemeClr>
              </a:solidFill>
              <a:latin typeface="Calisto MT" panose="02040603050505030304" pitchFamily="18" charset="0"/>
            </a:endParaRPr>
          </a:p>
          <a:p>
            <a:pPr algn="ctr"/>
            <a:r>
              <a:rPr lang="it-IT" sz="2000" dirty="0">
                <a:solidFill>
                  <a:schemeClr val="tx2">
                    <a:lumMod val="10000"/>
                  </a:schemeClr>
                </a:solidFill>
                <a:latin typeface="Calisto MT" panose="02040603050505030304" pitchFamily="18" charset="0"/>
              </a:rPr>
              <a:t>Giasone e Medea rifugiano a Corinto.</a:t>
            </a:r>
          </a:p>
          <a:p>
            <a:pPr algn="ctr"/>
            <a:r>
              <a:rPr lang="it-IT" sz="2000" dirty="0">
                <a:solidFill>
                  <a:schemeClr val="tx2">
                    <a:lumMod val="10000"/>
                  </a:schemeClr>
                </a:solidFill>
                <a:latin typeface="Calisto MT" panose="02040603050505030304" pitchFamily="18" charset="0"/>
              </a:rPr>
              <a:t> </a:t>
            </a:r>
          </a:p>
          <a:p>
            <a:pPr algn="ctr"/>
            <a:r>
              <a:rPr lang="it-IT" sz="2000" dirty="0">
                <a:solidFill>
                  <a:schemeClr val="tx2">
                    <a:lumMod val="10000"/>
                  </a:schemeClr>
                </a:solidFill>
                <a:latin typeface="Calisto MT" panose="02040603050505030304" pitchFamily="18" charset="0"/>
              </a:rPr>
              <a:t>Quando Giasone decide di sposare la figlia del sovrano della città, Medea uccide la nuova sposa dell’uomo, il sovrano di Corinto e i propri figli.</a:t>
            </a:r>
          </a:p>
          <a:p>
            <a:pPr algn="ctr"/>
            <a:endParaRPr lang="it-IT" sz="2000" dirty="0">
              <a:solidFill>
                <a:schemeClr val="tx2">
                  <a:lumMod val="10000"/>
                </a:schemeClr>
              </a:solidFill>
              <a:latin typeface="Calisto MT" panose="02040603050505030304" pitchFamily="18" charset="0"/>
            </a:endParaRPr>
          </a:p>
          <a:p>
            <a:pPr algn="ctr"/>
            <a:r>
              <a:rPr lang="it-IT" sz="2000" dirty="0">
                <a:solidFill>
                  <a:schemeClr val="tx2">
                    <a:lumMod val="10000"/>
                  </a:schemeClr>
                </a:solidFill>
                <a:latin typeface="Calisto MT" panose="02040603050505030304" pitchFamily="18" charset="0"/>
              </a:rPr>
              <a:t>Fugge sul carro alato del Sole, dirigendosi ad Atene dal sovrano Egeo. </a:t>
            </a:r>
          </a:p>
        </p:txBody>
      </p:sp>
      <p:pic>
        <p:nvPicPr>
          <p:cNvPr id="6" name="Immagine 5" descr="Immagine che contiene testo&#10;&#10;Descrizione generata automaticamente">
            <a:extLst>
              <a:ext uri="{FF2B5EF4-FFF2-40B4-BE49-F238E27FC236}">
                <a16:creationId xmlns:a16="http://schemas.microsoft.com/office/drawing/2014/main" id="{B5255CB1-DFEA-4E1F-A9A2-FADA5C6F365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9582" y="609600"/>
            <a:ext cx="3732777" cy="5113393"/>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7" name="CasellaDiTesto 6">
            <a:extLst>
              <a:ext uri="{FF2B5EF4-FFF2-40B4-BE49-F238E27FC236}">
                <a16:creationId xmlns:a16="http://schemas.microsoft.com/office/drawing/2014/main" id="{126C4BFA-064B-4E4E-A2F7-A795884882B0}"/>
              </a:ext>
            </a:extLst>
          </p:cNvPr>
          <p:cNvSpPr txBox="1"/>
          <p:nvPr/>
        </p:nvSpPr>
        <p:spPr>
          <a:xfrm>
            <a:off x="7072778" y="5933270"/>
            <a:ext cx="4006384" cy="646331"/>
          </a:xfrm>
          <a:prstGeom prst="rect">
            <a:avLst/>
          </a:prstGeom>
          <a:noFill/>
        </p:spPr>
        <p:txBody>
          <a:bodyPr wrap="square" rtlCol="0">
            <a:spAutoFit/>
          </a:bodyPr>
          <a:lstStyle/>
          <a:p>
            <a:pPr algn="ctr"/>
            <a:r>
              <a:rPr lang="it-IT" dirty="0">
                <a:solidFill>
                  <a:schemeClr val="tx2">
                    <a:lumMod val="10000"/>
                  </a:schemeClr>
                </a:solidFill>
                <a:latin typeface="Calisto MT" panose="02040603050505030304" pitchFamily="18" charset="0"/>
              </a:rPr>
              <a:t>Charles Van </a:t>
            </a:r>
            <a:r>
              <a:rPr lang="it-IT" dirty="0" err="1">
                <a:solidFill>
                  <a:schemeClr val="tx2">
                    <a:lumMod val="10000"/>
                  </a:schemeClr>
                </a:solidFill>
                <a:latin typeface="Calisto MT" panose="02040603050505030304" pitchFamily="18" charset="0"/>
              </a:rPr>
              <a:t>Loo</a:t>
            </a:r>
            <a:r>
              <a:rPr lang="it-IT" dirty="0">
                <a:solidFill>
                  <a:schemeClr val="tx2">
                    <a:lumMod val="10000"/>
                  </a:schemeClr>
                </a:solidFill>
                <a:latin typeface="Calisto MT" panose="02040603050505030304" pitchFamily="18" charset="0"/>
              </a:rPr>
              <a:t>, </a:t>
            </a:r>
            <a:r>
              <a:rPr lang="it-IT" i="1" dirty="0">
                <a:solidFill>
                  <a:schemeClr val="tx2">
                    <a:lumMod val="10000"/>
                  </a:schemeClr>
                </a:solidFill>
                <a:latin typeface="Calisto MT" panose="02040603050505030304" pitchFamily="18" charset="0"/>
              </a:rPr>
              <a:t>Medea e Giasone</a:t>
            </a:r>
            <a:r>
              <a:rPr lang="it-IT" dirty="0">
                <a:solidFill>
                  <a:schemeClr val="tx2">
                    <a:lumMod val="10000"/>
                  </a:schemeClr>
                </a:solidFill>
                <a:latin typeface="Calisto MT" panose="02040603050505030304" pitchFamily="18" charset="0"/>
              </a:rPr>
              <a:t>, olio su tela, 1759</a:t>
            </a:r>
          </a:p>
        </p:txBody>
      </p:sp>
    </p:spTree>
    <p:extLst>
      <p:ext uri="{BB962C8B-B14F-4D97-AF65-F5344CB8AC3E}">
        <p14:creationId xmlns:p14="http://schemas.microsoft.com/office/powerpoint/2010/main" val="20215543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5" name="Connettore diritto 54" descr="sequenza temporale">
            <a:extLst>
              <a:ext uri="{FF2B5EF4-FFF2-40B4-BE49-F238E27FC236}">
                <a16:creationId xmlns:a16="http://schemas.microsoft.com/office/drawing/2014/main" id="{03EF01C1-5F44-4071-A9AA-CE6ADA1A5F59}"/>
              </a:ext>
            </a:extLst>
          </p:cNvPr>
          <p:cNvCxnSpPr>
            <a:cxnSpLocks/>
          </p:cNvCxnSpPr>
          <p:nvPr/>
        </p:nvCxnSpPr>
        <p:spPr>
          <a:xfrm flipH="1">
            <a:off x="1519143" y="3186603"/>
            <a:ext cx="931782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Ovale 16" descr="indicatori di sequenza temporale">
            <a:extLst>
              <a:ext uri="{FF2B5EF4-FFF2-40B4-BE49-F238E27FC236}">
                <a16:creationId xmlns:a16="http://schemas.microsoft.com/office/drawing/2014/main" id="{685160D7-D23E-4878-8060-E663BA970B55}"/>
              </a:ext>
            </a:extLst>
          </p:cNvPr>
          <p:cNvSpPr/>
          <p:nvPr/>
        </p:nvSpPr>
        <p:spPr>
          <a:xfrm>
            <a:off x="2103080" y="3119196"/>
            <a:ext cx="168964" cy="168964"/>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ln>
                <a:solidFill>
                  <a:srgbClr val="000000"/>
                </a:solidFill>
              </a:ln>
            </a:endParaRPr>
          </a:p>
        </p:txBody>
      </p:sp>
      <p:sp>
        <p:nvSpPr>
          <p:cNvPr id="39" name="Ovale 38" descr="indicatori di sequenza temporale">
            <a:extLst>
              <a:ext uri="{FF2B5EF4-FFF2-40B4-BE49-F238E27FC236}">
                <a16:creationId xmlns:a16="http://schemas.microsoft.com/office/drawing/2014/main" id="{D71B5693-DD1D-45E8-899F-7698F4F9E0CB}"/>
              </a:ext>
            </a:extLst>
          </p:cNvPr>
          <p:cNvSpPr/>
          <p:nvPr/>
        </p:nvSpPr>
        <p:spPr>
          <a:xfrm>
            <a:off x="4833575" y="3119196"/>
            <a:ext cx="168964" cy="168964"/>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ln>
                <a:solidFill>
                  <a:srgbClr val="000000"/>
                </a:solidFill>
              </a:ln>
            </a:endParaRPr>
          </a:p>
        </p:txBody>
      </p:sp>
      <p:sp>
        <p:nvSpPr>
          <p:cNvPr id="49" name="Ovale 48" descr="indicatori di sequenza temporale">
            <a:extLst>
              <a:ext uri="{FF2B5EF4-FFF2-40B4-BE49-F238E27FC236}">
                <a16:creationId xmlns:a16="http://schemas.microsoft.com/office/drawing/2014/main" id="{5B5DE130-A1BB-4953-B61E-0F2854B4BF5A}"/>
              </a:ext>
            </a:extLst>
          </p:cNvPr>
          <p:cNvSpPr/>
          <p:nvPr/>
        </p:nvSpPr>
        <p:spPr>
          <a:xfrm>
            <a:off x="7564071" y="3129018"/>
            <a:ext cx="168964" cy="168964"/>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ln>
                <a:solidFill>
                  <a:srgbClr val="000000"/>
                </a:solidFill>
              </a:ln>
            </a:endParaRPr>
          </a:p>
        </p:txBody>
      </p:sp>
      <p:sp>
        <p:nvSpPr>
          <p:cNvPr id="52" name="Ovale 51" descr="indicatori di sequenza temporale">
            <a:extLst>
              <a:ext uri="{FF2B5EF4-FFF2-40B4-BE49-F238E27FC236}">
                <a16:creationId xmlns:a16="http://schemas.microsoft.com/office/drawing/2014/main" id="{800A5842-C1EA-4797-9271-15E9E00DB4E5}"/>
              </a:ext>
            </a:extLst>
          </p:cNvPr>
          <p:cNvSpPr/>
          <p:nvPr/>
        </p:nvSpPr>
        <p:spPr>
          <a:xfrm>
            <a:off x="10155631" y="3119196"/>
            <a:ext cx="168964" cy="168964"/>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ln>
                <a:solidFill>
                  <a:srgbClr val="000000"/>
                </a:solidFill>
              </a:ln>
            </a:endParaRPr>
          </a:p>
        </p:txBody>
      </p:sp>
      <p:sp>
        <p:nvSpPr>
          <p:cNvPr id="18" name="Segnaposto testo 17">
            <a:extLst>
              <a:ext uri="{FF2B5EF4-FFF2-40B4-BE49-F238E27FC236}">
                <a16:creationId xmlns:a16="http://schemas.microsoft.com/office/drawing/2014/main" id="{4E091A31-7866-4F47-B0CF-3293835EEDE8}"/>
              </a:ext>
            </a:extLst>
          </p:cNvPr>
          <p:cNvSpPr>
            <a:spLocks noGrp="1"/>
          </p:cNvSpPr>
          <p:nvPr>
            <p:ph type="body" sz="quarter" idx="14"/>
          </p:nvPr>
        </p:nvSpPr>
        <p:spPr>
          <a:xfrm>
            <a:off x="894590" y="3494598"/>
            <a:ext cx="2585943" cy="3265125"/>
          </a:xfrm>
        </p:spPr>
        <p:txBody>
          <a:bodyPr rtlCol="0"/>
          <a:lstStyle/>
          <a:p>
            <a:pPr>
              <a:lnSpc>
                <a:spcPct val="100000"/>
              </a:lnSpc>
              <a:spcBef>
                <a:spcPts val="0"/>
              </a:spcBef>
            </a:pPr>
            <a:r>
              <a:rPr lang="it-IT" sz="1600" b="1" u="sng" dirty="0">
                <a:latin typeface="Calisto MT" panose="02040603050505030304" pitchFamily="18" charset="0"/>
                <a:ea typeface="Cambria Math" panose="02040503050406030204" pitchFamily="18" charset="0"/>
                <a:cs typeface="Aparajita" panose="02020603050405020304" pitchFamily="18" charset="0"/>
              </a:rPr>
              <a:t>Età del Bronzo Antico</a:t>
            </a:r>
            <a:r>
              <a:rPr lang="it-IT" sz="1600" b="1" dirty="0">
                <a:latin typeface="Calisto MT" panose="02040603050505030304" pitchFamily="18" charset="0"/>
                <a:ea typeface="Cambria Math" panose="02040503050406030204" pitchFamily="18" charset="0"/>
                <a:cs typeface="Aparajita" panose="02020603050405020304" pitchFamily="18" charset="0"/>
              </a:rPr>
              <a:t> </a:t>
            </a:r>
          </a:p>
          <a:p>
            <a:pPr rtl="0">
              <a:lnSpc>
                <a:spcPct val="100000"/>
              </a:lnSpc>
              <a:spcBef>
                <a:spcPts val="0"/>
              </a:spcBef>
            </a:pPr>
            <a:r>
              <a:rPr lang="it-IT" sz="1600" b="1" u="sng" dirty="0">
                <a:latin typeface="Calisto MT" panose="02040603050505030304" pitchFamily="18" charset="0"/>
                <a:ea typeface="Cambria Math" panose="02040503050406030204" pitchFamily="18" charset="0"/>
                <a:cs typeface="Aparajita" panose="02020603050405020304" pitchFamily="18" charset="0"/>
              </a:rPr>
              <a:t>3500 / 3000-2000 a.C. </a:t>
            </a:r>
          </a:p>
          <a:p>
            <a:pPr rtl="0"/>
            <a:r>
              <a:rPr lang="it-IT" sz="1200" dirty="0">
                <a:latin typeface="Calisto MT" panose="02040603050505030304" pitchFamily="18" charset="0"/>
                <a:ea typeface="Cambria Math" panose="02040503050406030204" pitchFamily="18" charset="0"/>
                <a:cs typeface="Aparajita" panose="02020603050405020304" pitchFamily="18" charset="0"/>
              </a:rPr>
              <a:t>Il bisogno </a:t>
            </a:r>
            <a:r>
              <a:rPr lang="it-IT" sz="1200" b="0" dirty="0">
                <a:latin typeface="Calisto MT" panose="02040603050505030304" pitchFamily="18" charset="0"/>
                <a:ea typeface="Cambria Math" panose="02040503050406030204" pitchFamily="18" charset="0"/>
                <a:cs typeface="Aparajita" panose="02020603050405020304" pitchFamily="18" charset="0"/>
              </a:rPr>
              <a:t>di metalli spinge a commerci di lungo raggio (Sardegna, Spagna, Bretagna / Caucaso, Alto Eufrate ecc.). </a:t>
            </a:r>
          </a:p>
          <a:p>
            <a:pPr rtl="0"/>
            <a:r>
              <a:rPr lang="it-IT" sz="1200" b="0" dirty="0">
                <a:latin typeface="Calisto MT" panose="02040603050505030304" pitchFamily="18" charset="0"/>
                <a:ea typeface="Cambria Math" panose="02040503050406030204" pitchFamily="18" charset="0"/>
                <a:cs typeface="Aparajita" panose="02020603050405020304" pitchFamily="18" charset="0"/>
              </a:rPr>
              <a:t>Si formano i primi centri «proto-urbani».</a:t>
            </a:r>
          </a:p>
        </p:txBody>
      </p:sp>
      <p:sp>
        <p:nvSpPr>
          <p:cNvPr id="19" name="Segnaposto testo 18">
            <a:extLst>
              <a:ext uri="{FF2B5EF4-FFF2-40B4-BE49-F238E27FC236}">
                <a16:creationId xmlns:a16="http://schemas.microsoft.com/office/drawing/2014/main" id="{B350F797-AA8E-422D-B1BE-31919E5E8542}"/>
              </a:ext>
            </a:extLst>
          </p:cNvPr>
          <p:cNvSpPr>
            <a:spLocks noGrp="1"/>
          </p:cNvSpPr>
          <p:nvPr>
            <p:ph type="body" sz="quarter" idx="15"/>
          </p:nvPr>
        </p:nvSpPr>
        <p:spPr>
          <a:xfrm>
            <a:off x="3603352" y="3476811"/>
            <a:ext cx="2695420" cy="2409215"/>
          </a:xfrm>
        </p:spPr>
        <p:txBody>
          <a:bodyPr rtlCol="0"/>
          <a:lstStyle/>
          <a:p>
            <a:pPr>
              <a:spcBef>
                <a:spcPts val="0"/>
              </a:spcBef>
            </a:pPr>
            <a:r>
              <a:rPr lang="it-IT" sz="1600" b="1" u="sng" dirty="0">
                <a:latin typeface="Calisto MT" panose="02040603050505030304" pitchFamily="18" charset="0"/>
                <a:cs typeface="Aparajita" panose="02020603050405020304" pitchFamily="18" charset="0"/>
              </a:rPr>
              <a:t>Frattura significativa del 2000 a.C.</a:t>
            </a:r>
          </a:p>
          <a:p>
            <a:r>
              <a:rPr lang="it-IT" sz="1200" b="1" dirty="0">
                <a:latin typeface="Calisto MT" panose="02040603050505030304" pitchFamily="18" charset="0"/>
                <a:cs typeface="Aparajita" panose="02020603050405020304" pitchFamily="18" charset="0"/>
              </a:rPr>
              <a:t>Grecia continentale</a:t>
            </a:r>
            <a:r>
              <a:rPr lang="it-IT" sz="1200" b="0" dirty="0">
                <a:latin typeface="Calisto MT" panose="02040603050505030304" pitchFamily="18" charset="0"/>
                <a:cs typeface="Aparajita" panose="02020603050405020304" pitchFamily="18" charset="0"/>
              </a:rPr>
              <a:t>: </a:t>
            </a:r>
            <a:r>
              <a:rPr lang="it-IT" sz="1200" dirty="0">
                <a:latin typeface="Calisto MT" panose="02040603050505030304" pitchFamily="18" charset="0"/>
                <a:cs typeface="Aparajita" panose="02020603050405020304" pitchFamily="18" charset="0"/>
              </a:rPr>
              <a:t>regressione culturale </a:t>
            </a:r>
            <a:r>
              <a:rPr lang="it-IT" sz="1200" b="0" dirty="0">
                <a:latin typeface="Calisto MT" panose="02040603050505030304" pitchFamily="18" charset="0"/>
                <a:cs typeface="Aparajita" panose="02020603050405020304" pitchFamily="18" charset="0"/>
              </a:rPr>
              <a:t>(arrivo indo-europei / rivolgimenti interni?). </a:t>
            </a:r>
          </a:p>
          <a:p>
            <a:r>
              <a:rPr lang="it-IT" sz="1200" b="1" dirty="0">
                <a:latin typeface="Calisto MT" panose="02040603050505030304" pitchFamily="18" charset="0"/>
                <a:cs typeface="Aparajita" panose="02020603050405020304" pitchFamily="18" charset="0"/>
              </a:rPr>
              <a:t>Creta e isole Cicladi</a:t>
            </a:r>
            <a:r>
              <a:rPr lang="it-IT" sz="1200" b="0" dirty="0">
                <a:latin typeface="Calisto MT" panose="02040603050505030304" pitchFamily="18" charset="0"/>
                <a:cs typeface="Aparajita" panose="02020603050405020304" pitchFamily="18" charset="0"/>
              </a:rPr>
              <a:t>: f</a:t>
            </a:r>
            <a:r>
              <a:rPr lang="it-IT" sz="1200" dirty="0">
                <a:latin typeface="Calisto MT" panose="02040603050505030304" pitchFamily="18" charset="0"/>
                <a:cs typeface="Aparajita" panose="02020603050405020304" pitchFamily="18" charset="0"/>
              </a:rPr>
              <a:t>ioritura. intenso livello di scambi, </a:t>
            </a:r>
            <a:r>
              <a:rPr lang="it-IT" sz="1200" b="0" dirty="0">
                <a:latin typeface="Calisto MT" panose="02040603050505030304" pitchFamily="18" charset="0"/>
                <a:cs typeface="Aparajita" panose="02020603050405020304" pitchFamily="18" charset="0"/>
              </a:rPr>
              <a:t>espansione delle città, adozione della struttura </a:t>
            </a:r>
            <a:r>
              <a:rPr lang="it-IT" sz="1200" b="1" dirty="0">
                <a:latin typeface="Calisto MT" panose="02040603050505030304" pitchFamily="18" charset="0"/>
                <a:cs typeface="Aparajita" panose="02020603050405020304" pitchFamily="18" charset="0"/>
              </a:rPr>
              <a:t>palaziale</a:t>
            </a:r>
            <a:r>
              <a:rPr lang="it-IT" sz="1200" dirty="0">
                <a:latin typeface="Calisto MT" panose="02040603050505030304" pitchFamily="18" charset="0"/>
                <a:cs typeface="Aparajita" panose="02020603050405020304" pitchFamily="18" charset="0"/>
              </a:rPr>
              <a:t>.</a:t>
            </a:r>
            <a:r>
              <a:rPr lang="it-IT" sz="1200" b="0" dirty="0">
                <a:latin typeface="Calisto MT" panose="02040603050505030304" pitchFamily="18" charset="0"/>
                <a:cs typeface="Aparajita" panose="02020603050405020304" pitchFamily="18" charset="0"/>
              </a:rPr>
              <a:t> </a:t>
            </a:r>
            <a:endParaRPr lang="it-IT" sz="1200" dirty="0">
              <a:latin typeface="Calisto MT" panose="02040603050505030304" pitchFamily="18" charset="0"/>
            </a:endParaRPr>
          </a:p>
        </p:txBody>
      </p:sp>
      <p:sp>
        <p:nvSpPr>
          <p:cNvPr id="20" name="Segnaposto testo 19">
            <a:extLst>
              <a:ext uri="{FF2B5EF4-FFF2-40B4-BE49-F238E27FC236}">
                <a16:creationId xmlns:a16="http://schemas.microsoft.com/office/drawing/2014/main" id="{4A642F3E-3C03-4E20-ABCA-E003162FC000}"/>
              </a:ext>
            </a:extLst>
          </p:cNvPr>
          <p:cNvSpPr>
            <a:spLocks noGrp="1"/>
          </p:cNvSpPr>
          <p:nvPr>
            <p:ph type="body" sz="quarter" idx="16"/>
          </p:nvPr>
        </p:nvSpPr>
        <p:spPr>
          <a:xfrm>
            <a:off x="6233140" y="3487328"/>
            <a:ext cx="2813954" cy="369311"/>
          </a:xfrm>
        </p:spPr>
        <p:txBody>
          <a:bodyPr rtlCol="0"/>
          <a:lstStyle/>
          <a:p>
            <a:pPr>
              <a:lnSpc>
                <a:spcPct val="100000"/>
              </a:lnSpc>
              <a:spcBef>
                <a:spcPts val="0"/>
              </a:spcBef>
            </a:pPr>
            <a:r>
              <a:rPr lang="it-IT" sz="1600" b="1" u="sng" dirty="0">
                <a:latin typeface="Calisto MT" panose="02040603050505030304" pitchFamily="18" charset="0"/>
                <a:cs typeface="Aparajita" panose="02020603050405020304" pitchFamily="18" charset="0"/>
              </a:rPr>
              <a:t>Civiltà minoica</a:t>
            </a:r>
          </a:p>
          <a:p>
            <a:pPr rtl="0">
              <a:lnSpc>
                <a:spcPct val="100000"/>
              </a:lnSpc>
              <a:spcBef>
                <a:spcPts val="0"/>
              </a:spcBef>
            </a:pPr>
            <a:r>
              <a:rPr lang="it-IT" sz="1600" b="1" u="sng" dirty="0">
                <a:latin typeface="Calisto MT" panose="02040603050505030304" pitchFamily="18" charset="0"/>
                <a:cs typeface="Aparajita" panose="02020603050405020304" pitchFamily="18" charset="0"/>
              </a:rPr>
              <a:t>2.000-1450 a.C. </a:t>
            </a:r>
          </a:p>
          <a:p>
            <a:pPr rtl="0"/>
            <a:r>
              <a:rPr lang="it-IT" sz="1200" dirty="0">
                <a:latin typeface="Calisto MT" panose="02040603050505030304" pitchFamily="18" charset="0"/>
                <a:cs typeface="Aparajita" panose="02020603050405020304" pitchFamily="18" charset="0"/>
              </a:rPr>
              <a:t>2000-1700</a:t>
            </a:r>
            <a:r>
              <a:rPr lang="it-IT" sz="1200" b="0" dirty="0">
                <a:latin typeface="Calisto MT" panose="02040603050505030304" pitchFamily="18" charset="0"/>
                <a:cs typeface="Aparajita" panose="02020603050405020304" pitchFamily="18" charset="0"/>
              </a:rPr>
              <a:t>: epoca dei primi palazzi.</a:t>
            </a:r>
          </a:p>
          <a:p>
            <a:pPr rtl="0"/>
            <a:r>
              <a:rPr lang="it-IT" sz="1200" dirty="0">
                <a:latin typeface="Calisto MT" panose="02040603050505030304" pitchFamily="18" charset="0"/>
                <a:cs typeface="Aparajita" panose="02020603050405020304" pitchFamily="18" charset="0"/>
              </a:rPr>
              <a:t>1700-1450 ca.</a:t>
            </a:r>
            <a:r>
              <a:rPr lang="it-IT" sz="1200" b="0" dirty="0">
                <a:latin typeface="Calisto MT" panose="02040603050505030304" pitchFamily="18" charset="0"/>
                <a:cs typeface="Aparajita" panose="02020603050405020304" pitchFamily="18" charset="0"/>
              </a:rPr>
              <a:t>: epoca dei secondi palazzi. </a:t>
            </a:r>
          </a:p>
          <a:p>
            <a:pPr rtl="0"/>
            <a:r>
              <a:rPr lang="it-IT" sz="1200" b="0" dirty="0">
                <a:latin typeface="Calisto MT" panose="02040603050505030304" pitchFamily="18" charset="0"/>
                <a:cs typeface="Aparajita" panose="02020603050405020304" pitchFamily="18" charset="0"/>
              </a:rPr>
              <a:t>Dominio marittimo di </a:t>
            </a:r>
            <a:r>
              <a:rPr lang="it-IT" sz="1200" b="1" dirty="0">
                <a:latin typeface="Calisto MT" panose="02040603050505030304" pitchFamily="18" charset="0"/>
                <a:cs typeface="Aparajita" panose="02020603050405020304" pitchFamily="18" charset="0"/>
              </a:rPr>
              <a:t>Cnosso</a:t>
            </a:r>
            <a:r>
              <a:rPr lang="it-IT" sz="1200" b="0" dirty="0">
                <a:latin typeface="Calisto MT" panose="02040603050505030304" pitchFamily="18" charset="0"/>
                <a:cs typeface="Aparajita" panose="02020603050405020304" pitchFamily="18" charset="0"/>
              </a:rPr>
              <a:t>. </a:t>
            </a:r>
          </a:p>
          <a:p>
            <a:pPr rtl="0"/>
            <a:r>
              <a:rPr lang="it-IT" sz="1200" dirty="0">
                <a:latin typeface="Calisto MT" panose="02040603050505030304" pitchFamily="18" charset="0"/>
                <a:cs typeface="Aparajita" panose="02020603050405020304" pitchFamily="18" charset="0"/>
              </a:rPr>
              <a:t>F</a:t>
            </a:r>
            <a:r>
              <a:rPr lang="it-IT" sz="1200" b="0" dirty="0">
                <a:latin typeface="Calisto MT" panose="02040603050505030304" pitchFamily="18" charset="0"/>
                <a:cs typeface="Aparajita" panose="02020603050405020304" pitchFamily="18" charset="0"/>
              </a:rPr>
              <a:t>igura mitico/storica del re </a:t>
            </a:r>
            <a:r>
              <a:rPr lang="it-IT" sz="1200" b="1" dirty="0">
                <a:latin typeface="Calisto MT" panose="02040603050505030304" pitchFamily="18" charset="0"/>
                <a:cs typeface="Aparajita" panose="02020603050405020304" pitchFamily="18" charset="0"/>
              </a:rPr>
              <a:t>Minosse (secondo il mito sua moglie, </a:t>
            </a:r>
            <a:r>
              <a:rPr lang="it-IT" sz="1200" b="1" dirty="0" err="1">
                <a:latin typeface="Calisto MT" panose="02040603050505030304" pitchFamily="18" charset="0"/>
                <a:cs typeface="Aparajita" panose="02020603050405020304" pitchFamily="18" charset="0"/>
              </a:rPr>
              <a:t>Pasifae</a:t>
            </a:r>
            <a:r>
              <a:rPr lang="it-IT" sz="1200" b="1" dirty="0">
                <a:latin typeface="Calisto MT" panose="02040603050505030304" pitchFamily="18" charset="0"/>
                <a:cs typeface="Aparajita" panose="02020603050405020304" pitchFamily="18" charset="0"/>
              </a:rPr>
              <a:t>, partorì il Minotauro)</a:t>
            </a:r>
            <a:r>
              <a:rPr lang="it-IT" sz="1200" b="0" dirty="0">
                <a:latin typeface="Calisto MT" panose="02040603050505030304" pitchFamily="18" charset="0"/>
                <a:cs typeface="Aparajita" panose="02020603050405020304" pitchFamily="18" charset="0"/>
              </a:rPr>
              <a:t>. </a:t>
            </a:r>
          </a:p>
          <a:p>
            <a:pPr rtl="0"/>
            <a:r>
              <a:rPr lang="it-IT" sz="1200" b="1" dirty="0">
                <a:latin typeface="Calisto MT" panose="02040603050505030304" pitchFamily="18" charset="0"/>
                <a:cs typeface="Aparajita" panose="02020603050405020304" pitchFamily="18" charset="0"/>
              </a:rPr>
              <a:t>Tavolette in lineare A </a:t>
            </a:r>
            <a:r>
              <a:rPr lang="it-IT" sz="1200" dirty="0">
                <a:latin typeface="Calisto MT" panose="02040603050505030304" pitchFamily="18" charset="0"/>
                <a:cs typeface="Aparajita" panose="02020603050405020304" pitchFamily="18" charset="0"/>
              </a:rPr>
              <a:t>(non ancora decifrate)</a:t>
            </a:r>
            <a:r>
              <a:rPr lang="it-IT" sz="1200" b="0" dirty="0">
                <a:latin typeface="Calisto MT" panose="02040603050505030304" pitchFamily="18" charset="0"/>
                <a:cs typeface="Aparajita" panose="02020603050405020304" pitchFamily="18" charset="0"/>
              </a:rPr>
              <a:t>.</a:t>
            </a:r>
          </a:p>
        </p:txBody>
      </p:sp>
      <p:sp>
        <p:nvSpPr>
          <p:cNvPr id="21" name="Segnaposto testo 20">
            <a:extLst>
              <a:ext uri="{FF2B5EF4-FFF2-40B4-BE49-F238E27FC236}">
                <a16:creationId xmlns:a16="http://schemas.microsoft.com/office/drawing/2014/main" id="{77D8C714-BC59-4848-A254-B9834EBACE42}"/>
              </a:ext>
            </a:extLst>
          </p:cNvPr>
          <p:cNvSpPr>
            <a:spLocks noGrp="1"/>
          </p:cNvSpPr>
          <p:nvPr>
            <p:ph type="body" sz="quarter" idx="17"/>
          </p:nvPr>
        </p:nvSpPr>
        <p:spPr>
          <a:xfrm>
            <a:off x="8971384" y="3476811"/>
            <a:ext cx="2477294" cy="601662"/>
          </a:xfrm>
        </p:spPr>
        <p:txBody>
          <a:bodyPr rtlCol="0"/>
          <a:lstStyle/>
          <a:p>
            <a:pPr>
              <a:spcBef>
                <a:spcPts val="0"/>
              </a:spcBef>
            </a:pPr>
            <a:r>
              <a:rPr lang="it-IT" sz="1600" b="1" u="sng" dirty="0">
                <a:latin typeface="Calisto MT" panose="02040603050505030304" pitchFamily="18" charset="0"/>
                <a:cs typeface="Aparajita" panose="02020603050405020304" pitchFamily="18" charset="0"/>
              </a:rPr>
              <a:t>Civiltà micenea (Micene, Pilo, Atene, Tebe ecc.)</a:t>
            </a:r>
          </a:p>
          <a:p>
            <a:pPr>
              <a:spcBef>
                <a:spcPts val="0"/>
              </a:spcBef>
            </a:pPr>
            <a:r>
              <a:rPr lang="it-IT" sz="1600" b="1" u="sng" dirty="0">
                <a:latin typeface="Calisto MT" panose="02040603050505030304" pitchFamily="18" charset="0"/>
                <a:cs typeface="Aparajita" panose="02020603050405020304" pitchFamily="18" charset="0"/>
              </a:rPr>
              <a:t>1500-1100</a:t>
            </a:r>
          </a:p>
          <a:p>
            <a:r>
              <a:rPr lang="it-IT" sz="1200" dirty="0">
                <a:latin typeface="Calisto MT" panose="02040603050505030304" pitchFamily="18" charset="0"/>
                <a:cs typeface="Aparajita" panose="02020603050405020304" pitchFamily="18" charset="0"/>
              </a:rPr>
              <a:t>Sostituzione progressiva alla civiltà minoica. </a:t>
            </a:r>
            <a:r>
              <a:rPr lang="it-IT" sz="1200" b="0" dirty="0">
                <a:latin typeface="Calisto MT" panose="02040603050505030304" pitchFamily="18" charset="0"/>
                <a:cs typeface="Aparajita" panose="02020603050405020304" pitchFamily="18" charset="0"/>
              </a:rPr>
              <a:t>Adozione della struttura palaziale</a:t>
            </a:r>
            <a:r>
              <a:rPr lang="it-IT" sz="1200" dirty="0">
                <a:latin typeface="Calisto MT" panose="02040603050505030304" pitchFamily="18" charset="0"/>
                <a:cs typeface="Aparajita" panose="02020603050405020304" pitchFamily="18" charset="0"/>
              </a:rPr>
              <a:t> e di r</a:t>
            </a:r>
            <a:r>
              <a:rPr lang="it-IT" sz="1200" b="0" dirty="0">
                <a:latin typeface="Calisto MT" panose="02040603050505030304" pitchFamily="18" charset="0"/>
                <a:cs typeface="Aparajita" panose="02020603050405020304" pitchFamily="18" charset="0"/>
              </a:rPr>
              <a:t>icche tombe appartenenti a un </a:t>
            </a:r>
            <a:r>
              <a:rPr lang="it-IT" sz="1200" b="0" i="1" dirty="0">
                <a:latin typeface="Calisto MT" panose="02040603050505030304" pitchFamily="18" charset="0"/>
                <a:cs typeface="Aparajita" panose="02020603050405020304" pitchFamily="18" charset="0"/>
              </a:rPr>
              <a:t>élite</a:t>
            </a:r>
            <a:r>
              <a:rPr lang="it-IT" sz="1200" b="0" dirty="0">
                <a:latin typeface="Calisto MT" panose="02040603050505030304" pitchFamily="18" charset="0"/>
                <a:cs typeface="Aparajita" panose="02020603050405020304" pitchFamily="18" charset="0"/>
              </a:rPr>
              <a:t> guerriera. </a:t>
            </a:r>
            <a:r>
              <a:rPr lang="it-IT" sz="1200" b="1" dirty="0">
                <a:latin typeface="Calisto MT" panose="02040603050505030304" pitchFamily="18" charset="0"/>
                <a:cs typeface="Aparajita" panose="02020603050405020304" pitchFamily="18" charset="0"/>
              </a:rPr>
              <a:t>Tavolette in lineare B </a:t>
            </a:r>
            <a:r>
              <a:rPr lang="it-IT" sz="1200" b="0" dirty="0">
                <a:latin typeface="Calisto MT" panose="02040603050505030304" pitchFamily="18" charset="0"/>
                <a:cs typeface="Aparajita" panose="02020603050405020304" pitchFamily="18" charset="0"/>
              </a:rPr>
              <a:t>(decifrate nel 1952 da Chadwick e </a:t>
            </a:r>
            <a:r>
              <a:rPr lang="it-IT" sz="1200" b="0" dirty="0" err="1">
                <a:latin typeface="Calisto MT" panose="02040603050505030304" pitchFamily="18" charset="0"/>
                <a:cs typeface="Aparajita" panose="02020603050405020304" pitchFamily="18" charset="0"/>
              </a:rPr>
              <a:t>Ventris</a:t>
            </a:r>
            <a:r>
              <a:rPr lang="it-IT" sz="1200" b="0" dirty="0">
                <a:latin typeface="Calisto MT" panose="02040603050505030304" pitchFamily="18" charset="0"/>
                <a:cs typeface="Aparajita" panose="02020603050405020304" pitchFamily="18" charset="0"/>
              </a:rPr>
              <a:t>. Proto-greco – comunanza linguistica / culturale / religiosa con la Grecia futura).  </a:t>
            </a:r>
          </a:p>
          <a:p>
            <a:pPr rtl="0"/>
            <a:endParaRPr lang="it-IT" dirty="0"/>
          </a:p>
        </p:txBody>
      </p:sp>
      <p:sp>
        <p:nvSpPr>
          <p:cNvPr id="33" name="CasellaDiTesto 32">
            <a:extLst>
              <a:ext uri="{FF2B5EF4-FFF2-40B4-BE49-F238E27FC236}">
                <a16:creationId xmlns:a16="http://schemas.microsoft.com/office/drawing/2014/main" id="{99BDB521-713E-4076-915D-033A81E9E411}"/>
              </a:ext>
            </a:extLst>
          </p:cNvPr>
          <p:cNvSpPr txBox="1"/>
          <p:nvPr/>
        </p:nvSpPr>
        <p:spPr>
          <a:xfrm>
            <a:off x="-1913690" y="1995798"/>
            <a:ext cx="10477850" cy="830997"/>
          </a:xfrm>
          <a:prstGeom prst="rect">
            <a:avLst/>
          </a:prstGeom>
          <a:noFill/>
        </p:spPr>
        <p:txBody>
          <a:bodyPr wrap="square" rtlCol="0">
            <a:spAutoFit/>
          </a:bodyPr>
          <a:lstStyle/>
          <a:p>
            <a:pPr algn="ctr"/>
            <a:endParaRPr lang="it-IT" sz="2400" b="1" dirty="0">
              <a:latin typeface="Calisto MT" panose="02040603050505030304" pitchFamily="18" charset="0"/>
              <a:cs typeface="Aparajita" panose="02020603050405020304" pitchFamily="18" charset="0"/>
            </a:endParaRPr>
          </a:p>
          <a:p>
            <a:pPr algn="ctr"/>
            <a:r>
              <a:rPr lang="it-IT" sz="2400" b="1" dirty="0">
                <a:latin typeface="Calisto MT" panose="02040603050505030304" pitchFamily="18" charset="0"/>
                <a:cs typeface="Aparajita" panose="02020603050405020304" pitchFamily="18" charset="0"/>
              </a:rPr>
              <a:t>Età del Bronzo (3500-1100 a.C.) </a:t>
            </a:r>
          </a:p>
        </p:txBody>
      </p:sp>
      <p:pic>
        <p:nvPicPr>
          <p:cNvPr id="12" name="Picture 2" descr="Grecia mappa politica - arte vettoriale royalty-free di Carta geografica">
            <a:extLst>
              <a:ext uri="{FF2B5EF4-FFF2-40B4-BE49-F238E27FC236}">
                <a16:creationId xmlns:a16="http://schemas.microsoft.com/office/drawing/2014/main" id="{8928E1F4-2BD0-4D8A-B1C4-960456B624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66766" y="129178"/>
            <a:ext cx="2915659" cy="2679355"/>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692E73FC-EDC8-44D5-81A7-5A73883FAD9D}"/>
              </a:ext>
            </a:extLst>
          </p:cNvPr>
          <p:cNvSpPr txBox="1"/>
          <p:nvPr/>
        </p:nvSpPr>
        <p:spPr>
          <a:xfrm>
            <a:off x="2187561" y="239282"/>
            <a:ext cx="5376510" cy="1200329"/>
          </a:xfrm>
          <a:prstGeom prst="rect">
            <a:avLst/>
          </a:prstGeom>
          <a:noFill/>
        </p:spPr>
        <p:txBody>
          <a:bodyPr wrap="square" rtlCol="0">
            <a:spAutoFit/>
          </a:bodyPr>
          <a:lstStyle/>
          <a:p>
            <a:pPr algn="ctr"/>
            <a:r>
              <a:rPr lang="it-IT" sz="3600" b="1" dirty="0">
                <a:latin typeface="Calisto MT" panose="02040603050505030304" pitchFamily="18" charset="0"/>
                <a:cs typeface="Aparajita" panose="02020603050405020304" pitchFamily="18" charset="0"/>
              </a:rPr>
              <a:t>Quando nascono i miti greci? </a:t>
            </a:r>
          </a:p>
        </p:txBody>
      </p:sp>
    </p:spTree>
    <p:extLst>
      <p:ext uri="{BB962C8B-B14F-4D97-AF65-F5344CB8AC3E}">
        <p14:creationId xmlns:p14="http://schemas.microsoft.com/office/powerpoint/2010/main" val="6733105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Palazzo di Cnosso (II millennio a.C.) - animazione 3D - Insegnamento e  apprendimento digitale Mozaik">
            <a:extLst>
              <a:ext uri="{FF2B5EF4-FFF2-40B4-BE49-F238E27FC236}">
                <a16:creationId xmlns:a16="http://schemas.microsoft.com/office/drawing/2014/main" id="{F66143BE-080A-4B4C-AC13-9F32758835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2189" y="686110"/>
            <a:ext cx="9701115" cy="5313474"/>
          </a:xfrm>
          <a:prstGeom prst="rect">
            <a:avLst/>
          </a:prstGeom>
          <a:ln w="127000"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a:solidFill>
                  <a:srgbClr val="FFFFFF"/>
                </a:solidFill>
              </a14:hiddenFill>
            </a:ext>
          </a:extLst>
        </p:spPr>
      </p:pic>
      <p:sp>
        <p:nvSpPr>
          <p:cNvPr id="2" name="CasellaDiTesto 1">
            <a:extLst>
              <a:ext uri="{FF2B5EF4-FFF2-40B4-BE49-F238E27FC236}">
                <a16:creationId xmlns:a16="http://schemas.microsoft.com/office/drawing/2014/main" id="{EAB0F84B-C746-48FB-94DD-3DBB0C7257A2}"/>
              </a:ext>
            </a:extLst>
          </p:cNvPr>
          <p:cNvSpPr txBox="1"/>
          <p:nvPr/>
        </p:nvSpPr>
        <p:spPr>
          <a:xfrm>
            <a:off x="1822189" y="6139543"/>
            <a:ext cx="8912486" cy="369332"/>
          </a:xfrm>
          <a:prstGeom prst="rect">
            <a:avLst/>
          </a:prstGeom>
          <a:noFill/>
        </p:spPr>
        <p:txBody>
          <a:bodyPr wrap="square" rtlCol="0">
            <a:spAutoFit/>
          </a:bodyPr>
          <a:lstStyle/>
          <a:p>
            <a:r>
              <a:rPr lang="it-IT" dirty="0">
                <a:latin typeface="Aparajita" panose="02020603050405020304" pitchFamily="18" charset="0"/>
                <a:cs typeface="Aparajita" panose="02020603050405020304" pitchFamily="18" charset="0"/>
              </a:rPr>
              <a:t>Ricostruzione ipotetica del palazzo di Cnosso. Dalla formazione complicata dei palazzi nasce l’idea del labirinto. </a:t>
            </a:r>
          </a:p>
        </p:txBody>
      </p:sp>
    </p:spTree>
    <p:extLst>
      <p:ext uri="{BB962C8B-B14F-4D97-AF65-F5344CB8AC3E}">
        <p14:creationId xmlns:p14="http://schemas.microsoft.com/office/powerpoint/2010/main" val="23608806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5" name="Connettore diritto 54" descr="sequenza temporale">
            <a:extLst>
              <a:ext uri="{FF2B5EF4-FFF2-40B4-BE49-F238E27FC236}">
                <a16:creationId xmlns:a16="http://schemas.microsoft.com/office/drawing/2014/main" id="{03EF01C1-5F44-4071-A9AA-CE6ADA1A5F59}"/>
              </a:ext>
            </a:extLst>
          </p:cNvPr>
          <p:cNvCxnSpPr>
            <a:cxnSpLocks/>
          </p:cNvCxnSpPr>
          <p:nvPr/>
        </p:nvCxnSpPr>
        <p:spPr>
          <a:xfrm flipH="1">
            <a:off x="1860046" y="1262388"/>
            <a:ext cx="9317820" cy="0"/>
          </a:xfrm>
          <a:prstGeom prst="line">
            <a:avLst/>
          </a:prstGeom>
          <a:ln/>
        </p:spPr>
        <p:style>
          <a:lnRef idx="1">
            <a:schemeClr val="dk1"/>
          </a:lnRef>
          <a:fillRef idx="0">
            <a:schemeClr val="dk1"/>
          </a:fillRef>
          <a:effectRef idx="0">
            <a:schemeClr val="dk1"/>
          </a:effectRef>
          <a:fontRef idx="minor">
            <a:schemeClr val="tx1"/>
          </a:fontRef>
        </p:style>
      </p:cxnSp>
      <p:sp>
        <p:nvSpPr>
          <p:cNvPr id="17" name="Ovale 16" descr="indicatori di sequenza temporale">
            <a:extLst>
              <a:ext uri="{FF2B5EF4-FFF2-40B4-BE49-F238E27FC236}">
                <a16:creationId xmlns:a16="http://schemas.microsoft.com/office/drawing/2014/main" id="{685160D7-D23E-4878-8060-E663BA970B55}"/>
              </a:ext>
            </a:extLst>
          </p:cNvPr>
          <p:cNvSpPr/>
          <p:nvPr/>
        </p:nvSpPr>
        <p:spPr>
          <a:xfrm>
            <a:off x="2271230" y="1197895"/>
            <a:ext cx="168964" cy="168964"/>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ln>
                <a:solidFill>
                  <a:srgbClr val="000000"/>
                </a:solidFill>
              </a:ln>
            </a:endParaRPr>
          </a:p>
        </p:txBody>
      </p:sp>
      <p:sp>
        <p:nvSpPr>
          <p:cNvPr id="39" name="Ovale 38" descr="indicatori di sequenza temporale">
            <a:extLst>
              <a:ext uri="{FF2B5EF4-FFF2-40B4-BE49-F238E27FC236}">
                <a16:creationId xmlns:a16="http://schemas.microsoft.com/office/drawing/2014/main" id="{D71B5693-DD1D-45E8-899F-7698F4F9E0CB}"/>
              </a:ext>
            </a:extLst>
          </p:cNvPr>
          <p:cNvSpPr/>
          <p:nvPr/>
        </p:nvSpPr>
        <p:spPr>
          <a:xfrm>
            <a:off x="4690367" y="1197895"/>
            <a:ext cx="168964" cy="168964"/>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ln>
                <a:solidFill>
                  <a:srgbClr val="000000"/>
                </a:solidFill>
              </a:ln>
            </a:endParaRPr>
          </a:p>
        </p:txBody>
      </p:sp>
      <p:sp>
        <p:nvSpPr>
          <p:cNvPr id="49" name="Ovale 48" descr="indicatori di sequenza temporale">
            <a:extLst>
              <a:ext uri="{FF2B5EF4-FFF2-40B4-BE49-F238E27FC236}">
                <a16:creationId xmlns:a16="http://schemas.microsoft.com/office/drawing/2014/main" id="{5B5DE130-A1BB-4953-B61E-0F2854B4BF5A}"/>
              </a:ext>
            </a:extLst>
          </p:cNvPr>
          <p:cNvSpPr/>
          <p:nvPr/>
        </p:nvSpPr>
        <p:spPr>
          <a:xfrm>
            <a:off x="7276310" y="1197895"/>
            <a:ext cx="168964" cy="168964"/>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ln>
                <a:solidFill>
                  <a:srgbClr val="000000"/>
                </a:solidFill>
              </a:ln>
            </a:endParaRPr>
          </a:p>
        </p:txBody>
      </p:sp>
      <p:sp>
        <p:nvSpPr>
          <p:cNvPr id="52" name="Ovale 51" descr="indicatori di sequenza temporale">
            <a:extLst>
              <a:ext uri="{FF2B5EF4-FFF2-40B4-BE49-F238E27FC236}">
                <a16:creationId xmlns:a16="http://schemas.microsoft.com/office/drawing/2014/main" id="{800A5842-C1EA-4797-9271-15E9E00DB4E5}"/>
              </a:ext>
            </a:extLst>
          </p:cNvPr>
          <p:cNvSpPr/>
          <p:nvPr/>
        </p:nvSpPr>
        <p:spPr>
          <a:xfrm>
            <a:off x="10211361" y="1197895"/>
            <a:ext cx="168964" cy="168964"/>
          </a:xfrm>
          <a:prstGeom prst="ellipse">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it-IT">
              <a:ln>
                <a:solidFill>
                  <a:srgbClr val="000000"/>
                </a:solidFill>
              </a:ln>
            </a:endParaRPr>
          </a:p>
        </p:txBody>
      </p:sp>
      <p:sp>
        <p:nvSpPr>
          <p:cNvPr id="10" name="Segnaposto testo 9">
            <a:extLst>
              <a:ext uri="{FF2B5EF4-FFF2-40B4-BE49-F238E27FC236}">
                <a16:creationId xmlns:a16="http://schemas.microsoft.com/office/drawing/2014/main" id="{83413A59-8009-405C-B473-F659F4B46E4A}"/>
              </a:ext>
            </a:extLst>
          </p:cNvPr>
          <p:cNvSpPr>
            <a:spLocks noGrp="1"/>
          </p:cNvSpPr>
          <p:nvPr>
            <p:ph type="body" sz="quarter" idx="14"/>
          </p:nvPr>
        </p:nvSpPr>
        <p:spPr>
          <a:xfrm>
            <a:off x="1276214" y="2317971"/>
            <a:ext cx="2158999" cy="601662"/>
          </a:xfrm>
        </p:spPr>
        <p:txBody>
          <a:bodyPr rtlCol="0"/>
          <a:lstStyle/>
          <a:p>
            <a:pPr rtl="0"/>
            <a:r>
              <a:rPr lang="it-IT" sz="1400" dirty="0">
                <a:latin typeface="Calisto MT" panose="02040603050505030304" pitchFamily="18" charset="0"/>
                <a:cs typeface="Aparajita" panose="02020603050405020304" pitchFamily="18" charset="0"/>
              </a:rPr>
              <a:t>Abbandono del sistema palaziale con conseguente dispersione delle popolazione sul territorio.</a:t>
            </a:r>
          </a:p>
          <a:p>
            <a:pPr rtl="0"/>
            <a:r>
              <a:rPr lang="it-IT" sz="1400" dirty="0">
                <a:latin typeface="Calisto MT" panose="02040603050505030304" pitchFamily="18" charset="0"/>
                <a:cs typeface="Aparajita" panose="02020603050405020304" pitchFamily="18" charset="0"/>
              </a:rPr>
              <a:t>Abbandono degli scambi, dell’agricoltura, degli usi precedenti (funerari, architettonici ecc.)</a:t>
            </a:r>
          </a:p>
          <a:p>
            <a:pPr rtl="0"/>
            <a:r>
              <a:rPr lang="it-IT" sz="1400" dirty="0">
                <a:latin typeface="Calisto MT" panose="02040603050505030304" pitchFamily="18" charset="0"/>
                <a:cs typeface="Aparajita" panose="02020603050405020304" pitchFamily="18" charset="0"/>
              </a:rPr>
              <a:t>Perdita della scrittura</a:t>
            </a:r>
          </a:p>
          <a:p>
            <a:pPr rtl="0"/>
            <a:r>
              <a:rPr lang="it-IT" sz="1400" dirty="0">
                <a:latin typeface="Calisto MT" panose="02040603050505030304" pitchFamily="18" charset="0"/>
                <a:cs typeface="Aparajita" panose="02020603050405020304" pitchFamily="18" charset="0"/>
              </a:rPr>
              <a:t>Varie cause (carestie, incendi, «invasione dorica»)</a:t>
            </a:r>
          </a:p>
        </p:txBody>
      </p:sp>
      <p:sp>
        <p:nvSpPr>
          <p:cNvPr id="11" name="Segnaposto testo 10">
            <a:extLst>
              <a:ext uri="{FF2B5EF4-FFF2-40B4-BE49-F238E27FC236}">
                <a16:creationId xmlns:a16="http://schemas.microsoft.com/office/drawing/2014/main" id="{793FFC51-169D-49BB-A779-7EFB4D82AD28}"/>
              </a:ext>
            </a:extLst>
          </p:cNvPr>
          <p:cNvSpPr>
            <a:spLocks noGrp="1"/>
          </p:cNvSpPr>
          <p:nvPr>
            <p:ph type="body" sz="quarter" idx="15"/>
          </p:nvPr>
        </p:nvSpPr>
        <p:spPr>
          <a:xfrm>
            <a:off x="3605355" y="2317971"/>
            <a:ext cx="2338993" cy="601662"/>
          </a:xfrm>
        </p:spPr>
        <p:txBody>
          <a:bodyPr rtlCol="0"/>
          <a:lstStyle/>
          <a:p>
            <a:pPr rtl="0"/>
            <a:r>
              <a:rPr lang="it-IT" sz="1400" dirty="0">
                <a:latin typeface="Calisto MT" panose="02040603050505030304" pitchFamily="18" charset="0"/>
                <a:cs typeface="Aparajita" panose="02020603050405020304" pitchFamily="18" charset="0"/>
              </a:rPr>
              <a:t>La società rifiorisce:</a:t>
            </a:r>
          </a:p>
          <a:p>
            <a:pPr marL="171450" indent="-171450" rtl="0">
              <a:buFontTx/>
              <a:buChar char="-"/>
            </a:pPr>
            <a:r>
              <a:rPr lang="it-IT" sz="1400" i="1" dirty="0">
                <a:latin typeface="Calisto MT" panose="02040603050505030304" pitchFamily="18" charset="0"/>
                <a:cs typeface="Aparajita" panose="02020603050405020304" pitchFamily="18" charset="0"/>
              </a:rPr>
              <a:t>Polis</a:t>
            </a:r>
            <a:r>
              <a:rPr lang="it-IT" sz="1400" dirty="0">
                <a:latin typeface="Calisto MT" panose="02040603050505030304" pitchFamily="18" charset="0"/>
                <a:cs typeface="Aparajita" panose="02020603050405020304" pitchFamily="18" charset="0"/>
              </a:rPr>
              <a:t> </a:t>
            </a:r>
          </a:p>
          <a:p>
            <a:pPr marL="171450" indent="-171450" rtl="0">
              <a:buFontTx/>
              <a:buChar char="-"/>
            </a:pPr>
            <a:r>
              <a:rPr lang="it-IT" sz="1400" dirty="0">
                <a:latin typeface="Calisto MT" panose="02040603050505030304" pitchFamily="18" charset="0"/>
                <a:cs typeface="Aparajita" panose="02020603050405020304" pitchFamily="18" charset="0"/>
              </a:rPr>
              <a:t>Ripresa della colonizzazione (fondazione di Siracusa, Taranto ecc.)</a:t>
            </a:r>
          </a:p>
          <a:p>
            <a:pPr marL="171450" indent="-171450" rtl="0">
              <a:buFontTx/>
              <a:buChar char="-"/>
            </a:pPr>
            <a:r>
              <a:rPr lang="it-IT" sz="1400" dirty="0">
                <a:latin typeface="Calisto MT" panose="02040603050505030304" pitchFamily="18" charset="0"/>
                <a:cs typeface="Aparajita" panose="02020603050405020304" pitchFamily="18" charset="0"/>
              </a:rPr>
              <a:t>Ripresa della scrittura</a:t>
            </a:r>
          </a:p>
          <a:p>
            <a:pPr marL="171450" indent="-171450" rtl="0">
              <a:buFontTx/>
              <a:buChar char="-"/>
            </a:pPr>
            <a:r>
              <a:rPr lang="it-IT" sz="1400" b="1" dirty="0">
                <a:latin typeface="Calisto MT" panose="02040603050505030304" pitchFamily="18" charset="0"/>
                <a:cs typeface="Aparajita" panose="02020603050405020304" pitchFamily="18" charset="0"/>
              </a:rPr>
              <a:t>Fra il ME e l’età arcaica si colloca la prima stesura di Iliade e Odissea!</a:t>
            </a:r>
          </a:p>
        </p:txBody>
      </p:sp>
      <p:sp>
        <p:nvSpPr>
          <p:cNvPr id="13" name="Segnaposto testo 12">
            <a:extLst>
              <a:ext uri="{FF2B5EF4-FFF2-40B4-BE49-F238E27FC236}">
                <a16:creationId xmlns:a16="http://schemas.microsoft.com/office/drawing/2014/main" id="{F62FF5CE-711D-42E8-B7EA-B1A1F772535A}"/>
              </a:ext>
            </a:extLst>
          </p:cNvPr>
          <p:cNvSpPr>
            <a:spLocks noGrp="1"/>
          </p:cNvSpPr>
          <p:nvPr>
            <p:ph type="body" sz="quarter" idx="16"/>
          </p:nvPr>
        </p:nvSpPr>
        <p:spPr>
          <a:xfrm>
            <a:off x="6354750" y="2317971"/>
            <a:ext cx="1983726" cy="601662"/>
          </a:xfrm>
        </p:spPr>
        <p:txBody>
          <a:bodyPr rtlCol="0"/>
          <a:lstStyle/>
          <a:p>
            <a:pPr rtl="0"/>
            <a:r>
              <a:rPr lang="it-IT" sz="1400" dirty="0">
                <a:latin typeface="Calisto MT" panose="02040603050505030304" pitchFamily="18" charset="0"/>
                <a:cs typeface="Aparajita" panose="02020603050405020304" pitchFamily="18" charset="0"/>
              </a:rPr>
              <a:t>Epoca di grande splendore politico, economico, culturale.  </a:t>
            </a:r>
          </a:p>
          <a:p>
            <a:pPr rtl="0"/>
            <a:r>
              <a:rPr lang="it-IT" sz="1400" b="1" dirty="0">
                <a:latin typeface="Calisto MT" panose="02040603050505030304" pitchFamily="18" charset="0"/>
                <a:cs typeface="Aparajita" panose="02020603050405020304" pitchFamily="18" charset="0"/>
              </a:rPr>
              <a:t>499-479</a:t>
            </a:r>
            <a:r>
              <a:rPr lang="it-IT" sz="1400" dirty="0">
                <a:latin typeface="Calisto MT" panose="02040603050505030304" pitchFamily="18" charset="0"/>
                <a:cs typeface="Aparajita" panose="02020603050405020304" pitchFamily="18" charset="0"/>
              </a:rPr>
              <a:t>: Guerre persiane con vittoria greca</a:t>
            </a:r>
          </a:p>
          <a:p>
            <a:pPr rtl="0"/>
            <a:r>
              <a:rPr lang="it-IT" sz="1400" b="1" dirty="0">
                <a:latin typeface="Calisto MT" panose="02040603050505030304" pitchFamily="18" charset="0"/>
                <a:cs typeface="Aparajita" panose="02020603050405020304" pitchFamily="18" charset="0"/>
              </a:rPr>
              <a:t>478-431</a:t>
            </a:r>
            <a:r>
              <a:rPr lang="it-IT" sz="1400" dirty="0">
                <a:latin typeface="Calisto MT" panose="02040603050505030304" pitchFamily="18" charset="0"/>
                <a:cs typeface="Aparajita" panose="02020603050405020304" pitchFamily="18" charset="0"/>
              </a:rPr>
              <a:t>: </a:t>
            </a:r>
            <a:r>
              <a:rPr lang="it-IT" sz="1400" dirty="0" err="1">
                <a:latin typeface="Calisto MT" panose="02040603050505030304" pitchFamily="18" charset="0"/>
                <a:cs typeface="Aparajita" panose="02020603050405020304" pitchFamily="18" charset="0"/>
              </a:rPr>
              <a:t>Pentecontetia</a:t>
            </a:r>
            <a:endParaRPr lang="it-IT" sz="1400" dirty="0">
              <a:latin typeface="Calisto MT" panose="02040603050505030304" pitchFamily="18" charset="0"/>
              <a:cs typeface="Aparajita" panose="02020603050405020304" pitchFamily="18" charset="0"/>
            </a:endParaRPr>
          </a:p>
          <a:p>
            <a:pPr rtl="0"/>
            <a:r>
              <a:rPr lang="it-IT" sz="1400" b="1" dirty="0">
                <a:latin typeface="Calisto MT" panose="02040603050505030304" pitchFamily="18" charset="0"/>
                <a:cs typeface="Aparajita" panose="02020603050405020304" pitchFamily="18" charset="0"/>
              </a:rPr>
              <a:t>431-404</a:t>
            </a:r>
            <a:r>
              <a:rPr lang="it-IT" sz="1400" dirty="0">
                <a:latin typeface="Calisto MT" panose="02040603050505030304" pitchFamily="18" charset="0"/>
                <a:cs typeface="Aparajita" panose="02020603050405020304" pitchFamily="18" charset="0"/>
              </a:rPr>
              <a:t>: Guerra del Peloponneso (Atene e Sparta) con vittoria spartana. </a:t>
            </a:r>
          </a:p>
        </p:txBody>
      </p:sp>
      <p:sp>
        <p:nvSpPr>
          <p:cNvPr id="15" name="Segnaposto testo 14">
            <a:extLst>
              <a:ext uri="{FF2B5EF4-FFF2-40B4-BE49-F238E27FC236}">
                <a16:creationId xmlns:a16="http://schemas.microsoft.com/office/drawing/2014/main" id="{6433887D-8F27-4450-A714-B160672FA7ED}"/>
              </a:ext>
            </a:extLst>
          </p:cNvPr>
          <p:cNvSpPr>
            <a:spLocks noGrp="1"/>
          </p:cNvSpPr>
          <p:nvPr>
            <p:ph type="body" sz="quarter" idx="17"/>
          </p:nvPr>
        </p:nvSpPr>
        <p:spPr>
          <a:xfrm>
            <a:off x="9308502" y="2317971"/>
            <a:ext cx="1983726" cy="601662"/>
          </a:xfrm>
        </p:spPr>
        <p:txBody>
          <a:bodyPr rtlCol="0"/>
          <a:lstStyle/>
          <a:p>
            <a:pPr rtl="0"/>
            <a:r>
              <a:rPr lang="it-IT" sz="1400" dirty="0">
                <a:latin typeface="Calisto MT" panose="02040603050505030304" pitchFamily="18" charset="0"/>
                <a:cs typeface="Aparajita" panose="02020603050405020304" pitchFamily="18" charset="0"/>
              </a:rPr>
              <a:t>La Grecia perderà la propria indipendenza per assoggettarsi ad Alessandro Magno e ai suoi successori.</a:t>
            </a:r>
          </a:p>
          <a:p>
            <a:pPr rtl="0"/>
            <a:r>
              <a:rPr lang="it-IT" sz="1400" dirty="0">
                <a:latin typeface="Calisto MT" panose="02040603050505030304" pitchFamily="18" charset="0"/>
                <a:cs typeface="Aparajita" panose="02020603050405020304" pitchFamily="18" charset="0"/>
              </a:rPr>
              <a:t>Dal 229 al 129 sarà in guerra con Roma</a:t>
            </a:r>
          </a:p>
        </p:txBody>
      </p:sp>
      <p:sp>
        <p:nvSpPr>
          <p:cNvPr id="18" name="Segnaposto testo 17">
            <a:extLst>
              <a:ext uri="{FF2B5EF4-FFF2-40B4-BE49-F238E27FC236}">
                <a16:creationId xmlns:a16="http://schemas.microsoft.com/office/drawing/2014/main" id="{4E091A31-7866-4F47-B0CF-3293835EEDE8}"/>
              </a:ext>
            </a:extLst>
          </p:cNvPr>
          <p:cNvSpPr>
            <a:spLocks noGrp="1"/>
          </p:cNvSpPr>
          <p:nvPr>
            <p:ph type="body" sz="quarter" idx="18"/>
          </p:nvPr>
        </p:nvSpPr>
        <p:spPr>
          <a:xfrm>
            <a:off x="1062421" y="1571603"/>
            <a:ext cx="2585943" cy="369311"/>
          </a:xfrm>
        </p:spPr>
        <p:txBody>
          <a:bodyPr rtlCol="0"/>
          <a:lstStyle/>
          <a:p>
            <a:r>
              <a:rPr lang="it-IT" u="sng" dirty="0">
                <a:solidFill>
                  <a:schemeClr val="tx1"/>
                </a:solidFill>
                <a:latin typeface="Calisto MT" panose="02040603050505030304" pitchFamily="18" charset="0"/>
                <a:cs typeface="Aparajita" panose="02020603050405020304" pitchFamily="18" charset="0"/>
              </a:rPr>
              <a:t>Medioevo ellenico: </a:t>
            </a:r>
          </a:p>
          <a:p>
            <a:pPr rtl="0"/>
            <a:r>
              <a:rPr lang="it-IT" u="sng" dirty="0">
                <a:solidFill>
                  <a:schemeClr val="tx1"/>
                </a:solidFill>
                <a:latin typeface="Calisto MT" panose="02040603050505030304" pitchFamily="18" charset="0"/>
                <a:cs typeface="Aparajita" panose="02020603050405020304" pitchFamily="18" charset="0"/>
              </a:rPr>
              <a:t>1100-800/730</a:t>
            </a:r>
            <a:endParaRPr lang="it-IT" u="sng" dirty="0">
              <a:solidFill>
                <a:schemeClr val="tx1"/>
              </a:solidFill>
              <a:latin typeface="Calisto MT" panose="02040603050505030304" pitchFamily="18" charset="0"/>
            </a:endParaRPr>
          </a:p>
        </p:txBody>
      </p:sp>
      <p:sp>
        <p:nvSpPr>
          <p:cNvPr id="19" name="Segnaposto testo 18">
            <a:extLst>
              <a:ext uri="{FF2B5EF4-FFF2-40B4-BE49-F238E27FC236}">
                <a16:creationId xmlns:a16="http://schemas.microsoft.com/office/drawing/2014/main" id="{B350F797-AA8E-422D-B1BE-31919E5E8542}"/>
              </a:ext>
            </a:extLst>
          </p:cNvPr>
          <p:cNvSpPr>
            <a:spLocks noGrp="1"/>
          </p:cNvSpPr>
          <p:nvPr>
            <p:ph type="body" sz="quarter" idx="19"/>
          </p:nvPr>
        </p:nvSpPr>
        <p:spPr>
          <a:xfrm>
            <a:off x="3478356" y="1571604"/>
            <a:ext cx="2585943" cy="369311"/>
          </a:xfrm>
        </p:spPr>
        <p:txBody>
          <a:bodyPr rtlCol="0"/>
          <a:lstStyle/>
          <a:p>
            <a:r>
              <a:rPr lang="it-IT" u="sng" dirty="0">
                <a:solidFill>
                  <a:schemeClr val="tx1"/>
                </a:solidFill>
                <a:latin typeface="Calisto MT" panose="02040603050505030304" pitchFamily="18" charset="0"/>
                <a:cs typeface="Aparajita" panose="02020603050405020304" pitchFamily="18" charset="0"/>
              </a:rPr>
              <a:t>Età arcaica: VIII-</a:t>
            </a:r>
          </a:p>
          <a:p>
            <a:r>
              <a:rPr lang="it-IT" u="sng" dirty="0">
                <a:solidFill>
                  <a:schemeClr val="tx1"/>
                </a:solidFill>
                <a:latin typeface="Calisto MT" panose="02040603050505030304" pitchFamily="18" charset="0"/>
                <a:cs typeface="Aparajita" panose="02020603050405020304" pitchFamily="18" charset="0"/>
              </a:rPr>
              <a:t>V secolo a.C.</a:t>
            </a:r>
          </a:p>
          <a:p>
            <a:endParaRPr lang="it-IT" dirty="0"/>
          </a:p>
        </p:txBody>
      </p:sp>
      <p:sp>
        <p:nvSpPr>
          <p:cNvPr id="20" name="Segnaposto testo 19">
            <a:extLst>
              <a:ext uri="{FF2B5EF4-FFF2-40B4-BE49-F238E27FC236}">
                <a16:creationId xmlns:a16="http://schemas.microsoft.com/office/drawing/2014/main" id="{4A642F3E-3C03-4E20-ABCA-E003162FC000}"/>
              </a:ext>
            </a:extLst>
          </p:cNvPr>
          <p:cNvSpPr>
            <a:spLocks noGrp="1"/>
          </p:cNvSpPr>
          <p:nvPr>
            <p:ph type="body" sz="quarter" idx="20"/>
          </p:nvPr>
        </p:nvSpPr>
        <p:spPr>
          <a:xfrm>
            <a:off x="6067820" y="1574368"/>
            <a:ext cx="2585943" cy="369311"/>
          </a:xfrm>
        </p:spPr>
        <p:txBody>
          <a:bodyPr rtlCol="0"/>
          <a:lstStyle/>
          <a:p>
            <a:pPr rtl="0"/>
            <a:r>
              <a:rPr lang="it-IT" sz="1800" b="1" u="sng" dirty="0">
                <a:solidFill>
                  <a:schemeClr val="tx1"/>
                </a:solidFill>
                <a:latin typeface="Calisto MT" panose="02040603050505030304" pitchFamily="18" charset="0"/>
                <a:cs typeface="Aparajita" panose="02020603050405020304" pitchFamily="18" charset="0"/>
              </a:rPr>
              <a:t>Età classica: 478/7-metà IV secolo</a:t>
            </a:r>
            <a:endParaRPr lang="it-IT" u="sng" dirty="0">
              <a:solidFill>
                <a:schemeClr val="tx1"/>
              </a:solidFill>
              <a:latin typeface="Calisto MT" panose="02040603050505030304" pitchFamily="18" charset="0"/>
              <a:cs typeface="Aparajita" panose="02020603050405020304" pitchFamily="18" charset="0"/>
            </a:endParaRPr>
          </a:p>
        </p:txBody>
      </p:sp>
      <p:sp>
        <p:nvSpPr>
          <p:cNvPr id="21" name="Segnaposto testo 20">
            <a:extLst>
              <a:ext uri="{FF2B5EF4-FFF2-40B4-BE49-F238E27FC236}">
                <a16:creationId xmlns:a16="http://schemas.microsoft.com/office/drawing/2014/main" id="{77D8C714-BC59-4848-A254-B9834EBACE42}"/>
              </a:ext>
            </a:extLst>
          </p:cNvPr>
          <p:cNvSpPr>
            <a:spLocks noGrp="1"/>
          </p:cNvSpPr>
          <p:nvPr>
            <p:ph type="body" sz="quarter" idx="21"/>
          </p:nvPr>
        </p:nvSpPr>
        <p:spPr>
          <a:xfrm>
            <a:off x="8774885" y="1571602"/>
            <a:ext cx="3039859" cy="369311"/>
          </a:xfrm>
        </p:spPr>
        <p:txBody>
          <a:bodyPr rtlCol="0"/>
          <a:lstStyle/>
          <a:p>
            <a:pPr rtl="0"/>
            <a:r>
              <a:rPr lang="it-IT" sz="1800" b="1" u="sng" dirty="0">
                <a:solidFill>
                  <a:schemeClr val="tx1"/>
                </a:solidFill>
                <a:latin typeface="Calisto MT" panose="02040603050505030304" pitchFamily="18" charset="0"/>
                <a:cs typeface="Aparajita" panose="02020603050405020304" pitchFamily="18" charset="0"/>
              </a:rPr>
              <a:t>Età ellenistica: metà IV secolo – conquista romana</a:t>
            </a:r>
            <a:endParaRPr lang="it-IT" u="sng" dirty="0">
              <a:solidFill>
                <a:schemeClr val="tx1"/>
              </a:solidFill>
              <a:latin typeface="Calisto MT" panose="02040603050505030304" pitchFamily="18" charset="0"/>
              <a:cs typeface="Aparajita" panose="02020603050405020304" pitchFamily="18" charset="0"/>
            </a:endParaRPr>
          </a:p>
        </p:txBody>
      </p:sp>
    </p:spTree>
    <p:extLst>
      <p:ext uri="{BB962C8B-B14F-4D97-AF65-F5344CB8AC3E}">
        <p14:creationId xmlns:p14="http://schemas.microsoft.com/office/powerpoint/2010/main" val="28036937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56111F3-ADF6-48B0-8890-06F282A640F8}"/>
              </a:ext>
            </a:extLst>
          </p:cNvPr>
          <p:cNvSpPr txBox="1">
            <a:spLocks/>
          </p:cNvSpPr>
          <p:nvPr/>
        </p:nvSpPr>
        <p:spPr>
          <a:xfrm>
            <a:off x="2066925" y="434068"/>
            <a:ext cx="8331653" cy="6319157"/>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pPr algn="ctr">
              <a:lnSpc>
                <a:spcPct val="120000"/>
              </a:lnSpc>
            </a:pPr>
            <a:br>
              <a:rPr lang="en-US" sz="1050" b="1" dirty="0">
                <a:solidFill>
                  <a:srgbClr val="002060"/>
                </a:solidFill>
                <a:latin typeface="Abadi" panose="020B0604020104020204" pitchFamily="34" charset="0"/>
                <a:cs typeface="Times New Roman" panose="02020603050405020304" pitchFamily="18" charset="0"/>
              </a:rPr>
            </a:br>
            <a:br>
              <a:rPr lang="en-US" sz="1050" b="1" dirty="0">
                <a:solidFill>
                  <a:srgbClr val="002060"/>
                </a:solidFill>
                <a:latin typeface="Abadi" panose="020B0604020104020204" pitchFamily="34" charset="0"/>
                <a:cs typeface="Times New Roman" panose="02020603050405020304" pitchFamily="18" charset="0"/>
              </a:rPr>
            </a:br>
            <a:r>
              <a:rPr lang="en-US" sz="2900" b="1" i="1" dirty="0" err="1">
                <a:solidFill>
                  <a:schemeClr val="tx2">
                    <a:lumMod val="10000"/>
                  </a:schemeClr>
                </a:solidFill>
                <a:latin typeface="Calisto MT" panose="02040603050505030304" pitchFamily="18" charset="0"/>
                <a:cs typeface="Times New Roman" panose="02020603050405020304" pitchFamily="18" charset="0"/>
              </a:rPr>
              <a:t>Pitica</a:t>
            </a:r>
            <a:r>
              <a:rPr lang="en-US" sz="2900" b="1" dirty="0">
                <a:solidFill>
                  <a:schemeClr val="tx2">
                    <a:lumMod val="10000"/>
                  </a:schemeClr>
                </a:solidFill>
                <a:latin typeface="Calisto MT" panose="02040603050505030304" pitchFamily="18" charset="0"/>
                <a:cs typeface="Times New Roman" panose="02020603050405020304" pitchFamily="18" charset="0"/>
              </a:rPr>
              <a:t> IV di </a:t>
            </a:r>
            <a:r>
              <a:rPr lang="en-US" sz="2900" b="1" dirty="0" err="1">
                <a:solidFill>
                  <a:schemeClr val="tx2">
                    <a:lumMod val="10000"/>
                  </a:schemeClr>
                </a:solidFill>
                <a:latin typeface="Calisto MT" panose="02040603050505030304" pitchFamily="18" charset="0"/>
                <a:cs typeface="Times New Roman" panose="02020603050405020304" pitchFamily="18" charset="0"/>
              </a:rPr>
              <a:t>Pindaro</a:t>
            </a:r>
            <a:br>
              <a:rPr lang="en-US" sz="2900" dirty="0">
                <a:solidFill>
                  <a:schemeClr val="tx2">
                    <a:lumMod val="10000"/>
                  </a:schemeClr>
                </a:solidFill>
                <a:latin typeface="Calisto MT" panose="02040603050505030304" pitchFamily="18" charset="0"/>
                <a:cs typeface="Times New Roman" panose="02020603050405020304" pitchFamily="18" charset="0"/>
              </a:rPr>
            </a:br>
            <a:r>
              <a:rPr lang="en-US" sz="2900" dirty="0">
                <a:solidFill>
                  <a:schemeClr val="tx2">
                    <a:lumMod val="10000"/>
                  </a:schemeClr>
                </a:solidFill>
                <a:latin typeface="Calisto MT" panose="02040603050505030304" pitchFamily="18" charset="0"/>
                <a:cs typeface="Times New Roman" panose="02020603050405020304" pitchFamily="18" charset="0"/>
              </a:rPr>
              <a:t>- </a:t>
            </a:r>
            <a:r>
              <a:rPr lang="en-US" sz="2900" dirty="0" err="1">
                <a:solidFill>
                  <a:schemeClr val="tx2">
                    <a:lumMod val="10000"/>
                  </a:schemeClr>
                </a:solidFill>
                <a:latin typeface="Calisto MT" panose="02040603050505030304" pitchFamily="18" charset="0"/>
                <a:cs typeface="Times New Roman" panose="02020603050405020304" pitchFamily="18" charset="0"/>
              </a:rPr>
              <a:t>Dedicata</a:t>
            </a:r>
            <a:r>
              <a:rPr lang="en-US" sz="2900" dirty="0">
                <a:solidFill>
                  <a:schemeClr val="tx2">
                    <a:lumMod val="10000"/>
                  </a:schemeClr>
                </a:solidFill>
                <a:latin typeface="Calisto MT" panose="02040603050505030304" pitchFamily="18" charset="0"/>
                <a:cs typeface="Times New Roman" panose="02020603050405020304" pitchFamily="18" charset="0"/>
              </a:rPr>
              <a:t> ad </a:t>
            </a:r>
            <a:r>
              <a:rPr lang="en-US" sz="2900" dirty="0" err="1">
                <a:solidFill>
                  <a:schemeClr val="tx2">
                    <a:lumMod val="10000"/>
                  </a:schemeClr>
                </a:solidFill>
                <a:latin typeface="Calisto MT" panose="02040603050505030304" pitchFamily="18" charset="0"/>
                <a:cs typeface="Times New Roman" panose="02020603050405020304" pitchFamily="18" charset="0"/>
              </a:rPr>
              <a:t>Arcesilao</a:t>
            </a:r>
            <a:r>
              <a:rPr lang="en-US" sz="2900" dirty="0">
                <a:solidFill>
                  <a:schemeClr val="tx2">
                    <a:lumMod val="10000"/>
                  </a:schemeClr>
                </a:solidFill>
                <a:latin typeface="Calisto MT" panose="02040603050505030304" pitchFamily="18" charset="0"/>
                <a:cs typeface="Times New Roman" panose="02020603050405020304" pitchFamily="18" charset="0"/>
              </a:rPr>
              <a:t> IV, </a:t>
            </a:r>
            <a:r>
              <a:rPr lang="en-US" sz="2900" dirty="0" err="1">
                <a:solidFill>
                  <a:schemeClr val="tx2">
                    <a:lumMod val="10000"/>
                  </a:schemeClr>
                </a:solidFill>
                <a:latin typeface="Calisto MT" panose="02040603050505030304" pitchFamily="18" charset="0"/>
                <a:cs typeface="Times New Roman" panose="02020603050405020304" pitchFamily="18" charset="0"/>
              </a:rPr>
              <a:t>tiranno</a:t>
            </a:r>
            <a:r>
              <a:rPr lang="en-US" sz="2900" dirty="0">
                <a:solidFill>
                  <a:schemeClr val="tx2">
                    <a:lumMod val="10000"/>
                  </a:schemeClr>
                </a:solidFill>
                <a:latin typeface="Calisto MT" panose="02040603050505030304" pitchFamily="18" charset="0"/>
                <a:cs typeface="Times New Roman" panose="02020603050405020304" pitchFamily="18" charset="0"/>
              </a:rPr>
              <a:t> di </a:t>
            </a:r>
            <a:r>
              <a:rPr lang="en-US" sz="2900" dirty="0" err="1">
                <a:solidFill>
                  <a:schemeClr val="tx2">
                    <a:lumMod val="10000"/>
                  </a:schemeClr>
                </a:solidFill>
                <a:latin typeface="Calisto MT" panose="02040603050505030304" pitchFamily="18" charset="0"/>
                <a:cs typeface="Times New Roman" panose="02020603050405020304" pitchFamily="18" charset="0"/>
              </a:rPr>
              <a:t>Cirene</a:t>
            </a:r>
            <a:r>
              <a:rPr lang="en-US" sz="2900" dirty="0">
                <a:solidFill>
                  <a:schemeClr val="tx2">
                    <a:lumMod val="10000"/>
                  </a:schemeClr>
                </a:solidFill>
                <a:latin typeface="Calisto MT" panose="02040603050505030304" pitchFamily="18" charset="0"/>
                <a:cs typeface="Times New Roman" panose="02020603050405020304" pitchFamily="18" charset="0"/>
              </a:rPr>
              <a:t>, </a:t>
            </a:r>
            <a:r>
              <a:rPr lang="en-US" sz="2900" dirty="0" err="1">
                <a:solidFill>
                  <a:schemeClr val="tx2">
                    <a:lumMod val="10000"/>
                  </a:schemeClr>
                </a:solidFill>
                <a:latin typeface="Calisto MT" panose="02040603050505030304" pitchFamily="18" charset="0"/>
                <a:cs typeface="Times New Roman" panose="02020603050405020304" pitchFamily="18" charset="0"/>
              </a:rPr>
              <a:t>vincitore</a:t>
            </a:r>
            <a:r>
              <a:rPr lang="en-US" sz="2900" dirty="0">
                <a:solidFill>
                  <a:schemeClr val="tx2">
                    <a:lumMod val="10000"/>
                  </a:schemeClr>
                </a:solidFill>
                <a:latin typeface="Calisto MT" panose="02040603050505030304" pitchFamily="18" charset="0"/>
                <a:cs typeface="Times New Roman" panose="02020603050405020304" pitchFamily="18" charset="0"/>
              </a:rPr>
              <a:t> con il </a:t>
            </a:r>
            <a:r>
              <a:rPr lang="en-US" sz="2900" dirty="0" err="1">
                <a:solidFill>
                  <a:schemeClr val="tx2">
                    <a:lumMod val="10000"/>
                  </a:schemeClr>
                </a:solidFill>
                <a:latin typeface="Calisto MT" panose="02040603050505030304" pitchFamily="18" charset="0"/>
                <a:cs typeface="Times New Roman" panose="02020603050405020304" pitchFamily="18" charset="0"/>
              </a:rPr>
              <a:t>carro</a:t>
            </a:r>
            <a:r>
              <a:rPr lang="en-US" sz="2900" dirty="0">
                <a:solidFill>
                  <a:schemeClr val="tx2">
                    <a:lumMod val="10000"/>
                  </a:schemeClr>
                </a:solidFill>
                <a:latin typeface="Calisto MT" panose="02040603050505030304" pitchFamily="18" charset="0"/>
                <a:cs typeface="Times New Roman" panose="02020603050405020304" pitchFamily="18" charset="0"/>
              </a:rPr>
              <a:t> a </a:t>
            </a:r>
            <a:r>
              <a:rPr lang="en-US" sz="2900" dirty="0" err="1">
                <a:solidFill>
                  <a:schemeClr val="tx2">
                    <a:lumMod val="10000"/>
                  </a:schemeClr>
                </a:solidFill>
                <a:latin typeface="Calisto MT" panose="02040603050505030304" pitchFamily="18" charset="0"/>
                <a:cs typeface="Times New Roman" panose="02020603050405020304" pitchFamily="18" charset="0"/>
              </a:rPr>
              <a:t>Delfi</a:t>
            </a:r>
            <a:r>
              <a:rPr lang="en-US" sz="2900" dirty="0">
                <a:solidFill>
                  <a:schemeClr val="tx2">
                    <a:lumMod val="10000"/>
                  </a:schemeClr>
                </a:solidFill>
                <a:latin typeface="Calisto MT" panose="02040603050505030304" pitchFamily="18" charset="0"/>
                <a:cs typeface="Times New Roman" panose="02020603050405020304" pitchFamily="18" charset="0"/>
              </a:rPr>
              <a:t> </a:t>
            </a:r>
            <a:r>
              <a:rPr lang="en-US" sz="2900" dirty="0" err="1">
                <a:solidFill>
                  <a:schemeClr val="tx2">
                    <a:lumMod val="10000"/>
                  </a:schemeClr>
                </a:solidFill>
                <a:latin typeface="Calisto MT" panose="02040603050505030304" pitchFamily="18" charset="0"/>
                <a:cs typeface="Times New Roman" panose="02020603050405020304" pitchFamily="18" charset="0"/>
              </a:rPr>
              <a:t>nel</a:t>
            </a:r>
            <a:r>
              <a:rPr lang="en-US" sz="2900" dirty="0">
                <a:solidFill>
                  <a:schemeClr val="tx2">
                    <a:lumMod val="10000"/>
                  </a:schemeClr>
                </a:solidFill>
                <a:latin typeface="Calisto MT" panose="02040603050505030304" pitchFamily="18" charset="0"/>
                <a:cs typeface="Times New Roman" panose="02020603050405020304" pitchFamily="18" charset="0"/>
              </a:rPr>
              <a:t> 462 </a:t>
            </a:r>
            <a:r>
              <a:rPr lang="en-US" sz="2900" dirty="0" err="1">
                <a:solidFill>
                  <a:schemeClr val="tx2">
                    <a:lumMod val="10000"/>
                  </a:schemeClr>
                </a:solidFill>
                <a:latin typeface="Calisto MT" panose="02040603050505030304" pitchFamily="18" charset="0"/>
                <a:cs typeface="Times New Roman" panose="02020603050405020304" pitchFamily="18" charset="0"/>
              </a:rPr>
              <a:t>a.C.</a:t>
            </a:r>
            <a:r>
              <a:rPr lang="en-US" sz="2900" dirty="0">
                <a:solidFill>
                  <a:schemeClr val="tx2">
                    <a:lumMod val="10000"/>
                  </a:schemeClr>
                </a:solidFill>
                <a:latin typeface="Calisto MT" panose="02040603050505030304" pitchFamily="18" charset="0"/>
                <a:cs typeface="Times New Roman" panose="02020603050405020304" pitchFamily="18" charset="0"/>
              </a:rPr>
              <a:t>, la </a:t>
            </a:r>
            <a:r>
              <a:rPr lang="en-US" sz="2900" dirty="0" err="1">
                <a:solidFill>
                  <a:schemeClr val="tx2">
                    <a:lumMod val="10000"/>
                  </a:schemeClr>
                </a:solidFill>
                <a:latin typeface="Calisto MT" panose="02040603050505030304" pitchFamily="18" charset="0"/>
                <a:cs typeface="Times New Roman" panose="02020603050405020304" pitchFamily="18" charset="0"/>
              </a:rPr>
              <a:t>pitica</a:t>
            </a:r>
            <a:r>
              <a:rPr lang="en-US" sz="2900" dirty="0">
                <a:solidFill>
                  <a:schemeClr val="tx2">
                    <a:lumMod val="10000"/>
                  </a:schemeClr>
                </a:solidFill>
                <a:latin typeface="Calisto MT" panose="02040603050505030304" pitchFamily="18" charset="0"/>
                <a:cs typeface="Times New Roman" panose="02020603050405020304" pitchFamily="18" charset="0"/>
              </a:rPr>
              <a:t> </a:t>
            </a:r>
            <a:r>
              <a:rPr lang="en-US" sz="2900" dirty="0" err="1">
                <a:solidFill>
                  <a:schemeClr val="tx2">
                    <a:lumMod val="10000"/>
                  </a:schemeClr>
                </a:solidFill>
                <a:latin typeface="Calisto MT" panose="02040603050505030304" pitchFamily="18" charset="0"/>
                <a:cs typeface="Times New Roman" panose="02020603050405020304" pitchFamily="18" charset="0"/>
              </a:rPr>
              <a:t>appartiene</a:t>
            </a:r>
            <a:r>
              <a:rPr lang="en-US" sz="2900" dirty="0">
                <a:solidFill>
                  <a:schemeClr val="tx2">
                    <a:lumMod val="10000"/>
                  </a:schemeClr>
                </a:solidFill>
                <a:latin typeface="Calisto MT" panose="02040603050505030304" pitchFamily="18" charset="0"/>
                <a:cs typeface="Times New Roman" panose="02020603050405020304" pitchFamily="18" charset="0"/>
              </a:rPr>
              <a:t> al </a:t>
            </a:r>
            <a:r>
              <a:rPr lang="en-US" sz="2900" dirty="0" err="1">
                <a:solidFill>
                  <a:schemeClr val="tx2">
                    <a:lumMod val="10000"/>
                  </a:schemeClr>
                </a:solidFill>
                <a:latin typeface="Calisto MT" panose="02040603050505030304" pitchFamily="18" charset="0"/>
                <a:cs typeface="Times New Roman" panose="02020603050405020304" pitchFamily="18" charset="0"/>
              </a:rPr>
              <a:t>genere</a:t>
            </a:r>
            <a:r>
              <a:rPr lang="en-US" sz="2900" dirty="0">
                <a:solidFill>
                  <a:schemeClr val="tx2">
                    <a:lumMod val="10000"/>
                  </a:schemeClr>
                </a:solidFill>
                <a:latin typeface="Calisto MT" panose="02040603050505030304" pitchFamily="18" charset="0"/>
                <a:cs typeface="Times New Roman" panose="02020603050405020304" pitchFamily="18" charset="0"/>
              </a:rPr>
              <a:t> </a:t>
            </a:r>
            <a:r>
              <a:rPr lang="en-US" sz="2900" dirty="0" err="1">
                <a:solidFill>
                  <a:schemeClr val="tx2">
                    <a:lumMod val="10000"/>
                  </a:schemeClr>
                </a:solidFill>
                <a:latin typeface="Calisto MT" panose="02040603050505030304" pitchFamily="18" charset="0"/>
                <a:cs typeface="Times New Roman" panose="02020603050405020304" pitchFamily="18" charset="0"/>
              </a:rPr>
              <a:t>della</a:t>
            </a:r>
            <a:r>
              <a:rPr lang="en-US" sz="2900" dirty="0">
                <a:solidFill>
                  <a:schemeClr val="tx2">
                    <a:lumMod val="10000"/>
                  </a:schemeClr>
                </a:solidFill>
                <a:latin typeface="Calisto MT" panose="02040603050505030304" pitchFamily="18" charset="0"/>
                <a:cs typeface="Times New Roman" panose="02020603050405020304" pitchFamily="18" charset="0"/>
              </a:rPr>
              <a:t> </a:t>
            </a:r>
            <a:r>
              <a:rPr lang="en-US" sz="2900" dirty="0" err="1">
                <a:solidFill>
                  <a:schemeClr val="tx2">
                    <a:lumMod val="10000"/>
                  </a:schemeClr>
                </a:solidFill>
                <a:latin typeface="Calisto MT" panose="02040603050505030304" pitchFamily="18" charset="0"/>
                <a:cs typeface="Times New Roman" panose="02020603050405020304" pitchFamily="18" charset="0"/>
              </a:rPr>
              <a:t>lirica</a:t>
            </a:r>
            <a:r>
              <a:rPr lang="en-US" sz="2900" dirty="0">
                <a:solidFill>
                  <a:schemeClr val="tx2">
                    <a:lumMod val="10000"/>
                  </a:schemeClr>
                </a:solidFill>
                <a:latin typeface="Calisto MT" panose="02040603050505030304" pitchFamily="18" charset="0"/>
                <a:cs typeface="Times New Roman" panose="02020603050405020304" pitchFamily="18" charset="0"/>
              </a:rPr>
              <a:t>.</a:t>
            </a:r>
            <a:br>
              <a:rPr lang="en-US" sz="2900" dirty="0">
                <a:solidFill>
                  <a:schemeClr val="tx2">
                    <a:lumMod val="10000"/>
                  </a:schemeClr>
                </a:solidFill>
                <a:latin typeface="Calisto MT" panose="02040603050505030304" pitchFamily="18" charset="0"/>
                <a:cs typeface="Times New Roman" panose="02020603050405020304" pitchFamily="18" charset="0"/>
              </a:rPr>
            </a:br>
            <a:r>
              <a:rPr lang="en-US" sz="2900" dirty="0">
                <a:solidFill>
                  <a:schemeClr val="tx2">
                    <a:lumMod val="10000"/>
                  </a:schemeClr>
                </a:solidFill>
                <a:latin typeface="Calisto MT" panose="02040603050505030304" pitchFamily="18" charset="0"/>
                <a:cs typeface="Times New Roman" panose="02020603050405020304" pitchFamily="18" charset="0"/>
              </a:rPr>
              <a:t>- La </a:t>
            </a:r>
            <a:r>
              <a:rPr lang="en-US" sz="2900" dirty="0" err="1">
                <a:solidFill>
                  <a:schemeClr val="tx2">
                    <a:lumMod val="10000"/>
                  </a:schemeClr>
                </a:solidFill>
                <a:latin typeface="Calisto MT" panose="02040603050505030304" pitchFamily="18" charset="0"/>
                <a:cs typeface="Times New Roman" panose="02020603050405020304" pitchFamily="18" charset="0"/>
              </a:rPr>
              <a:t>narrazione</a:t>
            </a:r>
            <a:r>
              <a:rPr lang="en-US" sz="2900" dirty="0">
                <a:solidFill>
                  <a:schemeClr val="tx2">
                    <a:lumMod val="10000"/>
                  </a:schemeClr>
                </a:solidFill>
                <a:latin typeface="Calisto MT" panose="02040603050505030304" pitchFamily="18" charset="0"/>
                <a:cs typeface="Times New Roman" panose="02020603050405020304" pitchFamily="18" charset="0"/>
              </a:rPr>
              <a:t> del </a:t>
            </a:r>
            <a:r>
              <a:rPr lang="en-US" sz="2900" dirty="0" err="1">
                <a:solidFill>
                  <a:schemeClr val="tx2">
                    <a:lumMod val="10000"/>
                  </a:schemeClr>
                </a:solidFill>
                <a:latin typeface="Calisto MT" panose="02040603050505030304" pitchFamily="18" charset="0"/>
                <a:cs typeface="Times New Roman" panose="02020603050405020304" pitchFamily="18" charset="0"/>
              </a:rPr>
              <a:t>mito</a:t>
            </a:r>
            <a:r>
              <a:rPr lang="en-US" sz="2900" dirty="0">
                <a:solidFill>
                  <a:schemeClr val="tx2">
                    <a:lumMod val="10000"/>
                  </a:schemeClr>
                </a:solidFill>
                <a:latin typeface="Calisto MT" panose="02040603050505030304" pitchFamily="18" charset="0"/>
                <a:cs typeface="Times New Roman" panose="02020603050405020304" pitchFamily="18" charset="0"/>
              </a:rPr>
              <a:t> è </a:t>
            </a:r>
            <a:r>
              <a:rPr lang="en-US" sz="2900" dirty="0" err="1">
                <a:solidFill>
                  <a:schemeClr val="tx2">
                    <a:lumMod val="10000"/>
                  </a:schemeClr>
                </a:solidFill>
                <a:latin typeface="Calisto MT" panose="02040603050505030304" pitchFamily="18" charset="0"/>
                <a:cs typeface="Times New Roman" panose="02020603050405020304" pitchFamily="18" charset="0"/>
              </a:rPr>
              <a:t>funzionale</a:t>
            </a:r>
            <a:r>
              <a:rPr lang="en-US" sz="2900" dirty="0">
                <a:solidFill>
                  <a:schemeClr val="tx2">
                    <a:lumMod val="10000"/>
                  </a:schemeClr>
                </a:solidFill>
                <a:latin typeface="Calisto MT" panose="02040603050505030304" pitchFamily="18" charset="0"/>
                <a:cs typeface="Times New Roman" panose="02020603050405020304" pitchFamily="18" charset="0"/>
              </a:rPr>
              <a:t> </a:t>
            </a:r>
            <a:r>
              <a:rPr lang="en-US" sz="2900" dirty="0" err="1">
                <a:solidFill>
                  <a:schemeClr val="tx2">
                    <a:lumMod val="10000"/>
                  </a:schemeClr>
                </a:solidFill>
                <a:latin typeface="Calisto MT" panose="02040603050505030304" pitchFamily="18" charset="0"/>
                <a:cs typeface="Times New Roman" panose="02020603050405020304" pitchFamily="18" charset="0"/>
              </a:rPr>
              <a:t>alla</a:t>
            </a:r>
            <a:r>
              <a:rPr lang="en-US" sz="2900" dirty="0">
                <a:solidFill>
                  <a:schemeClr val="tx2">
                    <a:lumMod val="10000"/>
                  </a:schemeClr>
                </a:solidFill>
                <a:latin typeface="Calisto MT" panose="02040603050505030304" pitchFamily="18" charset="0"/>
                <a:cs typeface="Times New Roman" panose="02020603050405020304" pitchFamily="18" charset="0"/>
              </a:rPr>
              <a:t> </a:t>
            </a:r>
            <a:r>
              <a:rPr lang="en-US" sz="2900" dirty="0" err="1">
                <a:solidFill>
                  <a:schemeClr val="tx2">
                    <a:lumMod val="10000"/>
                  </a:schemeClr>
                </a:solidFill>
                <a:latin typeface="Calisto MT" panose="02040603050505030304" pitchFamily="18" charset="0"/>
                <a:cs typeface="Times New Roman" panose="02020603050405020304" pitchFamily="18" charset="0"/>
              </a:rPr>
              <a:t>celebrazione</a:t>
            </a:r>
            <a:r>
              <a:rPr lang="en-US" sz="2900" dirty="0">
                <a:solidFill>
                  <a:schemeClr val="tx2">
                    <a:lumMod val="10000"/>
                  </a:schemeClr>
                </a:solidFill>
                <a:latin typeface="Calisto MT" panose="02040603050505030304" pitchFamily="18" charset="0"/>
                <a:cs typeface="Times New Roman" panose="02020603050405020304" pitchFamily="18" charset="0"/>
              </a:rPr>
              <a:t>. </a:t>
            </a:r>
            <a:br>
              <a:rPr lang="en-US" sz="2900" dirty="0">
                <a:solidFill>
                  <a:schemeClr val="tx2">
                    <a:lumMod val="10000"/>
                  </a:schemeClr>
                </a:solidFill>
                <a:latin typeface="Calisto MT" panose="02040603050505030304" pitchFamily="18" charset="0"/>
                <a:cs typeface="Times New Roman" panose="02020603050405020304" pitchFamily="18" charset="0"/>
              </a:rPr>
            </a:br>
            <a:r>
              <a:rPr lang="en-US" sz="2900" dirty="0">
                <a:solidFill>
                  <a:schemeClr val="tx2">
                    <a:lumMod val="10000"/>
                  </a:schemeClr>
                </a:solidFill>
                <a:latin typeface="Calisto MT" panose="02040603050505030304" pitchFamily="18" charset="0"/>
                <a:cs typeface="Times New Roman" panose="02020603050405020304" pitchFamily="18" charset="0"/>
              </a:rPr>
              <a:t>- </a:t>
            </a:r>
            <a:r>
              <a:rPr lang="en-US" sz="2900" dirty="0" err="1">
                <a:solidFill>
                  <a:schemeClr val="tx2">
                    <a:lumMod val="10000"/>
                  </a:schemeClr>
                </a:solidFill>
                <a:latin typeface="Calisto MT" panose="02040603050505030304" pitchFamily="18" charset="0"/>
                <a:cs typeface="Times New Roman" panose="02020603050405020304" pitchFamily="18" charset="0"/>
              </a:rPr>
              <a:t>Vediamo</a:t>
            </a:r>
            <a:r>
              <a:rPr lang="en-US" sz="2900" dirty="0">
                <a:solidFill>
                  <a:schemeClr val="tx2">
                    <a:lumMod val="10000"/>
                  </a:schemeClr>
                </a:solidFill>
                <a:latin typeface="Calisto MT" panose="02040603050505030304" pitchFamily="18" charset="0"/>
                <a:cs typeface="Times New Roman" panose="02020603050405020304" pitchFamily="18" charset="0"/>
              </a:rPr>
              <a:t> una Medea </a:t>
            </a:r>
            <a:r>
              <a:rPr lang="en-US" sz="2900" dirty="0" err="1">
                <a:solidFill>
                  <a:schemeClr val="tx2">
                    <a:lumMod val="10000"/>
                  </a:schemeClr>
                </a:solidFill>
                <a:latin typeface="Calisto MT" panose="02040603050505030304" pitchFamily="18" charset="0"/>
                <a:cs typeface="Times New Roman" panose="02020603050405020304" pitchFamily="18" charset="0"/>
              </a:rPr>
              <a:t>che</a:t>
            </a:r>
            <a:r>
              <a:rPr lang="en-US" sz="2900" dirty="0">
                <a:solidFill>
                  <a:schemeClr val="tx2">
                    <a:lumMod val="10000"/>
                  </a:schemeClr>
                </a:solidFill>
                <a:latin typeface="Calisto MT" panose="02040603050505030304" pitchFamily="18" charset="0"/>
                <a:cs typeface="Times New Roman" panose="02020603050405020304" pitchFamily="18" charset="0"/>
              </a:rPr>
              <a:t> </a:t>
            </a:r>
            <a:r>
              <a:rPr lang="en-US" sz="2900" dirty="0" err="1">
                <a:solidFill>
                  <a:schemeClr val="tx2">
                    <a:lumMod val="10000"/>
                  </a:schemeClr>
                </a:solidFill>
                <a:latin typeface="Calisto MT" panose="02040603050505030304" pitchFamily="18" charset="0"/>
                <a:cs typeface="Times New Roman" panose="02020603050405020304" pitchFamily="18" charset="0"/>
              </a:rPr>
              <a:t>profetizza</a:t>
            </a:r>
            <a:r>
              <a:rPr lang="en-US" sz="2900" dirty="0">
                <a:solidFill>
                  <a:schemeClr val="tx2">
                    <a:lumMod val="10000"/>
                  </a:schemeClr>
                </a:solidFill>
                <a:latin typeface="Calisto MT" panose="02040603050505030304" pitchFamily="18" charset="0"/>
                <a:cs typeface="Times New Roman" panose="02020603050405020304" pitchFamily="18" charset="0"/>
              </a:rPr>
              <a:t>, </a:t>
            </a:r>
            <a:r>
              <a:rPr lang="en-US" sz="2900" dirty="0" err="1">
                <a:solidFill>
                  <a:schemeClr val="tx2">
                    <a:lumMod val="10000"/>
                  </a:schemeClr>
                </a:solidFill>
                <a:latin typeface="Calisto MT" panose="02040603050505030304" pitchFamily="18" charset="0"/>
                <a:cs typeface="Times New Roman" panose="02020603050405020304" pitchFamily="18" charset="0"/>
              </a:rPr>
              <a:t>chiamata</a:t>
            </a:r>
            <a:r>
              <a:rPr lang="en-US" sz="2900" dirty="0">
                <a:solidFill>
                  <a:schemeClr val="tx2">
                    <a:lumMod val="10000"/>
                  </a:schemeClr>
                </a:solidFill>
                <a:latin typeface="Calisto MT" panose="02040603050505030304" pitchFamily="18" charset="0"/>
                <a:cs typeface="Times New Roman" panose="02020603050405020304" pitchFamily="18" charset="0"/>
              </a:rPr>
              <a:t> “</a:t>
            </a:r>
            <a:r>
              <a:rPr lang="en-US" sz="2900" dirty="0" err="1">
                <a:solidFill>
                  <a:schemeClr val="tx2">
                    <a:lumMod val="10000"/>
                  </a:schemeClr>
                </a:solidFill>
                <a:latin typeface="Calisto MT" panose="02040603050505030304" pitchFamily="18" charset="0"/>
                <a:cs typeface="Times New Roman" panose="02020603050405020304" pitchFamily="18" charset="0"/>
              </a:rPr>
              <a:t>sovrana</a:t>
            </a:r>
            <a:r>
              <a:rPr lang="en-US" sz="2900" dirty="0">
                <a:solidFill>
                  <a:schemeClr val="tx2">
                    <a:lumMod val="10000"/>
                  </a:schemeClr>
                </a:solidFill>
                <a:latin typeface="Calisto MT" panose="02040603050505030304" pitchFamily="18" charset="0"/>
                <a:cs typeface="Times New Roman" panose="02020603050405020304" pitchFamily="18" charset="0"/>
              </a:rPr>
              <a:t> </a:t>
            </a:r>
            <a:r>
              <a:rPr lang="en-US" sz="2900" dirty="0" err="1">
                <a:solidFill>
                  <a:schemeClr val="tx2">
                    <a:lumMod val="10000"/>
                  </a:schemeClr>
                </a:solidFill>
                <a:latin typeface="Calisto MT" panose="02040603050505030304" pitchFamily="18" charset="0"/>
                <a:cs typeface="Times New Roman" panose="02020603050405020304" pitchFamily="18" charset="0"/>
              </a:rPr>
              <a:t>dei</a:t>
            </a:r>
            <a:r>
              <a:rPr lang="en-US" sz="2900" dirty="0">
                <a:solidFill>
                  <a:schemeClr val="tx2">
                    <a:lumMod val="10000"/>
                  </a:schemeClr>
                </a:solidFill>
                <a:latin typeface="Calisto MT" panose="02040603050505030304" pitchFamily="18" charset="0"/>
                <a:cs typeface="Times New Roman" panose="02020603050405020304" pitchFamily="18" charset="0"/>
              </a:rPr>
              <a:t> </a:t>
            </a:r>
            <a:r>
              <a:rPr lang="en-US" sz="2900" dirty="0" err="1">
                <a:solidFill>
                  <a:schemeClr val="tx2">
                    <a:lumMod val="10000"/>
                  </a:schemeClr>
                </a:solidFill>
                <a:latin typeface="Calisto MT" panose="02040603050505030304" pitchFamily="18" charset="0"/>
                <a:cs typeface="Times New Roman" panose="02020603050405020304" pitchFamily="18" charset="0"/>
              </a:rPr>
              <a:t>Colchi</a:t>
            </a:r>
            <a:r>
              <a:rPr lang="en-US" sz="2900" dirty="0">
                <a:solidFill>
                  <a:schemeClr val="tx2">
                    <a:lumMod val="10000"/>
                  </a:schemeClr>
                </a:solidFill>
                <a:latin typeface="Calisto MT" panose="02040603050505030304" pitchFamily="18" charset="0"/>
                <a:cs typeface="Times New Roman" panose="02020603050405020304" pitchFamily="18" charset="0"/>
              </a:rPr>
              <a:t> / </a:t>
            </a:r>
            <a:r>
              <a:rPr lang="en-US" sz="2900" dirty="0" err="1">
                <a:solidFill>
                  <a:schemeClr val="tx2">
                    <a:lumMod val="10000"/>
                  </a:schemeClr>
                </a:solidFill>
                <a:latin typeface="Calisto MT" panose="02040603050505030304" pitchFamily="18" charset="0"/>
                <a:cs typeface="Times New Roman" panose="02020603050405020304" pitchFamily="18" charset="0"/>
              </a:rPr>
              <a:t>dalla</a:t>
            </a:r>
            <a:r>
              <a:rPr lang="en-US" sz="2900" dirty="0">
                <a:solidFill>
                  <a:schemeClr val="tx2">
                    <a:lumMod val="10000"/>
                  </a:schemeClr>
                </a:solidFill>
                <a:latin typeface="Calisto MT" panose="02040603050505030304" pitchFamily="18" charset="0"/>
                <a:cs typeface="Times New Roman" panose="02020603050405020304" pitchFamily="18" charset="0"/>
              </a:rPr>
              <a:t> bocca </a:t>
            </a:r>
            <a:r>
              <a:rPr lang="en-US" sz="2900" dirty="0" err="1">
                <a:solidFill>
                  <a:schemeClr val="tx2">
                    <a:lumMod val="10000"/>
                  </a:schemeClr>
                </a:solidFill>
                <a:latin typeface="Calisto MT" panose="02040603050505030304" pitchFamily="18" charset="0"/>
                <a:cs typeface="Times New Roman" panose="02020603050405020304" pitchFamily="18" charset="0"/>
              </a:rPr>
              <a:t>immortale</a:t>
            </a:r>
            <a:r>
              <a:rPr lang="en-US" sz="2900" dirty="0">
                <a:solidFill>
                  <a:schemeClr val="tx2">
                    <a:lumMod val="10000"/>
                  </a:schemeClr>
                </a:solidFill>
                <a:latin typeface="Calisto MT" panose="02040603050505030304" pitchFamily="18" charset="0"/>
                <a:cs typeface="Times New Roman" panose="02020603050405020304" pitchFamily="18" charset="0"/>
              </a:rPr>
              <a:t>”. </a:t>
            </a:r>
            <a:r>
              <a:rPr lang="en-US" sz="2900" dirty="0" err="1">
                <a:solidFill>
                  <a:schemeClr val="tx2">
                    <a:lumMod val="10000"/>
                  </a:schemeClr>
                </a:solidFill>
                <a:latin typeface="Calisto MT" panose="02040603050505030304" pitchFamily="18" charset="0"/>
                <a:cs typeface="Times New Roman" panose="02020603050405020304" pitchFamily="18" charset="0"/>
              </a:rPr>
              <a:t>L’eroina</a:t>
            </a:r>
            <a:r>
              <a:rPr lang="en-US" sz="2900" dirty="0">
                <a:solidFill>
                  <a:schemeClr val="tx2">
                    <a:lumMod val="10000"/>
                  </a:schemeClr>
                </a:solidFill>
                <a:latin typeface="Calisto MT" panose="02040603050505030304" pitchFamily="18" charset="0"/>
                <a:cs typeface="Times New Roman" panose="02020603050405020304" pitchFamily="18" charset="0"/>
              </a:rPr>
              <a:t> è </a:t>
            </a:r>
            <a:r>
              <a:rPr lang="en-US" sz="2900" dirty="0" err="1">
                <a:solidFill>
                  <a:schemeClr val="tx2">
                    <a:lumMod val="10000"/>
                  </a:schemeClr>
                </a:solidFill>
                <a:latin typeface="Calisto MT" panose="02040603050505030304" pitchFamily="18" charset="0"/>
                <a:cs typeface="Times New Roman" panose="02020603050405020304" pitchFamily="18" charset="0"/>
              </a:rPr>
              <a:t>dipinta</a:t>
            </a:r>
            <a:r>
              <a:rPr lang="en-US" sz="2900" dirty="0">
                <a:solidFill>
                  <a:schemeClr val="tx2">
                    <a:lumMod val="10000"/>
                  </a:schemeClr>
                </a:solidFill>
                <a:latin typeface="Calisto MT" panose="02040603050505030304" pitchFamily="18" charset="0"/>
                <a:cs typeface="Times New Roman" panose="02020603050405020304" pitchFamily="18" charset="0"/>
              </a:rPr>
              <a:t> sotto una luce </a:t>
            </a:r>
            <a:r>
              <a:rPr lang="en-US" sz="2900" dirty="0" err="1">
                <a:solidFill>
                  <a:schemeClr val="tx2">
                    <a:lumMod val="10000"/>
                  </a:schemeClr>
                </a:solidFill>
                <a:latin typeface="Calisto MT" panose="02040603050505030304" pitchFamily="18" charset="0"/>
                <a:cs typeface="Times New Roman" panose="02020603050405020304" pitchFamily="18" charset="0"/>
              </a:rPr>
              <a:t>positiva</a:t>
            </a:r>
            <a:r>
              <a:rPr lang="en-US" sz="2900" dirty="0">
                <a:solidFill>
                  <a:schemeClr val="tx2">
                    <a:lumMod val="10000"/>
                  </a:schemeClr>
                </a:solidFill>
                <a:latin typeface="Calisto MT" panose="02040603050505030304" pitchFamily="18" charset="0"/>
                <a:cs typeface="Times New Roman" panose="02020603050405020304" pitchFamily="18" charset="0"/>
              </a:rPr>
              <a:t>.</a:t>
            </a:r>
            <a:br>
              <a:rPr lang="en-US" sz="2900" dirty="0">
                <a:solidFill>
                  <a:schemeClr val="tx2">
                    <a:lumMod val="10000"/>
                  </a:schemeClr>
                </a:solidFill>
                <a:latin typeface="Calisto MT" panose="02040603050505030304" pitchFamily="18" charset="0"/>
                <a:cs typeface="Times New Roman" panose="02020603050405020304" pitchFamily="18" charset="0"/>
              </a:rPr>
            </a:br>
            <a:br>
              <a:rPr lang="en-US" sz="2900" dirty="0">
                <a:solidFill>
                  <a:schemeClr val="tx2">
                    <a:lumMod val="10000"/>
                  </a:schemeClr>
                </a:solidFill>
                <a:latin typeface="Calisto MT" panose="02040603050505030304" pitchFamily="18" charset="0"/>
                <a:cs typeface="Times New Roman" panose="02020603050405020304" pitchFamily="18" charset="0"/>
              </a:rPr>
            </a:br>
            <a:r>
              <a:rPr lang="en-US" sz="2900" cap="small" dirty="0" err="1">
                <a:solidFill>
                  <a:schemeClr val="tx2">
                    <a:lumMod val="10000"/>
                  </a:schemeClr>
                </a:solidFill>
                <a:latin typeface="Calisto MT" panose="02040603050505030304" pitchFamily="18" charset="0"/>
                <a:cs typeface="Times New Roman" panose="02020603050405020304" pitchFamily="18" charset="0"/>
              </a:rPr>
              <a:t>Pindaro</a:t>
            </a:r>
            <a:r>
              <a:rPr lang="en-US" sz="2900" dirty="0">
                <a:solidFill>
                  <a:schemeClr val="tx2">
                    <a:lumMod val="10000"/>
                  </a:schemeClr>
                </a:solidFill>
                <a:latin typeface="Calisto MT" panose="02040603050505030304" pitchFamily="18" charset="0"/>
                <a:cs typeface="Times New Roman" panose="02020603050405020304" pitchFamily="18" charset="0"/>
              </a:rPr>
              <a:t>, </a:t>
            </a:r>
            <a:r>
              <a:rPr lang="en-US" sz="2900" i="1" dirty="0">
                <a:solidFill>
                  <a:schemeClr val="tx2">
                    <a:lumMod val="10000"/>
                  </a:schemeClr>
                </a:solidFill>
                <a:latin typeface="Calisto MT" panose="02040603050505030304" pitchFamily="18" charset="0"/>
                <a:cs typeface="Times New Roman" panose="02020603050405020304" pitchFamily="18" charset="0"/>
              </a:rPr>
              <a:t>Le </a:t>
            </a:r>
            <a:r>
              <a:rPr lang="en-US" sz="2900" i="1" dirty="0" err="1">
                <a:solidFill>
                  <a:schemeClr val="tx2">
                    <a:lumMod val="10000"/>
                  </a:schemeClr>
                </a:solidFill>
                <a:latin typeface="Calisto MT" panose="02040603050505030304" pitchFamily="18" charset="0"/>
                <a:cs typeface="Times New Roman" panose="02020603050405020304" pitchFamily="18" charset="0"/>
              </a:rPr>
              <a:t>Pitiche</a:t>
            </a:r>
            <a:r>
              <a:rPr lang="en-US" sz="2900" dirty="0">
                <a:solidFill>
                  <a:schemeClr val="tx2">
                    <a:lumMod val="10000"/>
                  </a:schemeClr>
                </a:solidFill>
                <a:latin typeface="Calisto MT" panose="02040603050505030304" pitchFamily="18" charset="0"/>
                <a:cs typeface="Times New Roman" panose="02020603050405020304" pitchFamily="18" charset="0"/>
              </a:rPr>
              <a:t>, a </a:t>
            </a:r>
            <a:r>
              <a:rPr lang="en-US" sz="2900" dirty="0" err="1">
                <a:solidFill>
                  <a:schemeClr val="tx2">
                    <a:lumMod val="10000"/>
                  </a:schemeClr>
                </a:solidFill>
                <a:latin typeface="Calisto MT" panose="02040603050505030304" pitchFamily="18" charset="0"/>
                <a:cs typeface="Times New Roman" panose="02020603050405020304" pitchFamily="18" charset="0"/>
              </a:rPr>
              <a:t>cura</a:t>
            </a:r>
            <a:r>
              <a:rPr lang="en-US" sz="2900" dirty="0">
                <a:solidFill>
                  <a:schemeClr val="tx2">
                    <a:lumMod val="10000"/>
                  </a:schemeClr>
                </a:solidFill>
                <a:latin typeface="Calisto MT" panose="02040603050505030304" pitchFamily="18" charset="0"/>
                <a:cs typeface="Times New Roman" panose="02020603050405020304" pitchFamily="18" charset="0"/>
              </a:rPr>
              <a:t> di </a:t>
            </a:r>
            <a:r>
              <a:rPr lang="en-US" sz="2900" cap="small" dirty="0">
                <a:solidFill>
                  <a:schemeClr val="tx2">
                    <a:lumMod val="10000"/>
                  </a:schemeClr>
                </a:solidFill>
                <a:latin typeface="Calisto MT" panose="02040603050505030304" pitchFamily="18" charset="0"/>
                <a:cs typeface="Times New Roman" panose="02020603050405020304" pitchFamily="18" charset="0"/>
              </a:rPr>
              <a:t>B. </a:t>
            </a:r>
            <a:r>
              <a:rPr lang="en-US" sz="2900" cap="small" dirty="0" err="1">
                <a:solidFill>
                  <a:schemeClr val="tx2">
                    <a:lumMod val="10000"/>
                  </a:schemeClr>
                </a:solidFill>
                <a:latin typeface="Calisto MT" panose="02040603050505030304" pitchFamily="18" charset="0"/>
                <a:cs typeface="Times New Roman" panose="02020603050405020304" pitchFamily="18" charset="0"/>
              </a:rPr>
              <a:t>Gentili</a:t>
            </a:r>
            <a:r>
              <a:rPr lang="en-US" sz="2900" dirty="0">
                <a:solidFill>
                  <a:schemeClr val="tx2">
                    <a:lumMod val="10000"/>
                  </a:schemeClr>
                </a:solidFill>
                <a:latin typeface="Calisto MT" panose="02040603050505030304" pitchFamily="18" charset="0"/>
                <a:cs typeface="Times New Roman" panose="02020603050405020304" pitchFamily="18" charset="0"/>
              </a:rPr>
              <a:t>, </a:t>
            </a:r>
            <a:r>
              <a:rPr lang="en-US" sz="2900" cap="small" dirty="0">
                <a:solidFill>
                  <a:schemeClr val="tx2">
                    <a:lumMod val="10000"/>
                  </a:schemeClr>
                </a:solidFill>
                <a:latin typeface="Calisto MT" panose="02040603050505030304" pitchFamily="18" charset="0"/>
                <a:cs typeface="Times New Roman" panose="02020603050405020304" pitchFamily="18" charset="0"/>
              </a:rPr>
              <a:t>P. </a:t>
            </a:r>
            <a:r>
              <a:rPr lang="en-US" sz="2900" cap="small" dirty="0" err="1">
                <a:solidFill>
                  <a:schemeClr val="tx2">
                    <a:lumMod val="10000"/>
                  </a:schemeClr>
                </a:solidFill>
                <a:latin typeface="Calisto MT" panose="02040603050505030304" pitchFamily="18" charset="0"/>
                <a:cs typeface="Times New Roman" panose="02020603050405020304" pitchFamily="18" charset="0"/>
              </a:rPr>
              <a:t>Angeli</a:t>
            </a:r>
            <a:r>
              <a:rPr lang="en-US" sz="2900" cap="small" dirty="0">
                <a:solidFill>
                  <a:schemeClr val="tx2">
                    <a:lumMod val="10000"/>
                  </a:schemeClr>
                </a:solidFill>
                <a:latin typeface="Calisto MT" panose="02040603050505030304" pitchFamily="18" charset="0"/>
                <a:cs typeface="Times New Roman" panose="02020603050405020304" pitchFamily="18" charset="0"/>
              </a:rPr>
              <a:t> </a:t>
            </a:r>
            <a:r>
              <a:rPr lang="en-US" sz="2900" cap="small" dirty="0" err="1">
                <a:solidFill>
                  <a:schemeClr val="tx2">
                    <a:lumMod val="10000"/>
                  </a:schemeClr>
                </a:solidFill>
                <a:latin typeface="Calisto MT" panose="02040603050505030304" pitchFamily="18" charset="0"/>
                <a:cs typeface="Times New Roman" panose="02020603050405020304" pitchFamily="18" charset="0"/>
              </a:rPr>
              <a:t>Bernardini</a:t>
            </a:r>
            <a:r>
              <a:rPr lang="en-US" sz="2900" dirty="0">
                <a:solidFill>
                  <a:schemeClr val="tx2">
                    <a:lumMod val="10000"/>
                  </a:schemeClr>
                </a:solidFill>
                <a:latin typeface="Calisto MT" panose="02040603050505030304" pitchFamily="18" charset="0"/>
                <a:cs typeface="Times New Roman" panose="02020603050405020304" pitchFamily="18" charset="0"/>
              </a:rPr>
              <a:t>, </a:t>
            </a:r>
            <a:r>
              <a:rPr lang="en-US" sz="2900" cap="small" dirty="0">
                <a:solidFill>
                  <a:schemeClr val="tx2">
                    <a:lumMod val="10000"/>
                  </a:schemeClr>
                </a:solidFill>
                <a:latin typeface="Calisto MT" panose="02040603050505030304" pitchFamily="18" charset="0"/>
                <a:cs typeface="Times New Roman" panose="02020603050405020304" pitchFamily="18" charset="0"/>
              </a:rPr>
              <a:t>E. </a:t>
            </a:r>
            <a:r>
              <a:rPr lang="en-US" sz="2900" cap="small" dirty="0" err="1">
                <a:solidFill>
                  <a:schemeClr val="tx2">
                    <a:lumMod val="10000"/>
                  </a:schemeClr>
                </a:solidFill>
                <a:latin typeface="Calisto MT" panose="02040603050505030304" pitchFamily="18" charset="0"/>
                <a:cs typeface="Times New Roman" panose="02020603050405020304" pitchFamily="18" charset="0"/>
              </a:rPr>
              <a:t>Cingano</a:t>
            </a:r>
            <a:r>
              <a:rPr lang="en-US" sz="2900" cap="small" dirty="0">
                <a:solidFill>
                  <a:schemeClr val="tx2">
                    <a:lumMod val="10000"/>
                  </a:schemeClr>
                </a:solidFill>
                <a:latin typeface="Calisto MT" panose="02040603050505030304" pitchFamily="18" charset="0"/>
                <a:cs typeface="Times New Roman" panose="02020603050405020304" pitchFamily="18" charset="0"/>
              </a:rPr>
              <a:t> </a:t>
            </a:r>
            <a:r>
              <a:rPr lang="en-US" sz="2900" dirty="0">
                <a:solidFill>
                  <a:schemeClr val="tx2">
                    <a:lumMod val="10000"/>
                  </a:schemeClr>
                </a:solidFill>
                <a:latin typeface="Calisto MT" panose="02040603050505030304" pitchFamily="18" charset="0"/>
                <a:cs typeface="Times New Roman" panose="02020603050405020304" pitchFamily="18" charset="0"/>
              </a:rPr>
              <a:t>e </a:t>
            </a:r>
            <a:r>
              <a:rPr lang="en-US" sz="2900" cap="small" dirty="0">
                <a:solidFill>
                  <a:schemeClr val="tx2">
                    <a:lumMod val="10000"/>
                  </a:schemeClr>
                </a:solidFill>
                <a:latin typeface="Calisto MT" panose="02040603050505030304" pitchFamily="18" charset="0"/>
                <a:cs typeface="Times New Roman" panose="02020603050405020304" pitchFamily="18" charset="0"/>
              </a:rPr>
              <a:t>P. Giannini</a:t>
            </a:r>
            <a:r>
              <a:rPr lang="en-US" sz="2900" dirty="0">
                <a:solidFill>
                  <a:schemeClr val="tx2">
                    <a:lumMod val="10000"/>
                  </a:schemeClr>
                </a:solidFill>
                <a:latin typeface="Calisto MT" panose="02040603050505030304" pitchFamily="18" charset="0"/>
                <a:cs typeface="Times New Roman" panose="02020603050405020304" pitchFamily="18" charset="0"/>
              </a:rPr>
              <a:t>, Milano, Fondazione Lorenzo Valla, Mondadori, 2012   </a:t>
            </a:r>
            <a:br>
              <a:rPr lang="en-US" sz="2900" dirty="0">
                <a:solidFill>
                  <a:srgbClr val="002060"/>
                </a:solidFill>
                <a:highlight>
                  <a:srgbClr val="FF0000"/>
                </a:highlight>
                <a:latin typeface="Calisto MT" panose="02040603050505030304" pitchFamily="18" charset="0"/>
                <a:cs typeface="Times New Roman" panose="02020603050405020304" pitchFamily="18" charset="0"/>
              </a:rPr>
            </a:br>
            <a:br>
              <a:rPr lang="en-US" sz="2900" b="1" dirty="0">
                <a:solidFill>
                  <a:srgbClr val="002060"/>
                </a:solidFill>
                <a:highlight>
                  <a:srgbClr val="FF0000"/>
                </a:highlight>
                <a:latin typeface="Abadi" panose="020B0604020104020204" pitchFamily="34" charset="0"/>
                <a:cs typeface="Times New Roman" panose="02020603050405020304" pitchFamily="18" charset="0"/>
              </a:rPr>
            </a:br>
            <a:endParaRPr lang="en-US" sz="2900" dirty="0">
              <a:solidFill>
                <a:srgbClr val="002060"/>
              </a:solidFill>
              <a:highlight>
                <a:srgbClr val="FF0000"/>
              </a:highlight>
              <a:latin typeface="Abadi" panose="020B0604020104020204" pitchFamily="34" charset="0"/>
              <a:cs typeface="Times New Roman" panose="02020603050405020304" pitchFamily="18" charset="0"/>
            </a:endParaRPr>
          </a:p>
        </p:txBody>
      </p:sp>
    </p:spTree>
    <p:extLst>
      <p:ext uri="{BB962C8B-B14F-4D97-AF65-F5344CB8AC3E}">
        <p14:creationId xmlns:p14="http://schemas.microsoft.com/office/powerpoint/2010/main" val="2234227314"/>
      </p:ext>
    </p:extLst>
  </p:cSld>
  <p:clrMapOvr>
    <a:masterClrMapping/>
  </p:clrMapOvr>
</p:sld>
</file>

<file path=ppt/theme/theme1.xml><?xml version="1.0" encoding="utf-8"?>
<a:theme xmlns:a="http://schemas.openxmlformats.org/drawingml/2006/main" name="Tema di Office 2_">
  <a:themeElements>
    <a:clrScheme name="Custom 11">
      <a:dk1>
        <a:srgbClr val="000000"/>
      </a:dk1>
      <a:lt1>
        <a:srgbClr val="FFFFFF"/>
      </a:lt1>
      <a:dk2>
        <a:srgbClr val="8439BD"/>
      </a:dk2>
      <a:lt2>
        <a:srgbClr val="EBEBEB"/>
      </a:lt2>
      <a:accent1>
        <a:srgbClr val="0EABB7"/>
      </a:accent1>
      <a:accent2>
        <a:srgbClr val="4868E5"/>
      </a:accent2>
      <a:accent3>
        <a:srgbClr val="20A472"/>
      </a:accent3>
      <a:accent4>
        <a:srgbClr val="B13DC8"/>
      </a:accent4>
      <a:accent5>
        <a:srgbClr val="172DA6"/>
      </a:accent5>
      <a:accent6>
        <a:srgbClr val="00B0F0"/>
      </a:accent6>
      <a:hlink>
        <a:srgbClr val="00B0F0"/>
      </a:hlink>
      <a:folHlink>
        <a:srgbClr val="B13DC8"/>
      </a:folHlink>
    </a:clrScheme>
    <a:fontScheme name="Custom 11">
      <a:majorFont>
        <a:latin typeface="Speak Pro"/>
        <a:ea typeface=""/>
        <a:cs typeface=""/>
      </a:majorFont>
      <a:minorFont>
        <a:latin typeface="Avenir Next LT Pr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47411132_TF89294769_Win32_OJ106389476" id="{204CFC1E-A48B-46AA-B6A3-95A65B8C7CE4}" vid="{C18A43CD-F36B-4EE6-BE7B-80E9EC6E542C}"/>
    </a:ext>
  </a:extLst>
</a:theme>
</file>

<file path=ppt/theme/theme2.xml><?xml version="1.0" encoding="utf-8"?>
<a:theme xmlns:a="http://schemas.openxmlformats.org/drawingml/2006/main" name="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7">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D02B775F-F54D-44C9-8A5E-6C450232D590}">
  <we:reference id="wa104178141" version="4.3.3.0" store="en-US" storeType="OMEX"/>
  <we:alternateReferences>
    <we:reference id="wa104178141" version="4.3.3.0" store="WA104178141"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426e97fa315356fffbdcd9876fe988c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4b8f0def80e6d70ce3def20c90759a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EC192A98-6E7D-4C21-B169-D6ED90C277DB}">
  <ds:schemaRefs>
    <ds:schemaRef ds:uri="http://schemas.microsoft.com/sharepoint/v3/contenttype/forms"/>
  </ds:schemaRefs>
</ds:datastoreItem>
</file>

<file path=customXml/itemProps2.xml><?xml version="1.0" encoding="utf-8"?>
<ds:datastoreItem xmlns:ds="http://schemas.openxmlformats.org/officeDocument/2006/customXml" ds:itemID="{0929EFD0-3121-41DA-AD77-92C9E8EFAA2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3F27D3B-485F-43CC-A17F-CF95ED59E76B}">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Sequenza temporale crescita</Template>
  <TotalTime>2374</TotalTime>
  <Words>4904</Words>
  <Application>Microsoft Office PowerPoint</Application>
  <PresentationFormat>Widescreen</PresentationFormat>
  <Paragraphs>400</Paragraphs>
  <Slides>42</Slides>
  <Notes>2</Notes>
  <HiddenSlides>0</HiddenSlides>
  <MMClips>0</MMClips>
  <ScaleCrop>false</ScaleCrop>
  <HeadingPairs>
    <vt:vector size="6" baseType="variant">
      <vt:variant>
        <vt:lpstr>Caratteri utilizzati</vt:lpstr>
      </vt:variant>
      <vt:variant>
        <vt:i4>13</vt:i4>
      </vt:variant>
      <vt:variant>
        <vt:lpstr>Tema</vt:lpstr>
      </vt:variant>
      <vt:variant>
        <vt:i4>2</vt:i4>
      </vt:variant>
      <vt:variant>
        <vt:lpstr>Titoli diapositive</vt:lpstr>
      </vt:variant>
      <vt:variant>
        <vt:i4>42</vt:i4>
      </vt:variant>
    </vt:vector>
  </HeadingPairs>
  <TitlesOfParts>
    <vt:vector size="57" baseType="lpstr">
      <vt:lpstr>Abadi</vt:lpstr>
      <vt:lpstr>Aparajita</vt:lpstr>
      <vt:lpstr>Arial</vt:lpstr>
      <vt:lpstr>Avenir Next LT Pro Light</vt:lpstr>
      <vt:lpstr>Calibri</vt:lpstr>
      <vt:lpstr>Calisto MT</vt:lpstr>
      <vt:lpstr>Cochin</vt:lpstr>
      <vt:lpstr>Gill Sans MT</vt:lpstr>
      <vt:lpstr>Helvetica Neue</vt:lpstr>
      <vt:lpstr>Impact</vt:lpstr>
      <vt:lpstr>Posterama</vt:lpstr>
      <vt:lpstr>Speak Pro</vt:lpstr>
      <vt:lpstr>Symbol</vt:lpstr>
      <vt:lpstr>Tema di Office 2_</vt:lpstr>
      <vt:lpstr>Badge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Medea e Giasone nella Pitica IV  di Pindaro </vt:lpstr>
      <vt:lpstr>Pindaro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Medea nel teatro ateniese di V secolo a.C.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Sabrina Rosini</dc:creator>
  <cp:lastModifiedBy>Sabrina Rosini</cp:lastModifiedBy>
  <cp:revision>27</cp:revision>
  <dcterms:created xsi:type="dcterms:W3CDTF">2022-02-06T09:05:41Z</dcterms:created>
  <dcterms:modified xsi:type="dcterms:W3CDTF">2022-02-28T12:37:41Z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