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7"/>
  </p:notesMasterIdLst>
  <p:sldIdLst>
    <p:sldId id="588" r:id="rId2"/>
    <p:sldId id="335" r:id="rId3"/>
    <p:sldId id="286" r:id="rId4"/>
    <p:sldId id="336" r:id="rId5"/>
    <p:sldId id="341" r:id="rId6"/>
    <p:sldId id="342" r:id="rId7"/>
    <p:sldId id="343" r:id="rId8"/>
    <p:sldId id="584" r:id="rId9"/>
    <p:sldId id="337" r:id="rId10"/>
    <p:sldId id="320" r:id="rId11"/>
    <p:sldId id="267" r:id="rId12"/>
    <p:sldId id="585" r:id="rId13"/>
    <p:sldId id="319" r:id="rId14"/>
    <p:sldId id="322" r:id="rId15"/>
    <p:sldId id="321" r:id="rId16"/>
    <p:sldId id="349" r:id="rId17"/>
    <p:sldId id="327" r:id="rId18"/>
    <p:sldId id="328" r:id="rId19"/>
    <p:sldId id="326" r:id="rId20"/>
    <p:sldId id="348" r:id="rId21"/>
    <p:sldId id="330" r:id="rId22"/>
    <p:sldId id="260" r:id="rId23"/>
    <p:sldId id="372" r:id="rId24"/>
    <p:sldId id="586" r:id="rId25"/>
    <p:sldId id="364" r:id="rId26"/>
    <p:sldId id="363" r:id="rId27"/>
    <p:sldId id="425" r:id="rId28"/>
    <p:sldId id="354" r:id="rId29"/>
    <p:sldId id="368" r:id="rId30"/>
    <p:sldId id="357" r:id="rId31"/>
    <p:sldId id="362" r:id="rId32"/>
    <p:sldId id="358" r:id="rId33"/>
    <p:sldId id="553" r:id="rId34"/>
    <p:sldId id="554" r:id="rId35"/>
    <p:sldId id="504" r:id="rId36"/>
    <p:sldId id="563" r:id="rId37"/>
    <p:sldId id="570" r:id="rId38"/>
    <p:sldId id="571" r:id="rId39"/>
    <p:sldId id="572" r:id="rId40"/>
    <p:sldId id="519" r:id="rId41"/>
    <p:sldId id="561" r:id="rId42"/>
    <p:sldId id="567" r:id="rId43"/>
    <p:sldId id="564" r:id="rId44"/>
    <p:sldId id="581" r:id="rId45"/>
    <p:sldId id="546" r:id="rId46"/>
    <p:sldId id="520" r:id="rId47"/>
    <p:sldId id="521" r:id="rId48"/>
    <p:sldId id="549" r:id="rId49"/>
    <p:sldId id="550" r:id="rId50"/>
    <p:sldId id="556" r:id="rId51"/>
    <p:sldId id="514" r:id="rId52"/>
    <p:sldId id="515" r:id="rId53"/>
    <p:sldId id="545" r:id="rId54"/>
    <p:sldId id="573" r:id="rId55"/>
    <p:sldId id="555" r:id="rId56"/>
    <p:sldId id="560" r:id="rId57"/>
    <p:sldId id="583" r:id="rId58"/>
    <p:sldId id="557" r:id="rId59"/>
    <p:sldId id="551" r:id="rId60"/>
    <p:sldId id="506" r:id="rId61"/>
    <p:sldId id="507" r:id="rId62"/>
    <p:sldId id="508" r:id="rId63"/>
    <p:sldId id="509" r:id="rId64"/>
    <p:sldId id="510" r:id="rId65"/>
    <p:sldId id="511" r:id="rId66"/>
    <p:sldId id="512" r:id="rId67"/>
    <p:sldId id="513" r:id="rId68"/>
    <p:sldId id="548" r:id="rId69"/>
    <p:sldId id="547" r:id="rId70"/>
    <p:sldId id="566" r:id="rId71"/>
    <p:sldId id="568" r:id="rId72"/>
    <p:sldId id="569" r:id="rId73"/>
    <p:sldId id="558" r:id="rId74"/>
    <p:sldId id="559" r:id="rId75"/>
    <p:sldId id="565" r:id="rId76"/>
    <p:sldId id="543" r:id="rId77"/>
    <p:sldId id="516" r:id="rId78"/>
    <p:sldId id="517" r:id="rId79"/>
    <p:sldId id="518" r:id="rId80"/>
    <p:sldId id="587" r:id="rId81"/>
    <p:sldId id="523" r:id="rId82"/>
    <p:sldId id="524" r:id="rId83"/>
    <p:sldId id="525" r:id="rId84"/>
    <p:sldId id="526" r:id="rId85"/>
    <p:sldId id="527" r:id="rId86"/>
    <p:sldId id="528" r:id="rId87"/>
    <p:sldId id="393" r:id="rId88"/>
    <p:sldId id="394" r:id="rId89"/>
    <p:sldId id="400" r:id="rId90"/>
    <p:sldId id="578" r:id="rId91"/>
    <p:sldId id="300" r:id="rId92"/>
    <p:sldId id="579" r:id="rId93"/>
    <p:sldId id="397" r:id="rId94"/>
    <p:sldId id="398" r:id="rId95"/>
    <p:sldId id="580" r:id="rId96"/>
    <p:sldId id="402" r:id="rId97"/>
    <p:sldId id="403" r:id="rId98"/>
    <p:sldId id="582" r:id="rId99"/>
    <p:sldId id="577" r:id="rId100"/>
    <p:sldId id="401" r:id="rId101"/>
    <p:sldId id="574" r:id="rId102"/>
    <p:sldId id="575" r:id="rId103"/>
    <p:sldId id="576" r:id="rId104"/>
    <p:sldId id="404" r:id="rId105"/>
    <p:sldId id="405" r:id="rId106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29" autoAdjust="0"/>
  </p:normalViewPr>
  <p:slideViewPr>
    <p:cSldViewPr>
      <p:cViewPr varScale="1">
        <p:scale>
          <a:sx n="82" d="100"/>
          <a:sy n="82" d="100"/>
        </p:scale>
        <p:origin x="147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Relationship Id="rId4" Type="http://schemas.openxmlformats.org/officeDocument/2006/relationships/image" Target="../media/image8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png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wmf"/></Relationships>
</file>

<file path=ppt/drawings/_rels/vmlDrawing3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wmf"/><Relationship Id="rId1" Type="http://schemas.openxmlformats.org/officeDocument/2006/relationships/image" Target="../media/image102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w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w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png"/></Relationships>
</file>

<file path=ppt/drawings/_rels/vmlDrawing4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wmf"/><Relationship Id="rId1" Type="http://schemas.openxmlformats.org/officeDocument/2006/relationships/image" Target="../media/image118.png"/></Relationships>
</file>

<file path=ppt/drawings/_rels/vmlDrawing4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image" Target="../media/image119.png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png"/></Relationships>
</file>

<file path=ppt/drawings/_rels/vmlDrawing4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image" Target="../media/image125.png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w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w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wmf"/></Relationships>
</file>

<file path=ppt/drawings/_rels/vmlDrawing4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wmf"/><Relationship Id="rId1" Type="http://schemas.openxmlformats.org/officeDocument/2006/relationships/image" Target="../media/image13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w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w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png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3.png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png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8.png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6.wmf"/></Relationships>
</file>

<file path=ppt/drawings/_rels/vmlDrawing5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wmf"/><Relationship Id="rId1" Type="http://schemas.openxmlformats.org/officeDocument/2006/relationships/image" Target="../media/image159.png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1.w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3.w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6.wmf"/></Relationships>
</file>

<file path=ppt/drawings/_rels/vmlDrawing6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wmf"/><Relationship Id="rId1" Type="http://schemas.openxmlformats.org/officeDocument/2006/relationships/image" Target="../media/image176.wmf"/></Relationships>
</file>

<file path=ppt/drawings/_rels/vmlDrawing6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wmf"/><Relationship Id="rId1" Type="http://schemas.openxmlformats.org/officeDocument/2006/relationships/image" Target="../media/image176.wmf"/></Relationships>
</file>

<file path=ppt/drawings/_rels/vmlDrawing6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wmf"/><Relationship Id="rId1" Type="http://schemas.openxmlformats.org/officeDocument/2006/relationships/image" Target="../media/image176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cs typeface="Times New Roman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cs typeface="Times New Roman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01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75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 smtClean="0"/>
              <a:t>Fare clic per modificare gli stili del testo dello schema</a:t>
            </a:r>
          </a:p>
          <a:p>
            <a:pPr lvl="1"/>
            <a:r>
              <a:rPr lang="it-IT" altLang="it-IT" noProof="0" smtClean="0"/>
              <a:t>Secondo livello</a:t>
            </a:r>
          </a:p>
          <a:p>
            <a:pPr lvl="2"/>
            <a:r>
              <a:rPr lang="it-IT" altLang="it-IT" noProof="0" smtClean="0"/>
              <a:t>Terzo livello</a:t>
            </a:r>
          </a:p>
          <a:p>
            <a:pPr lvl="3"/>
            <a:r>
              <a:rPr lang="it-IT" altLang="it-IT" noProof="0" smtClean="0"/>
              <a:t>Quarto livello</a:t>
            </a:r>
          </a:p>
          <a:p>
            <a:pPr lvl="4"/>
            <a:r>
              <a:rPr lang="it-IT" altLang="it-IT" noProof="0" smtClean="0"/>
              <a:t>Quinto livello</a:t>
            </a:r>
          </a:p>
        </p:txBody>
      </p:sp>
      <p:sp>
        <p:nvSpPr>
          <p:cNvPr id="1075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cs typeface="Times New Roman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75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06D6C59-251C-4307-9BF5-C708E24A512C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Times New Roman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12E623-7E02-44A5-A812-C4736CF7325B}" type="slidenum">
              <a:rPr lang="it-IT" altLang="it-IT"/>
              <a:pPr eaLnBrk="1" hangingPunct="1">
                <a:spcBef>
                  <a:spcPct val="0"/>
                </a:spcBef>
              </a:pPr>
              <a:t>2</a:t>
            </a:fld>
            <a:endParaRPr lang="it-IT" altLang="it-IT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C5472D9-3D0B-45FF-9F51-C4C91E866566}" type="slidenum">
              <a:rPr lang="it-IT" altLang="it-IT"/>
              <a:pPr eaLnBrk="1" hangingPunct="1">
                <a:spcBef>
                  <a:spcPct val="0"/>
                </a:spcBef>
              </a:pPr>
              <a:t>13</a:t>
            </a:fld>
            <a:endParaRPr lang="it-IT" altLang="it-IT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AFFF67C-C0AA-48F2-918D-531D91F898AB}" type="slidenum">
              <a:rPr lang="it-IT" altLang="it-IT"/>
              <a:pPr eaLnBrk="1" hangingPunct="1">
                <a:spcBef>
                  <a:spcPct val="0"/>
                </a:spcBef>
              </a:pPr>
              <a:t>14</a:t>
            </a:fld>
            <a:endParaRPr lang="it-IT" altLang="it-IT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8B90EB6-B280-423D-8FF1-83272F1B5BB5}" type="slidenum">
              <a:rPr lang="it-IT" altLang="it-IT"/>
              <a:pPr eaLnBrk="1" hangingPunct="1">
                <a:spcBef>
                  <a:spcPct val="0"/>
                </a:spcBef>
              </a:pPr>
              <a:t>15</a:t>
            </a:fld>
            <a:endParaRPr lang="it-IT" altLang="it-IT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148B9D7-03EF-4FE4-A75B-65FB116437D1}" type="slidenum">
              <a:rPr lang="it-IT" altLang="it-IT"/>
              <a:pPr eaLnBrk="1" hangingPunct="1">
                <a:spcBef>
                  <a:spcPct val="0"/>
                </a:spcBef>
              </a:pPr>
              <a:t>16</a:t>
            </a:fld>
            <a:endParaRPr lang="it-IT" altLang="it-IT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56CF5FE-CA80-40EE-9416-5E063BB7E398}" type="slidenum">
              <a:rPr lang="it-IT" altLang="it-IT"/>
              <a:pPr eaLnBrk="1" hangingPunct="1">
                <a:spcBef>
                  <a:spcPct val="0"/>
                </a:spcBef>
              </a:pPr>
              <a:t>17</a:t>
            </a:fld>
            <a:endParaRPr lang="it-IT" altLang="it-IT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63F502C-C6B8-4447-AEC1-187B8B63D6AF}" type="slidenum">
              <a:rPr lang="it-IT" altLang="it-IT"/>
              <a:pPr eaLnBrk="1" hangingPunct="1">
                <a:spcBef>
                  <a:spcPct val="0"/>
                </a:spcBef>
              </a:pPr>
              <a:t>18</a:t>
            </a:fld>
            <a:endParaRPr lang="it-IT" altLang="it-IT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C9AB16-5C9F-4DB3-BF53-4B092D025707}" type="slidenum">
              <a:rPr lang="it-IT" altLang="it-IT"/>
              <a:pPr eaLnBrk="1" hangingPunct="1">
                <a:spcBef>
                  <a:spcPct val="0"/>
                </a:spcBef>
              </a:pPr>
              <a:t>19</a:t>
            </a:fld>
            <a:endParaRPr lang="it-IT" altLang="it-IT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5CB5974-6A99-4DFD-8F53-885FE7C0AF64}" type="slidenum">
              <a:rPr lang="it-IT" altLang="it-IT"/>
              <a:pPr eaLnBrk="1" hangingPunct="1">
                <a:spcBef>
                  <a:spcPct val="0"/>
                </a:spcBef>
              </a:pPr>
              <a:t>20</a:t>
            </a:fld>
            <a:endParaRPr lang="it-IT" altLang="it-IT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5AC8F1A-83CF-4CB9-8A58-0B90A9349D55}" type="slidenum">
              <a:rPr lang="it-IT" altLang="it-IT"/>
              <a:pPr eaLnBrk="1" hangingPunct="1">
                <a:spcBef>
                  <a:spcPct val="0"/>
                </a:spcBef>
              </a:pPr>
              <a:t>21</a:t>
            </a:fld>
            <a:endParaRPr lang="it-IT" altLang="it-IT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BF281B6-DA96-4AB2-92C1-88720FBDA55F}" type="slidenum">
              <a:rPr lang="it-IT" altLang="it-IT"/>
              <a:pPr eaLnBrk="1" hangingPunct="1">
                <a:spcBef>
                  <a:spcPct val="0"/>
                </a:spcBef>
              </a:pPr>
              <a:t>22</a:t>
            </a:fld>
            <a:endParaRPr lang="it-IT" altLang="it-IT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3D1D96D-626E-4EFC-A9C7-6A83F81FDBC8}" type="slidenum">
              <a:rPr lang="it-IT" altLang="it-IT"/>
              <a:pPr eaLnBrk="1" hangingPunct="1">
                <a:spcBef>
                  <a:spcPct val="0"/>
                </a:spcBef>
              </a:pPr>
              <a:t>3</a:t>
            </a:fld>
            <a:endParaRPr lang="it-IT" altLang="it-IT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7A2F966-149F-417E-B297-C6C6E65925D2}" type="slidenum">
              <a:rPr lang="it-IT" altLang="it-IT"/>
              <a:pPr eaLnBrk="1" hangingPunct="1">
                <a:spcBef>
                  <a:spcPct val="0"/>
                </a:spcBef>
              </a:pPr>
              <a:t>23</a:t>
            </a:fld>
            <a:endParaRPr lang="it-IT" altLang="it-IT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6A5AA39-8041-4941-9575-DD6F1A283BF5}" type="slidenum">
              <a:rPr lang="it-IT" altLang="it-IT"/>
              <a:pPr eaLnBrk="1" hangingPunct="1">
                <a:spcBef>
                  <a:spcPct val="0"/>
                </a:spcBef>
              </a:pPr>
              <a:t>25</a:t>
            </a:fld>
            <a:endParaRPr lang="it-IT" altLang="it-IT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C59B620-FC0C-40E6-AF6B-0F28A6B1A115}" type="slidenum">
              <a:rPr lang="it-IT" altLang="it-IT"/>
              <a:pPr eaLnBrk="1" hangingPunct="1">
                <a:spcBef>
                  <a:spcPct val="0"/>
                </a:spcBef>
              </a:pPr>
              <a:t>26</a:t>
            </a:fld>
            <a:endParaRPr lang="it-IT" altLang="it-IT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DE279FB-EB5B-4F2E-888C-FB9447FE1733}" type="slidenum">
              <a:rPr lang="it-IT" altLang="it-IT"/>
              <a:pPr eaLnBrk="1" hangingPunct="1">
                <a:spcBef>
                  <a:spcPct val="0"/>
                </a:spcBef>
              </a:pPr>
              <a:t>27</a:t>
            </a:fld>
            <a:endParaRPr lang="it-IT" altLang="it-IT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12BD976-2A42-4697-A9A6-7816A3E91CB0}" type="slidenum">
              <a:rPr lang="it-IT" altLang="it-IT"/>
              <a:pPr eaLnBrk="1" hangingPunct="1">
                <a:spcBef>
                  <a:spcPct val="0"/>
                </a:spcBef>
              </a:pPr>
              <a:t>28</a:t>
            </a:fld>
            <a:endParaRPr lang="it-IT" altLang="it-IT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0C58105-2E0B-44BB-B313-EBC304B908AE}" type="slidenum">
              <a:rPr lang="it-IT" altLang="it-IT"/>
              <a:pPr eaLnBrk="1" hangingPunct="1">
                <a:spcBef>
                  <a:spcPct val="0"/>
                </a:spcBef>
              </a:pPr>
              <a:t>29</a:t>
            </a:fld>
            <a:endParaRPr lang="it-IT" altLang="it-IT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10637FF-7FCE-4A97-A2E2-30C4E9860B66}" type="slidenum">
              <a:rPr lang="it-IT" altLang="it-IT"/>
              <a:pPr eaLnBrk="1" hangingPunct="1">
                <a:spcBef>
                  <a:spcPct val="0"/>
                </a:spcBef>
              </a:pPr>
              <a:t>30</a:t>
            </a:fld>
            <a:endParaRPr lang="it-IT" altLang="it-IT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C710170-8A5C-4D87-A06A-AC29018134C3}" type="slidenum">
              <a:rPr lang="it-IT" altLang="it-IT"/>
              <a:pPr eaLnBrk="1" hangingPunct="1">
                <a:spcBef>
                  <a:spcPct val="0"/>
                </a:spcBef>
              </a:pPr>
              <a:t>31</a:t>
            </a:fld>
            <a:endParaRPr lang="it-IT" altLang="it-IT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EDC5B79-E031-49C1-8CB9-09A9D02ACD78}" type="slidenum">
              <a:rPr lang="it-IT" altLang="it-IT"/>
              <a:pPr eaLnBrk="1" hangingPunct="1">
                <a:spcBef>
                  <a:spcPct val="0"/>
                </a:spcBef>
              </a:pPr>
              <a:t>32</a:t>
            </a:fld>
            <a:endParaRPr lang="it-IT" altLang="it-IT"/>
          </a:p>
        </p:txBody>
      </p:sp>
      <p:sp>
        <p:nvSpPr>
          <p:cNvPr id="13209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6FC7E6B-E242-48D5-AF83-9E95017C3EBC}" type="slidenum">
              <a:rPr lang="it-IT" altLang="it-IT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32</a:t>
            </a:fld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1321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35A1BBB-AA13-46BC-8033-830A417A81C8}" type="slidenum">
              <a:rPr lang="it-IT" altLang="it-IT"/>
              <a:pPr eaLnBrk="1" hangingPunct="1">
                <a:spcBef>
                  <a:spcPct val="0"/>
                </a:spcBef>
              </a:pPr>
              <a:t>35</a:t>
            </a:fld>
            <a:endParaRPr lang="it-IT" altLang="it-IT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167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538789-5702-43A0-B79C-3E7FDB0B64DF}" type="slidenum">
              <a:rPr lang="it-IT" altLang="it-IT"/>
              <a:pPr eaLnBrk="1" hangingPunct="1">
                <a:spcBef>
                  <a:spcPct val="0"/>
                </a:spcBef>
              </a:pPr>
              <a:t>4</a:t>
            </a:fld>
            <a:endParaRPr lang="it-IT" altLang="it-IT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EBEA50E-3BB8-4EBA-8898-EC03778AF6A2}" type="slidenum"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51</a:t>
            </a:fld>
            <a:endParaRPr lang="it-IT" alt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1885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1F7799E-8CE5-4F02-B972-7E3E50324485}" type="slidenum">
              <a:rPr lang="it-IT" altLang="it-IT"/>
              <a:pPr eaLnBrk="1" hangingPunct="1">
                <a:spcBef>
                  <a:spcPct val="0"/>
                </a:spcBef>
              </a:pPr>
              <a:t>52</a:t>
            </a:fld>
            <a:endParaRPr lang="it-IT" altLang="it-IT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0997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3F827C5-5E59-411E-8741-913695388882}" type="slidenum">
              <a:rPr lang="it-IT" altLang="it-IT"/>
              <a:pPr eaLnBrk="1" hangingPunct="1">
                <a:spcBef>
                  <a:spcPct val="0"/>
                </a:spcBef>
              </a:pPr>
              <a:t>60</a:t>
            </a:fld>
            <a:endParaRPr lang="it-IT" altLang="it-IT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5775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FE6E86A-D538-495C-8D3D-2C93678B1AB7}" type="slidenum"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61</a:t>
            </a:fld>
            <a:endParaRPr lang="it-IT" alt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7637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5EF8D86-D909-44F2-A721-995157760F93}" type="slidenum"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62</a:t>
            </a:fld>
            <a:endParaRPr lang="it-IT" alt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8257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29E1AE6-47B6-4C58-A4DC-96CACEF49821}" type="slidenum"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63</a:t>
            </a:fld>
            <a:endParaRPr lang="it-IT" alt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0640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A02DEB9-5EC3-456C-9F2C-BC3A393BA3E8}" type="slidenum"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64</a:t>
            </a:fld>
            <a:endParaRPr lang="it-IT" alt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1709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93B8BCD-7C0C-4CC2-A10D-F2C48D3B165A}" type="slidenum"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66</a:t>
            </a:fld>
            <a:endParaRPr lang="it-IT" alt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6483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98141E1-1E17-4CCD-9C92-87C0ABA490FF}" type="slidenum"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67</a:t>
            </a:fld>
            <a:endParaRPr lang="it-IT" alt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0040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611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003C13F-C701-4894-909D-47E72145F91C}" type="slidenum">
              <a:rPr lang="it-IT" altLang="it-IT"/>
              <a:pPr eaLnBrk="1" hangingPunct="1">
                <a:spcBef>
                  <a:spcPct val="0"/>
                </a:spcBef>
              </a:pPr>
              <a:t>5</a:t>
            </a:fld>
            <a:endParaRPr lang="it-IT" altLang="it-IT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2326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233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BDAC054-0951-45A1-9C16-F4775DE925E8}" type="slidenum"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81</a:t>
            </a:fld>
            <a:endParaRPr lang="it-IT" alt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1845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358A7E3-4AAE-4EA6-996C-58E9C51B46E3}" type="slidenum"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82</a:t>
            </a:fld>
            <a:endParaRPr lang="it-IT" alt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8421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2524214-50EB-4CB8-A824-E68A2926050F}" type="slidenum"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83</a:t>
            </a:fld>
            <a:endParaRPr lang="it-IT" alt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19170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734F7ED-9E12-44DD-B609-D65F7F3E2978}" type="slidenum"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84</a:t>
            </a:fld>
            <a:endParaRPr lang="it-IT" alt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5886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FCC0F47-2DAD-4C00-A739-F405F9987757}" type="slidenum">
              <a:rPr lang="it-IT" altLang="it-IT">
                <a:latin typeface="Times New Roman" panose="02020603050405020304" pitchFamily="18" charset="0"/>
                <a:cs typeface="Times New Roman" panose="02020603050405020304" pitchFamily="18" charset="0"/>
              </a:rPr>
              <a:pPr eaLnBrk="1" hangingPunct="1">
                <a:spcBef>
                  <a:spcPct val="0"/>
                </a:spcBef>
              </a:pPr>
              <a:t>85</a:t>
            </a:fld>
            <a:endParaRPr lang="it-IT" altLang="it-IT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02125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6546993-1238-4AA0-BCF2-8BEB9274B002}" type="slidenum">
              <a:rPr lang="it-IT" altLang="it-IT"/>
              <a:pPr eaLnBrk="1" hangingPunct="1">
                <a:spcBef>
                  <a:spcPct val="0"/>
                </a:spcBef>
              </a:pPr>
              <a:t>86</a:t>
            </a:fld>
            <a:endParaRPr lang="it-IT" altLang="it-IT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55362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C10A49D-28CC-46EC-85E0-73F3FA4AAD74}" type="slidenum">
              <a:rPr lang="it-IT" altLang="it-IT"/>
              <a:pPr eaLnBrk="1" hangingPunct="1">
                <a:spcBef>
                  <a:spcPct val="0"/>
                </a:spcBef>
              </a:pPr>
              <a:t>87</a:t>
            </a:fld>
            <a:endParaRPr lang="it-IT" altLang="it-IT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CE5FCF8-DFE4-4073-BA2F-82ADEF33DE65}" type="slidenum">
              <a:rPr lang="it-IT" altLang="it-IT"/>
              <a:pPr eaLnBrk="1" hangingPunct="1">
                <a:spcBef>
                  <a:spcPct val="0"/>
                </a:spcBef>
              </a:pPr>
              <a:t>88</a:t>
            </a:fld>
            <a:endParaRPr lang="it-IT" altLang="it-IT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4263C69-02AB-4797-964E-4E6E8F6D564E}" type="slidenum">
              <a:rPr lang="it-IT" altLang="it-IT"/>
              <a:pPr eaLnBrk="1" hangingPunct="1">
                <a:spcBef>
                  <a:spcPct val="0"/>
                </a:spcBef>
              </a:pPr>
              <a:t>6</a:t>
            </a:fld>
            <a:endParaRPr lang="it-IT" altLang="it-IT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A76AC92-0C3C-4027-81B2-8EECB7D6E5DB}" type="slidenum">
              <a:rPr lang="it-IT" altLang="it-IT"/>
              <a:pPr eaLnBrk="1" hangingPunct="1">
                <a:spcBef>
                  <a:spcPct val="0"/>
                </a:spcBef>
              </a:pPr>
              <a:t>89</a:t>
            </a:fld>
            <a:endParaRPr lang="it-IT" altLang="it-IT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62679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E46E08B-2C19-415E-BADA-A991704E8B51}" type="slidenum">
              <a:rPr lang="it-IT" altLang="it-IT"/>
              <a:pPr eaLnBrk="1" hangingPunct="1">
                <a:spcBef>
                  <a:spcPct val="0"/>
                </a:spcBef>
              </a:pPr>
              <a:t>91</a:t>
            </a:fld>
            <a:endParaRPr lang="it-IT" altLang="it-IT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276D915-2B3B-41ED-92CD-F3105B8FCF43}" type="slidenum">
              <a:rPr lang="it-IT" altLang="it-IT"/>
              <a:pPr eaLnBrk="1" hangingPunct="1">
                <a:spcBef>
                  <a:spcPct val="0"/>
                </a:spcBef>
              </a:pPr>
              <a:t>93</a:t>
            </a:fld>
            <a:endParaRPr lang="it-IT" altLang="it-IT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51EA55B-1D8A-41FE-926E-5CBC5E2C8F41}" type="slidenum">
              <a:rPr lang="it-IT" altLang="it-IT"/>
              <a:pPr eaLnBrk="1" hangingPunct="1">
                <a:spcBef>
                  <a:spcPct val="0"/>
                </a:spcBef>
              </a:pPr>
              <a:t>94</a:t>
            </a:fld>
            <a:endParaRPr lang="it-IT" altLang="it-IT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4AAB50-0646-4CB0-9B0B-A912D576C3AC}" type="slidenum">
              <a:rPr lang="it-IT" altLang="it-IT"/>
              <a:pPr eaLnBrk="1" hangingPunct="1">
                <a:spcBef>
                  <a:spcPct val="0"/>
                </a:spcBef>
              </a:pPr>
              <a:t>96</a:t>
            </a:fld>
            <a:endParaRPr lang="it-IT" altLang="it-IT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001B314-AA9A-4ED0-ACB5-618D0E576734}" type="slidenum">
              <a:rPr lang="it-IT" altLang="it-IT"/>
              <a:pPr eaLnBrk="1" hangingPunct="1">
                <a:spcBef>
                  <a:spcPct val="0"/>
                </a:spcBef>
              </a:pPr>
              <a:t>97</a:t>
            </a:fld>
            <a:endParaRPr lang="it-IT" altLang="it-IT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D9FB0D4-4C13-472A-B7CC-73B87D934FCE}" type="slidenum">
              <a:rPr lang="it-IT" altLang="it-IT"/>
              <a:pPr eaLnBrk="1" hangingPunct="1">
                <a:spcBef>
                  <a:spcPct val="0"/>
                </a:spcBef>
              </a:pPr>
              <a:t>100</a:t>
            </a:fld>
            <a:endParaRPr lang="it-IT" altLang="it-IT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4D199A1-18CA-4AE5-9DDE-2B5971C3014E}" type="slidenum">
              <a:rPr lang="it-IT" altLang="it-IT"/>
              <a:pPr eaLnBrk="1" hangingPunct="1">
                <a:spcBef>
                  <a:spcPct val="0"/>
                </a:spcBef>
              </a:pPr>
              <a:t>104</a:t>
            </a:fld>
            <a:endParaRPr lang="it-IT" altLang="it-IT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ED81A27-F878-4C15-8A3A-C383F6FFD20E}" type="slidenum">
              <a:rPr lang="it-IT" altLang="it-IT"/>
              <a:pPr eaLnBrk="1" hangingPunct="1">
                <a:spcBef>
                  <a:spcPct val="0"/>
                </a:spcBef>
              </a:pPr>
              <a:t>105</a:t>
            </a:fld>
            <a:endParaRPr lang="it-IT" altLang="it-IT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729E890-53E5-4445-AA08-FF5FB40D0A74}" type="slidenum">
              <a:rPr lang="it-IT" altLang="it-IT"/>
              <a:pPr eaLnBrk="1" hangingPunct="1">
                <a:spcBef>
                  <a:spcPct val="0"/>
                </a:spcBef>
              </a:pPr>
              <a:t>7</a:t>
            </a:fld>
            <a:endParaRPr lang="it-IT" altLang="it-IT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A1A3305-01A2-45F8-BAB6-26CED7F813BB}" type="slidenum">
              <a:rPr lang="it-IT" altLang="it-IT"/>
              <a:pPr eaLnBrk="1" hangingPunct="1">
                <a:spcBef>
                  <a:spcPct val="0"/>
                </a:spcBef>
              </a:pPr>
              <a:t>9</a:t>
            </a:fld>
            <a:endParaRPr lang="it-IT" altLang="it-IT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3C605F0-7A34-4D08-B6C7-C8F33945BD38}" type="slidenum">
              <a:rPr lang="it-IT" altLang="it-IT"/>
              <a:pPr eaLnBrk="1" hangingPunct="1">
                <a:spcBef>
                  <a:spcPct val="0"/>
                </a:spcBef>
              </a:pPr>
              <a:t>10</a:t>
            </a:fld>
            <a:endParaRPr lang="it-IT" altLang="it-IT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B338FD3-2F55-4E9C-895F-035F111725CC}" type="slidenum">
              <a:rPr lang="it-IT" altLang="it-IT"/>
              <a:pPr eaLnBrk="1" hangingPunct="1">
                <a:spcBef>
                  <a:spcPct val="0"/>
                </a:spcBef>
              </a:pPr>
              <a:t>11</a:t>
            </a:fld>
            <a:endParaRPr lang="it-IT" altLang="it-IT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C0DB96-D11F-46BF-9415-2152BCA34FC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62750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80B4D2-6D93-4BCC-ACB6-795E58FB0F7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43796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8D5364-26CB-47BC-B68D-961844FC91F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4098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F8CD88-6E0E-419A-AB7E-98C9EC88FB3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98750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C12F72-82BA-4BC5-9E53-0A6091B1DD6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64490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D1604E-AE03-4318-9092-7C7A31356A0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3464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EE246A-2E10-46AE-8996-1D5787FF32F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70681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DB8026-90F8-4B59-B1A9-00288A6BF4C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23485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94D8F8-1CD9-4C4C-8BCA-12D16835C43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51937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4A435C-3883-429F-9386-34A87FD7652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4534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0F4716-EC3D-4F9E-8B86-1733EB87FC1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96677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  <a:cs typeface="Times New Roman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  <a:cs typeface="Times New Roman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AC70E8B-8D1B-47CA-BF88-831E65A1BF0D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cs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7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18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1.vml"/><Relationship Id="rId6" Type="http://schemas.openxmlformats.org/officeDocument/2006/relationships/image" Target="../media/image156.wmf"/><Relationship Id="rId5" Type="http://schemas.openxmlformats.org/officeDocument/2006/relationships/oleObject" Target="../embeddings/oleObject80.bin"/><Relationship Id="rId4" Type="http://schemas.openxmlformats.org/officeDocument/2006/relationships/image" Target="../media/image17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7" Type="http://schemas.openxmlformats.org/officeDocument/2006/relationships/image" Target="../media/image17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2.vml"/><Relationship Id="rId6" Type="http://schemas.openxmlformats.org/officeDocument/2006/relationships/oleObject" Target="../embeddings/oleObject82.bin"/><Relationship Id="rId5" Type="http://schemas.openxmlformats.org/officeDocument/2006/relationships/image" Target="../media/image176.wmf"/><Relationship Id="rId4" Type="http://schemas.openxmlformats.org/officeDocument/2006/relationships/oleObject" Target="../embeddings/oleObject81.bin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3.bin"/><Relationship Id="rId7" Type="http://schemas.openxmlformats.org/officeDocument/2006/relationships/image" Target="../media/image17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3.vml"/><Relationship Id="rId6" Type="http://schemas.openxmlformats.org/officeDocument/2006/relationships/oleObject" Target="../embeddings/oleObject84.bin"/><Relationship Id="rId5" Type="http://schemas.openxmlformats.org/officeDocument/2006/relationships/image" Target="../media/image180.png"/><Relationship Id="rId4" Type="http://schemas.openxmlformats.org/officeDocument/2006/relationships/image" Target="../media/image176.wm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7" Type="http://schemas.openxmlformats.org/officeDocument/2006/relationships/image" Target="../media/image18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4.vml"/><Relationship Id="rId6" Type="http://schemas.openxmlformats.org/officeDocument/2006/relationships/oleObject" Target="../embeddings/oleObject86.bin"/><Relationship Id="rId5" Type="http://schemas.openxmlformats.org/officeDocument/2006/relationships/image" Target="../media/image176.wmf"/><Relationship Id="rId4" Type="http://schemas.openxmlformats.org/officeDocument/2006/relationships/oleObject" Target="../embeddings/oleObject85.bin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9.png"/><Relationship Id="rId4" Type="http://schemas.openxmlformats.org/officeDocument/2006/relationships/oleObject" Target="../embeddings/oleObject6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oleObject" Target="../embeddings/oleObject7.bin"/><Relationship Id="rId9" Type="http://schemas.openxmlformats.org/officeDocument/2006/relationships/oleObject" Target="../embeddings/oleObject9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4.png"/><Relationship Id="rId12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26.png"/><Relationship Id="rId5" Type="http://schemas.openxmlformats.org/officeDocument/2006/relationships/image" Target="../media/image30.png"/><Relationship Id="rId15" Type="http://schemas.openxmlformats.org/officeDocument/2006/relationships/image" Target="../media/image28.png"/><Relationship Id="rId10" Type="http://schemas.openxmlformats.org/officeDocument/2006/relationships/oleObject" Target="../embeddings/oleObject12.bin"/><Relationship Id="rId4" Type="http://schemas.openxmlformats.org/officeDocument/2006/relationships/image" Target="../media/image29.png"/><Relationship Id="rId9" Type="http://schemas.openxmlformats.org/officeDocument/2006/relationships/image" Target="../media/image25.png"/><Relationship Id="rId14" Type="http://schemas.openxmlformats.org/officeDocument/2006/relationships/oleObject" Target="../embeddings/oleObject1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1.png"/><Relationship Id="rId5" Type="http://schemas.openxmlformats.org/officeDocument/2006/relationships/oleObject" Target="../embeddings/oleObject15.bin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3.png"/><Relationship Id="rId5" Type="http://schemas.openxmlformats.org/officeDocument/2006/relationships/oleObject" Target="../embeddings/oleObject16.bin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1.png"/><Relationship Id="rId5" Type="http://schemas.openxmlformats.org/officeDocument/2006/relationships/oleObject" Target="../embeddings/oleObject18.bin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oleObject" Target="../embeddings/oleObject20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48.png"/><Relationship Id="rId4" Type="http://schemas.openxmlformats.org/officeDocument/2006/relationships/oleObject" Target="../embeddings/oleObject2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50.png"/><Relationship Id="rId5" Type="http://schemas.openxmlformats.org/officeDocument/2006/relationships/oleObject" Target="../embeddings/oleObject23.bin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53.png"/><Relationship Id="rId5" Type="http://schemas.openxmlformats.org/officeDocument/2006/relationships/oleObject" Target="../embeddings/oleObject24.bin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56.png"/><Relationship Id="rId4" Type="http://schemas.openxmlformats.org/officeDocument/2006/relationships/oleObject" Target="../embeddings/oleObject25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58.png"/><Relationship Id="rId5" Type="http://schemas.openxmlformats.org/officeDocument/2006/relationships/oleObject" Target="../embeddings/oleObject27.bin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60.png"/><Relationship Id="rId5" Type="http://schemas.openxmlformats.org/officeDocument/2006/relationships/oleObject" Target="../embeddings/oleObject28.bin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png"/><Relationship Id="rId4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62.png"/><Relationship Id="rId5" Type="http://schemas.openxmlformats.org/officeDocument/2006/relationships/oleObject" Target="../embeddings/oleObject29.bin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68.png"/><Relationship Id="rId5" Type="http://schemas.openxmlformats.org/officeDocument/2006/relationships/oleObject" Target="../embeddings/oleObject30.bin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72.png"/><Relationship Id="rId5" Type="http://schemas.openxmlformats.org/officeDocument/2006/relationships/image" Target="../media/image71.emf"/><Relationship Id="rId4" Type="http://schemas.openxmlformats.org/officeDocument/2006/relationships/image" Target="../media/image70.w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75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74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77.wmf"/><Relationship Id="rId5" Type="http://schemas.openxmlformats.org/officeDocument/2006/relationships/oleObject" Target="../embeddings/oleObject35.bin"/><Relationship Id="rId4" Type="http://schemas.openxmlformats.org/officeDocument/2006/relationships/image" Target="../media/image76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79.wmf"/><Relationship Id="rId4" Type="http://schemas.openxmlformats.org/officeDocument/2006/relationships/oleObject" Target="../embeddings/oleObject36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81.wmf"/><Relationship Id="rId4" Type="http://schemas.openxmlformats.org/officeDocument/2006/relationships/oleObject" Target="../embeddings/oleObject37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83.wmf"/><Relationship Id="rId4" Type="http://schemas.openxmlformats.org/officeDocument/2006/relationships/oleObject" Target="../embeddings/oleObject38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3" Type="http://schemas.openxmlformats.org/officeDocument/2006/relationships/image" Target="../media/image89.png"/><Relationship Id="rId7" Type="http://schemas.openxmlformats.org/officeDocument/2006/relationships/image" Target="../media/image86.wmf"/><Relationship Id="rId12" Type="http://schemas.openxmlformats.org/officeDocument/2006/relationships/oleObject" Target="../embeddings/oleObject4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40.bin"/><Relationship Id="rId11" Type="http://schemas.openxmlformats.org/officeDocument/2006/relationships/image" Target="../media/image88.wmf"/><Relationship Id="rId5" Type="http://schemas.openxmlformats.org/officeDocument/2006/relationships/image" Target="../media/image85.wmf"/><Relationship Id="rId10" Type="http://schemas.openxmlformats.org/officeDocument/2006/relationships/oleObject" Target="../embeddings/oleObject42.bin"/><Relationship Id="rId4" Type="http://schemas.openxmlformats.org/officeDocument/2006/relationships/oleObject" Target="../embeddings/oleObject39.bin"/><Relationship Id="rId9" Type="http://schemas.openxmlformats.org/officeDocument/2006/relationships/image" Target="../media/image87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90.wmf"/><Relationship Id="rId4" Type="http://schemas.openxmlformats.org/officeDocument/2006/relationships/oleObject" Target="../embeddings/oleObject44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90.wmf"/><Relationship Id="rId4" Type="http://schemas.openxmlformats.org/officeDocument/2006/relationships/oleObject" Target="../embeddings/oleObject44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93.wmf"/><Relationship Id="rId4" Type="http://schemas.openxmlformats.org/officeDocument/2006/relationships/oleObject" Target="../embeddings/oleObject45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99.png"/><Relationship Id="rId4" Type="http://schemas.openxmlformats.org/officeDocument/2006/relationships/oleObject" Target="../embeddings/oleObject46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4" Type="http://schemas.openxmlformats.org/officeDocument/2006/relationships/image" Target="../media/image101.w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wmf"/><Relationship Id="rId3" Type="http://schemas.openxmlformats.org/officeDocument/2006/relationships/image" Target="../media/image104.png"/><Relationship Id="rId7" Type="http://schemas.openxmlformats.org/officeDocument/2006/relationships/oleObject" Target="../embeddings/oleObject4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02.wmf"/><Relationship Id="rId5" Type="http://schemas.openxmlformats.org/officeDocument/2006/relationships/oleObject" Target="../embeddings/oleObject48.bin"/><Relationship Id="rId4" Type="http://schemas.openxmlformats.org/officeDocument/2006/relationships/image" Target="../media/image10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106.wmf"/><Relationship Id="rId4" Type="http://schemas.openxmlformats.org/officeDocument/2006/relationships/oleObject" Target="../embeddings/oleObject50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106.wmf"/><Relationship Id="rId4" Type="http://schemas.openxmlformats.org/officeDocument/2006/relationships/oleObject" Target="../embeddings/oleObject51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8.vml"/><Relationship Id="rId5" Type="http://schemas.openxmlformats.org/officeDocument/2006/relationships/image" Target="../media/image106.wmf"/><Relationship Id="rId4" Type="http://schemas.openxmlformats.org/officeDocument/2006/relationships/oleObject" Target="../embeddings/oleObject52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9.vml"/><Relationship Id="rId5" Type="http://schemas.openxmlformats.org/officeDocument/2006/relationships/image" Target="../media/image106.wmf"/><Relationship Id="rId4" Type="http://schemas.openxmlformats.org/officeDocument/2006/relationships/oleObject" Target="../embeddings/oleObject53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11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0.vml"/><Relationship Id="rId6" Type="http://schemas.openxmlformats.org/officeDocument/2006/relationships/oleObject" Target="../embeddings/oleObject54.bin"/><Relationship Id="rId5" Type="http://schemas.openxmlformats.org/officeDocument/2006/relationships/image" Target="../media/image116.emf"/><Relationship Id="rId4" Type="http://schemas.openxmlformats.org/officeDocument/2006/relationships/image" Target="../media/image11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1.vml"/><Relationship Id="rId5" Type="http://schemas.openxmlformats.org/officeDocument/2006/relationships/image" Target="../media/image117.png"/><Relationship Id="rId4" Type="http://schemas.openxmlformats.org/officeDocument/2006/relationships/oleObject" Target="../embeddings/oleObject55.bin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wmf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5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116.emf"/><Relationship Id="rId5" Type="http://schemas.openxmlformats.org/officeDocument/2006/relationships/image" Target="../media/image118.png"/><Relationship Id="rId4" Type="http://schemas.openxmlformats.org/officeDocument/2006/relationships/oleObject" Target="../embeddings/oleObject56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12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3.vml"/><Relationship Id="rId6" Type="http://schemas.openxmlformats.org/officeDocument/2006/relationships/oleObject" Target="../embeddings/oleObject59.bin"/><Relationship Id="rId5" Type="http://schemas.openxmlformats.org/officeDocument/2006/relationships/image" Target="../media/image119.png"/><Relationship Id="rId4" Type="http://schemas.openxmlformats.org/officeDocument/2006/relationships/oleObject" Target="../embeddings/oleObject58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4.vml"/><Relationship Id="rId5" Type="http://schemas.openxmlformats.org/officeDocument/2006/relationships/image" Target="../media/image124.png"/><Relationship Id="rId4" Type="http://schemas.openxmlformats.org/officeDocument/2006/relationships/oleObject" Target="../embeddings/oleObject60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12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5.vml"/><Relationship Id="rId6" Type="http://schemas.openxmlformats.org/officeDocument/2006/relationships/oleObject" Target="../embeddings/oleObject62.bin"/><Relationship Id="rId5" Type="http://schemas.openxmlformats.org/officeDocument/2006/relationships/image" Target="../media/image125.png"/><Relationship Id="rId4" Type="http://schemas.openxmlformats.org/officeDocument/2006/relationships/oleObject" Target="../embeddings/oleObject61.bin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6.vml"/><Relationship Id="rId5" Type="http://schemas.openxmlformats.org/officeDocument/2006/relationships/image" Target="../media/image129.wmf"/><Relationship Id="rId4" Type="http://schemas.openxmlformats.org/officeDocument/2006/relationships/oleObject" Target="../embeddings/oleObject63.bin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7.vml"/><Relationship Id="rId5" Type="http://schemas.openxmlformats.org/officeDocument/2006/relationships/image" Target="../media/image129.wmf"/><Relationship Id="rId4" Type="http://schemas.openxmlformats.org/officeDocument/2006/relationships/oleObject" Target="../embeddings/oleObject64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8.vml"/><Relationship Id="rId5" Type="http://schemas.openxmlformats.org/officeDocument/2006/relationships/image" Target="../media/image129.wmf"/><Relationship Id="rId4" Type="http://schemas.openxmlformats.org/officeDocument/2006/relationships/oleObject" Target="../embeddings/oleObject65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134.wmf"/><Relationship Id="rId5" Type="http://schemas.openxmlformats.org/officeDocument/2006/relationships/oleObject" Target="../embeddings/oleObject67.bin"/><Relationship Id="rId4" Type="http://schemas.openxmlformats.org/officeDocument/2006/relationships/image" Target="../media/image133.w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0.vml"/><Relationship Id="rId5" Type="http://schemas.openxmlformats.org/officeDocument/2006/relationships/image" Target="../media/image135.wmf"/><Relationship Id="rId4" Type="http://schemas.openxmlformats.org/officeDocument/2006/relationships/oleObject" Target="../embeddings/oleObject68.bin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1.vml"/><Relationship Id="rId5" Type="http://schemas.openxmlformats.org/officeDocument/2006/relationships/image" Target="../media/image135.wmf"/><Relationship Id="rId4" Type="http://schemas.openxmlformats.org/officeDocument/2006/relationships/oleObject" Target="../embeddings/oleObject69.bin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139.png"/><Relationship Id="rId5" Type="http://schemas.openxmlformats.org/officeDocument/2006/relationships/oleObject" Target="../embeddings/oleObject70.bin"/><Relationship Id="rId4" Type="http://schemas.openxmlformats.org/officeDocument/2006/relationships/image" Target="../media/image14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png"/><Relationship Id="rId5" Type="http://schemas.openxmlformats.org/officeDocument/2006/relationships/image" Target="../media/image13.wmf"/><Relationship Id="rId4" Type="http://schemas.openxmlformats.org/officeDocument/2006/relationships/oleObject" Target="../embeddings/oleObject3.bin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3.v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oleObject" Target="../embeddings/oleObject71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4.vml"/><Relationship Id="rId6" Type="http://schemas.openxmlformats.org/officeDocument/2006/relationships/image" Target="../media/image145.png"/><Relationship Id="rId5" Type="http://schemas.openxmlformats.org/officeDocument/2006/relationships/oleObject" Target="../embeddings/oleObject72.bin"/><Relationship Id="rId4" Type="http://schemas.openxmlformats.org/officeDocument/2006/relationships/image" Target="../media/image14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5.v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oleObject" Target="../embeddings/oleObject73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6.vml"/><Relationship Id="rId6" Type="http://schemas.openxmlformats.org/officeDocument/2006/relationships/image" Target="../media/image156.wmf"/><Relationship Id="rId5" Type="http://schemas.openxmlformats.org/officeDocument/2006/relationships/oleObject" Target="../embeddings/oleObject74.bin"/><Relationship Id="rId4" Type="http://schemas.openxmlformats.org/officeDocument/2006/relationships/image" Target="../media/image1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6.png"/><Relationship Id="rId4" Type="http://schemas.openxmlformats.org/officeDocument/2006/relationships/oleObject" Target="../embeddings/oleObject4.bin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16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7.vml"/><Relationship Id="rId6" Type="http://schemas.openxmlformats.org/officeDocument/2006/relationships/oleObject" Target="../embeddings/oleObject76.bin"/><Relationship Id="rId5" Type="http://schemas.openxmlformats.org/officeDocument/2006/relationships/image" Target="../media/image159.png"/><Relationship Id="rId4" Type="http://schemas.openxmlformats.org/officeDocument/2006/relationships/oleObject" Target="../embeddings/oleObject75.bin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62.png"/><Relationship Id="rId7" Type="http://schemas.openxmlformats.org/officeDocument/2006/relationships/image" Target="../media/image16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163.png"/><Relationship Id="rId5" Type="http://schemas.openxmlformats.org/officeDocument/2006/relationships/image" Target="../media/image161.wmf"/><Relationship Id="rId4" Type="http://schemas.openxmlformats.org/officeDocument/2006/relationships/oleObject" Target="../embeddings/oleObject77.bin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9.vml"/><Relationship Id="rId5" Type="http://schemas.openxmlformats.org/officeDocument/2006/relationships/image" Target="../media/image171.wmf"/><Relationship Id="rId4" Type="http://schemas.openxmlformats.org/officeDocument/2006/relationships/oleObject" Target="../embeddings/oleObject78.bin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0.vml"/><Relationship Id="rId5" Type="http://schemas.openxmlformats.org/officeDocument/2006/relationships/image" Target="../media/image173.wmf"/><Relationship Id="rId4" Type="http://schemas.openxmlformats.org/officeDocument/2006/relationships/oleObject" Target="../embeddings/oleObject7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26"/>
            <a:ext cx="9144000" cy="686332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88640"/>
            <a:ext cx="2736304" cy="196349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692696"/>
            <a:ext cx="5580112" cy="62664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0413" y="2153340"/>
            <a:ext cx="5003174" cy="156190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4077072"/>
            <a:ext cx="8568952" cy="177719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5968" y="181245"/>
            <a:ext cx="5990476" cy="22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3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4">
            <a:lum bright="-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863600"/>
            <a:ext cx="4719638" cy="573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267" name="Object 5"/>
          <p:cNvGraphicFramePr>
            <a:graphicFrameLocks noChangeAspect="1"/>
          </p:cNvGraphicFramePr>
          <p:nvPr/>
        </p:nvGraphicFramePr>
        <p:xfrm>
          <a:off x="2339975" y="0"/>
          <a:ext cx="4495800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4" name="Immagine bitmap" r:id="rId5" imgW="4495238" imgH="657317" progId="Paint.Picture">
                  <p:embed/>
                </p:oleObj>
              </mc:Choice>
              <mc:Fallback>
                <p:oleObj name="Immagine bitmap" r:id="rId5" imgW="4495238" imgH="657317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0"/>
                        <a:ext cx="4495800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/>
          <p:cNvPicPr>
            <a:picLocks noChangeAspect="1" noChangeArrowheads="1"/>
          </p:cNvPicPr>
          <p:nvPr/>
        </p:nvPicPr>
        <p:blipFill>
          <a:blip r:embed="rId4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574036"/>
              </p:ext>
            </p:extLst>
          </p:nvPr>
        </p:nvGraphicFramePr>
        <p:xfrm>
          <a:off x="2438400" y="260648"/>
          <a:ext cx="4267200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38" name="Immagine bitmap" r:id="rId5" imgW="4267080" imgH="556200" progId="Paint.Picture">
                  <p:embed/>
                </p:oleObj>
              </mc:Choice>
              <mc:Fallback>
                <p:oleObj name="Immagine bitmap" r:id="rId5" imgW="4267080" imgH="5562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38400" y="260648"/>
                        <a:ext cx="4267200" cy="555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275" y="1340768"/>
            <a:ext cx="9239472" cy="4464496"/>
          </a:xfrm>
          <a:prstGeom prst="rect">
            <a:avLst/>
          </a:prstGeom>
        </p:spPr>
      </p:pic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4547487"/>
              </p:ext>
            </p:extLst>
          </p:nvPr>
        </p:nvGraphicFramePr>
        <p:xfrm>
          <a:off x="2195736" y="332656"/>
          <a:ext cx="4579937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437" name="Immagine bitmap" r:id="rId4" imgW="4579560" imgH="563760" progId="Paint.Picture">
                  <p:embed/>
                </p:oleObj>
              </mc:Choice>
              <mc:Fallback>
                <p:oleObj name="Immagine bitmap" r:id="rId4" imgW="4579560" imgH="5637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95736" y="332656"/>
                        <a:ext cx="4579937" cy="563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107409"/>
              </p:ext>
            </p:extLst>
          </p:nvPr>
        </p:nvGraphicFramePr>
        <p:xfrm>
          <a:off x="1331640" y="6093296"/>
          <a:ext cx="6751638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438" name="Immagine bitmap" r:id="rId6" imgW="6751440" imgH="609480" progId="Paint.Picture">
                  <p:embed/>
                </p:oleObj>
              </mc:Choice>
              <mc:Fallback>
                <p:oleObj name="Immagine bitmap" r:id="rId6" imgW="6751440" imgH="6094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31640" y="6093296"/>
                        <a:ext cx="6751638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841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6312512"/>
              </p:ext>
            </p:extLst>
          </p:nvPr>
        </p:nvGraphicFramePr>
        <p:xfrm>
          <a:off x="2195736" y="332656"/>
          <a:ext cx="4579937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60" name="Immagine bitmap" r:id="rId3" imgW="4579560" imgH="563760" progId="Paint.Picture">
                  <p:embed/>
                </p:oleObj>
              </mc:Choice>
              <mc:Fallback>
                <p:oleObj name="Immagine bitmap" r:id="rId3" imgW="4579560" imgH="563760" progId="Paint.Picture">
                  <p:embed/>
                  <p:pic>
                    <p:nvPicPr>
                      <p:cNvPr id="4" name="Oggetto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95736" y="332656"/>
                        <a:ext cx="4579937" cy="563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84784"/>
            <a:ext cx="9144000" cy="4097055"/>
          </a:xfrm>
          <a:prstGeom prst="rect">
            <a:avLst/>
          </a:prstGeom>
        </p:spPr>
      </p:pic>
      <p:graphicFrame>
        <p:nvGraphicFramePr>
          <p:cNvPr id="7" name="Ogget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8124387"/>
              </p:ext>
            </p:extLst>
          </p:nvPr>
        </p:nvGraphicFramePr>
        <p:xfrm>
          <a:off x="1994122" y="5869572"/>
          <a:ext cx="4983163" cy="60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61" name="Immagine bitmap" r:id="rId6" imgW="4983480" imgH="601920" progId="Paint.Picture">
                  <p:embed/>
                </p:oleObj>
              </mc:Choice>
              <mc:Fallback>
                <p:oleObj name="Immagine bitmap" r:id="rId6" imgW="4983480" imgH="6019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94122" y="5869572"/>
                        <a:ext cx="4983163" cy="601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839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586545"/>
            <a:ext cx="8670732" cy="3528392"/>
          </a:xfrm>
          <a:prstGeom prst="rect">
            <a:avLst/>
          </a:prstGeom>
        </p:spPr>
      </p:pic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6312512"/>
              </p:ext>
            </p:extLst>
          </p:nvPr>
        </p:nvGraphicFramePr>
        <p:xfrm>
          <a:off x="2195736" y="332656"/>
          <a:ext cx="4579937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84" name="Immagine bitmap" r:id="rId4" imgW="4579560" imgH="563760" progId="Paint.Picture">
                  <p:embed/>
                </p:oleObj>
              </mc:Choice>
              <mc:Fallback>
                <p:oleObj name="Immagine bitmap" r:id="rId4" imgW="4579560" imgH="563760" progId="Paint.Picture">
                  <p:embed/>
                  <p:pic>
                    <p:nvPicPr>
                      <p:cNvPr id="4" name="Oggetto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95736" y="332656"/>
                        <a:ext cx="4579937" cy="563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4523815"/>
              </p:ext>
            </p:extLst>
          </p:nvPr>
        </p:nvGraphicFramePr>
        <p:xfrm>
          <a:off x="1979712" y="5805264"/>
          <a:ext cx="5753100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85" name="Immagine bitmap" r:id="rId6" imgW="5753160" imgH="594360" progId="Paint.Picture">
                  <p:embed/>
                </p:oleObj>
              </mc:Choice>
              <mc:Fallback>
                <p:oleObj name="Immagine bitmap" r:id="rId6" imgW="5753160" imgH="5943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79712" y="5805264"/>
                        <a:ext cx="5753100" cy="593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4353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0" y="-1588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7" r:id="rId4" imgW="12193702" imgH="9152381" progId="">
                  <p:embed/>
                </p:oleObj>
              </mc:Choice>
              <mc:Fallback>
                <p:oleObj r:id="rId4" imgW="12193702" imgH="9152381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588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6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6"/>
          <p:cNvGraphicFramePr>
            <a:graphicFrameLocks noChangeAspect="1"/>
          </p:cNvGraphicFramePr>
          <p:nvPr/>
        </p:nvGraphicFramePr>
        <p:xfrm>
          <a:off x="0" y="0"/>
          <a:ext cx="5276850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92" name="Immagine bitmap" r:id="rId4" imgW="5276190" imgH="638264" progId="Paint.Picture">
                  <p:embed/>
                </p:oleObj>
              </mc:Choice>
              <mc:Fallback>
                <p:oleObj name="Immagine bitmap" r:id="rId4" imgW="5276190" imgH="638264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276850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3" name="Picture 7"/>
          <p:cNvPicPr>
            <a:picLocks noChangeAspect="1" noChangeArrowheads="1"/>
          </p:cNvPicPr>
          <p:nvPr/>
        </p:nvPicPr>
        <p:blipFill>
          <a:blip r:embed="rId6">
            <a:lum bright="-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620713"/>
            <a:ext cx="6696075" cy="608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364" name="Object 8"/>
          <p:cNvGraphicFramePr>
            <a:graphicFrameLocks noChangeAspect="1"/>
          </p:cNvGraphicFramePr>
          <p:nvPr/>
        </p:nvGraphicFramePr>
        <p:xfrm>
          <a:off x="7812088" y="549275"/>
          <a:ext cx="352425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93" name="Immagine bitmap" r:id="rId7" imgW="352474" imgH="323981" progId="Paint.Picture">
                  <p:embed/>
                </p:oleObj>
              </mc:Choice>
              <mc:Fallback>
                <p:oleObj name="Immagine bitmap" r:id="rId7" imgW="352474" imgH="323981" progId="Paint.Picture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2088" y="549275"/>
                        <a:ext cx="352425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5" name="Object 9"/>
          <p:cNvGraphicFramePr>
            <a:graphicFrameLocks noChangeAspect="1"/>
          </p:cNvGraphicFramePr>
          <p:nvPr/>
        </p:nvGraphicFramePr>
        <p:xfrm>
          <a:off x="7885113" y="6418263"/>
          <a:ext cx="352425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94" name="Immagine bitmap" r:id="rId9" imgW="352474" imgH="323981" progId="Paint.Picture">
                  <p:embed/>
                </p:oleObj>
              </mc:Choice>
              <mc:Fallback>
                <p:oleObj name="Immagine bitmap" r:id="rId9" imgW="352474" imgH="323981" progId="Paint.Picture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5113" y="6418263"/>
                        <a:ext cx="352425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33375"/>
            <a:ext cx="4500562" cy="44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5">
            <a:lum bright="-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30213"/>
            <a:ext cx="4465638" cy="443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6388" name="Object 6"/>
          <p:cNvGraphicFramePr>
            <a:graphicFrameLocks noChangeAspect="1"/>
          </p:cNvGraphicFramePr>
          <p:nvPr/>
        </p:nvGraphicFramePr>
        <p:xfrm>
          <a:off x="468313" y="5084763"/>
          <a:ext cx="3708400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69" name="Immagine bitmap" r:id="rId6" imgW="4990476" imgH="523810" progId="Paint.Picture">
                  <p:embed/>
                </p:oleObj>
              </mc:Choice>
              <mc:Fallback>
                <p:oleObj name="Immagine bitmap" r:id="rId6" imgW="4990476" imgH="523810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contrast="2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5084763"/>
                        <a:ext cx="3708400" cy="38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9" name="Object 7"/>
          <p:cNvGraphicFramePr>
            <a:graphicFrameLocks noChangeAspect="1"/>
          </p:cNvGraphicFramePr>
          <p:nvPr/>
        </p:nvGraphicFramePr>
        <p:xfrm>
          <a:off x="5183188" y="5013325"/>
          <a:ext cx="3960812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70" name="Immagine bitmap" r:id="rId8" imgW="5428571" imgH="619211" progId="Paint.Picture">
                  <p:embed/>
                </p:oleObj>
              </mc:Choice>
              <mc:Fallback>
                <p:oleObj name="Immagine bitmap" r:id="rId8" imgW="5428571" imgH="619211" progId="Paint.Picture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lum bright="-12000" contras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3188" y="5013325"/>
                        <a:ext cx="3960812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0" name="Object 8"/>
          <p:cNvGraphicFramePr>
            <a:graphicFrameLocks noChangeAspect="1"/>
          </p:cNvGraphicFramePr>
          <p:nvPr/>
        </p:nvGraphicFramePr>
        <p:xfrm>
          <a:off x="6372225" y="5445125"/>
          <a:ext cx="1512888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71" name="Immagine bitmap" r:id="rId10" imgW="1867161" imgH="552527" progId="Paint.Picture">
                  <p:embed/>
                </p:oleObj>
              </mc:Choice>
              <mc:Fallback>
                <p:oleObj name="Immagine bitmap" r:id="rId10" imgW="1867161" imgH="552527" progId="Paint.Picture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lum contrast="5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5" y="5445125"/>
                        <a:ext cx="1512888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1" name="Object 9"/>
          <p:cNvGraphicFramePr>
            <a:graphicFrameLocks noChangeAspect="1"/>
          </p:cNvGraphicFramePr>
          <p:nvPr/>
        </p:nvGraphicFramePr>
        <p:xfrm>
          <a:off x="1619250" y="5445125"/>
          <a:ext cx="122396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72" name="Immagine bitmap" r:id="rId12" imgW="1685714" imgH="523810" progId="Paint.Picture">
                  <p:embed/>
                </p:oleObj>
              </mc:Choice>
              <mc:Fallback>
                <p:oleObj name="Immagine bitmap" r:id="rId12" imgW="1685714" imgH="523810" progId="Paint.Picture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lum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0" y="5445125"/>
                        <a:ext cx="1223963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2" name="Object 10"/>
          <p:cNvGraphicFramePr>
            <a:graphicFrameLocks noChangeAspect="1"/>
          </p:cNvGraphicFramePr>
          <p:nvPr/>
        </p:nvGraphicFramePr>
        <p:xfrm>
          <a:off x="2627313" y="5949950"/>
          <a:ext cx="3729037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73" name="Immagine bitmap" r:id="rId14" imgW="6304762" imgH="1267002" progId="Paint.Picture">
                  <p:embed/>
                </p:oleObj>
              </mc:Choice>
              <mc:Fallback>
                <p:oleObj name="Immagine bitmap" r:id="rId14" imgW="6304762" imgH="1267002" progId="Paint.Picture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lum bright="-18000" contras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5949950"/>
                        <a:ext cx="3729037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4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8" y="449263"/>
            <a:ext cx="6392862" cy="640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8435" name="Object 5"/>
          <p:cNvGraphicFramePr>
            <a:graphicFrameLocks noChangeAspect="1"/>
          </p:cNvGraphicFramePr>
          <p:nvPr/>
        </p:nvGraphicFramePr>
        <p:xfrm>
          <a:off x="-36513" y="0"/>
          <a:ext cx="5067301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12" name="Immagine bitmap" r:id="rId5" imgW="5068007" imgH="638264" progId="Paint.Picture">
                  <p:embed/>
                </p:oleObj>
              </mc:Choice>
              <mc:Fallback>
                <p:oleObj name="Immagine bitmap" r:id="rId5" imgW="5068007" imgH="638264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6513" y="0"/>
                        <a:ext cx="5067301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4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8281988" cy="676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9459" name="Object 5"/>
          <p:cNvGraphicFramePr>
            <a:graphicFrameLocks noChangeAspect="1"/>
          </p:cNvGraphicFramePr>
          <p:nvPr/>
        </p:nvGraphicFramePr>
        <p:xfrm>
          <a:off x="5435600" y="6308725"/>
          <a:ext cx="11811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6" name="Immagine bitmap" r:id="rId5" imgW="1181265" imgH="343039" progId="Paint.Picture">
                  <p:embed/>
                </p:oleObj>
              </mc:Choice>
              <mc:Fallback>
                <p:oleObj name="Immagine bitmap" r:id="rId5" imgW="1181265" imgH="343039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6308725"/>
                        <a:ext cx="11811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541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4">
            <a:lum bright="-30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38" y="5516563"/>
            <a:ext cx="2609850" cy="116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3038"/>
            <a:ext cx="4848225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5"/>
          <p:cNvPicPr>
            <a:picLocks noChangeAspect="1" noChangeArrowheads="1"/>
          </p:cNvPicPr>
          <p:nvPr/>
        </p:nvPicPr>
        <p:blipFill>
          <a:blip r:embed="rId5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1176338"/>
            <a:ext cx="4486275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6"/>
          <p:cNvPicPr>
            <a:picLocks noChangeAspect="1" noChangeArrowheads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975100"/>
            <a:ext cx="44958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629" name="Object 7"/>
          <p:cNvGraphicFramePr>
            <a:graphicFrameLocks noChangeAspect="1"/>
          </p:cNvGraphicFramePr>
          <p:nvPr/>
        </p:nvGraphicFramePr>
        <p:xfrm>
          <a:off x="1319213" y="0"/>
          <a:ext cx="6276975" cy="123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06" name="Immagine bitmap" r:id="rId7" imgW="6276190" imgH="1238423" progId="Paint.Picture">
                  <p:embed/>
                </p:oleObj>
              </mc:Choice>
              <mc:Fallback>
                <p:oleObj name="Immagine bitmap" r:id="rId7" imgW="6276190" imgH="1238423" progId="Paint.Picture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9213" y="0"/>
                        <a:ext cx="6276975" cy="1238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071688"/>
            <a:ext cx="8964613" cy="416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8675" name="Object 5"/>
          <p:cNvGraphicFramePr>
            <a:graphicFrameLocks noChangeAspect="1"/>
          </p:cNvGraphicFramePr>
          <p:nvPr/>
        </p:nvGraphicFramePr>
        <p:xfrm>
          <a:off x="323850" y="188913"/>
          <a:ext cx="8202613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2" name="Immagine bitmap" r:id="rId5" imgW="8202170" imgH="1828571" progId="Paint.Picture">
                  <p:embed/>
                </p:oleObj>
              </mc:Choice>
              <mc:Fallback>
                <p:oleObj name="Immagine bitmap" r:id="rId5" imgW="8202170" imgH="1828571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88913"/>
                        <a:ext cx="8202613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144463" y="2341563"/>
          <a:ext cx="8964612" cy="2132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6" name="Immagine bitmap" r:id="rId4" imgW="6047619" imgH="1438095" progId="Paint.Picture">
                  <p:embed/>
                </p:oleObj>
              </mc:Choice>
              <mc:Fallback>
                <p:oleObj name="Immagine bitmap" r:id="rId4" imgW="6047619" imgH="1438095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6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463" y="2341563"/>
                        <a:ext cx="8964612" cy="2132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/>
          <p:cNvPicPr>
            <a:picLocks noChangeAspect="1" noChangeArrowheads="1"/>
          </p:cNvPicPr>
          <p:nvPr/>
        </p:nvPicPr>
        <p:blipFill>
          <a:blip r:embed="rId4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681413"/>
            <a:ext cx="7956550" cy="313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7"/>
          <p:cNvPicPr>
            <a:picLocks noChangeAspect="1" noChangeArrowheads="1"/>
          </p:cNvPicPr>
          <p:nvPr/>
        </p:nvPicPr>
        <p:blipFill>
          <a:blip r:embed="rId5">
            <a:lum bright="-42000" contras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52388"/>
            <a:ext cx="5543550" cy="366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9701" name="Object 5"/>
          <p:cNvGraphicFramePr>
            <a:graphicFrameLocks noChangeAspect="1"/>
          </p:cNvGraphicFramePr>
          <p:nvPr/>
        </p:nvGraphicFramePr>
        <p:xfrm>
          <a:off x="7380288" y="549275"/>
          <a:ext cx="790575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77" name="Immagine bitmap" r:id="rId6" imgW="790476" imgH="400000" progId="Paint.Picture">
                  <p:embed/>
                </p:oleObj>
              </mc:Choice>
              <mc:Fallback>
                <p:oleObj name="Immagine bitmap" r:id="rId6" imgW="790476" imgH="400000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288" y="549275"/>
                        <a:ext cx="790575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4"/>
          <p:cNvGraphicFramePr>
            <a:graphicFrameLocks noChangeAspect="1"/>
          </p:cNvGraphicFramePr>
          <p:nvPr/>
        </p:nvGraphicFramePr>
        <p:xfrm>
          <a:off x="323850" y="765175"/>
          <a:ext cx="8604250" cy="270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1" name="Immagine bitmap" r:id="rId4" imgW="3400900" imgH="1066667" progId="Paint.Picture">
                  <p:embed/>
                </p:oleObj>
              </mc:Choice>
              <mc:Fallback>
                <p:oleObj name="Immagine bitmap" r:id="rId4" imgW="3400900" imgH="1066667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contras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765175"/>
                        <a:ext cx="8604250" cy="2700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2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933825"/>
            <a:ext cx="6829425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0" y="152400"/>
          <a:ext cx="9144000" cy="65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99" r:id="rId4" imgW="8257143" imgH="5915851" progId="">
                  <p:embed/>
                </p:oleObj>
              </mc:Choice>
              <mc:Fallback>
                <p:oleObj r:id="rId4" imgW="8257143" imgH="5915851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2400"/>
                        <a:ext cx="9144000" cy="655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8" name="Object 4"/>
          <p:cNvGraphicFramePr>
            <a:graphicFrameLocks noChangeAspect="1"/>
          </p:cNvGraphicFramePr>
          <p:nvPr/>
        </p:nvGraphicFramePr>
        <p:xfrm>
          <a:off x="4140200" y="333375"/>
          <a:ext cx="4924425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00" name="Immagine bitmap" r:id="rId6" imgW="4923810" imgH="1019048" progId="Paint.Picture">
                  <p:embed/>
                </p:oleObj>
              </mc:Choice>
              <mc:Fallback>
                <p:oleObj name="Immagine bitmap" r:id="rId6" imgW="4923810" imgH="1019048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333375"/>
                        <a:ext cx="4924425" cy="1019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4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0"/>
            <a:ext cx="6461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2772" name="Object 4"/>
          <p:cNvGraphicFramePr>
            <a:graphicFrameLocks noChangeAspect="1"/>
          </p:cNvGraphicFramePr>
          <p:nvPr/>
        </p:nvGraphicFramePr>
        <p:xfrm>
          <a:off x="0" y="52388"/>
          <a:ext cx="4643438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48" name="Immagine bitmap" r:id="rId5" imgW="6419048" imgH="666667" progId="Paint.Picture">
                  <p:embed/>
                </p:oleObj>
              </mc:Choice>
              <mc:Fallback>
                <p:oleObj name="Immagine bitmap" r:id="rId5" imgW="6419048" imgH="666667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2388"/>
                        <a:ext cx="4643438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7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4713"/>
            <a:ext cx="9210675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4820" name="Object 4"/>
          <p:cNvGraphicFramePr>
            <a:graphicFrameLocks noChangeAspect="1"/>
          </p:cNvGraphicFramePr>
          <p:nvPr/>
        </p:nvGraphicFramePr>
        <p:xfrm>
          <a:off x="2555875" y="115888"/>
          <a:ext cx="3533775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96" name="Immagine bitmap" r:id="rId5" imgW="3533333" imgH="676369" progId="Paint.Picture">
                  <p:embed/>
                </p:oleObj>
              </mc:Choice>
              <mc:Fallback>
                <p:oleObj name="Immagine bitmap" r:id="rId5" imgW="3533333" imgH="676369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75" y="115888"/>
                        <a:ext cx="3533775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13" y="115888"/>
            <a:ext cx="6413500" cy="674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19" name="Fotografia di Photo Editor" r:id="rId4" imgW="4648849" imgH="3457143" progId="MSPhotoEd.3">
                  <p:embed/>
                </p:oleObj>
              </mc:Choice>
              <mc:Fallback>
                <p:oleObj name="Fotografia di Photo Editor" r:id="rId4" imgW="4648849" imgH="3457143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contras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8" name="Object 4"/>
          <p:cNvGraphicFramePr>
            <a:graphicFrameLocks noChangeAspect="1"/>
          </p:cNvGraphicFramePr>
          <p:nvPr/>
        </p:nvGraphicFramePr>
        <p:xfrm>
          <a:off x="73025" y="-26988"/>
          <a:ext cx="2843213" cy="384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20" name="Immagine bitmap" r:id="rId6" imgW="3514286" imgH="514422" progId="Paint.Picture">
                  <p:embed/>
                </p:oleObj>
              </mc:Choice>
              <mc:Fallback>
                <p:oleObj name="Immagine bitmap" r:id="rId6" imgW="3514286" imgH="514422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25" y="-26988"/>
                        <a:ext cx="2843213" cy="3841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4">
            <a:lum bright="-42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7892" name="Object 4"/>
          <p:cNvGraphicFramePr>
            <a:graphicFrameLocks noChangeAspect="1"/>
          </p:cNvGraphicFramePr>
          <p:nvPr/>
        </p:nvGraphicFramePr>
        <p:xfrm>
          <a:off x="1476375" y="549275"/>
          <a:ext cx="6096000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68" name="Immagine bitmap" r:id="rId5" imgW="10809524" imgH="790476" progId="Paint.Picture">
                  <p:embed/>
                </p:oleObj>
              </mc:Choice>
              <mc:Fallback>
                <p:oleObj name="Immagine bitmap" r:id="rId5" imgW="10809524" imgH="790476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549275"/>
                        <a:ext cx="6096000" cy="446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1368425"/>
            <a:ext cx="9144000" cy="544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8915" name="Object 5"/>
          <p:cNvGraphicFramePr>
            <a:graphicFrameLocks noChangeAspect="1"/>
          </p:cNvGraphicFramePr>
          <p:nvPr/>
        </p:nvGraphicFramePr>
        <p:xfrm>
          <a:off x="323850" y="0"/>
          <a:ext cx="8678863" cy="134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92" name="Immagine bitmap" r:id="rId5" imgW="8678486" imgH="1343212" progId="Paint.Picture">
                  <p:embed/>
                </p:oleObj>
              </mc:Choice>
              <mc:Fallback>
                <p:oleObj name="Immagine bitmap" r:id="rId5" imgW="8678486" imgH="1343212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0"/>
                        <a:ext cx="8678863" cy="1343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9" r:id="rId4" imgW="5714286" imgH="4285714" progId="">
                  <p:embed/>
                </p:oleObj>
              </mc:Choice>
              <mc:Fallback>
                <p:oleObj r:id="rId4" imgW="5714286" imgH="428571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63500"/>
            <a:ext cx="8064500" cy="673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9940" name="Object 4"/>
          <p:cNvGraphicFramePr>
            <a:graphicFrameLocks noChangeAspect="1"/>
          </p:cNvGraphicFramePr>
          <p:nvPr/>
        </p:nvGraphicFramePr>
        <p:xfrm>
          <a:off x="0" y="128588"/>
          <a:ext cx="2987675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16" name="Immagine bitmap" r:id="rId5" imgW="4180952" imgH="485586" progId="Paint.Picture">
                  <p:embed/>
                </p:oleObj>
              </mc:Choice>
              <mc:Fallback>
                <p:oleObj name="Immagine bitmap" r:id="rId5" imgW="4180952" imgH="485586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8588"/>
                        <a:ext cx="2987675" cy="347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3500"/>
            <a:ext cx="8964613" cy="672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/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9050"/>
            <a:ext cx="8553450" cy="681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2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5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D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5843" name="Object 6"/>
          <p:cNvGraphicFramePr>
            <a:graphicFrameLocks noChangeAspect="1"/>
          </p:cNvGraphicFramePr>
          <p:nvPr/>
        </p:nvGraphicFramePr>
        <p:xfrm>
          <a:off x="1476375" y="2060575"/>
          <a:ext cx="6119813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63" name="Immagine bitmap" r:id="rId5" imgW="3315163" imgH="866896" progId="Paint.Picture">
                  <p:embed/>
                </p:oleObj>
              </mc:Choice>
              <mc:Fallback>
                <p:oleObj name="Immagine bitmap" r:id="rId5" imgW="3315163" imgH="866896" progId="Paint.Picture">
                  <p:embed/>
                  <p:pic>
                    <p:nvPicPr>
                      <p:cNvPr id="3584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contras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2060575"/>
                        <a:ext cx="6119813" cy="160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21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3107111"/>
              </p:ext>
            </p:extLst>
          </p:nvPr>
        </p:nvGraphicFramePr>
        <p:xfrm>
          <a:off x="12372" y="1556792"/>
          <a:ext cx="9134789" cy="5112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73" name="Immagine bitmap" r:id="rId3" imgW="6370200" imgH="3566160" progId="Paint.Picture">
                  <p:embed/>
                </p:oleObj>
              </mc:Choice>
              <mc:Fallback>
                <p:oleObj name="Immagine bitmap" r:id="rId3" imgW="6370200" imgH="35661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372" y="1556792"/>
                        <a:ext cx="9134789" cy="5112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711" y="536922"/>
            <a:ext cx="47117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232" y="1988840"/>
            <a:ext cx="752381" cy="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2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221550"/>
            <a:ext cx="9119554" cy="644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8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5123387"/>
              </p:ext>
            </p:extLst>
          </p:nvPr>
        </p:nvGraphicFramePr>
        <p:xfrm>
          <a:off x="251520" y="476672"/>
          <a:ext cx="8794750" cy="393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26" name="Immagine bitmap" r:id="rId3" imgW="10492920" imgH="4701600" progId="Paint.Picture">
                  <p:embed/>
                </p:oleObj>
              </mc:Choice>
              <mc:Fallback>
                <p:oleObj name="Immagine bitmap" r:id="rId3" imgW="10492920" imgH="47016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520" y="476672"/>
                        <a:ext cx="8794750" cy="3930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7244473"/>
              </p:ext>
            </p:extLst>
          </p:nvPr>
        </p:nvGraphicFramePr>
        <p:xfrm>
          <a:off x="2555776" y="4653136"/>
          <a:ext cx="3787775" cy="179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27" name="Immagine bitmap" r:id="rId5" imgW="3787200" imgH="1790640" progId="Paint.Picture">
                  <p:embed/>
                </p:oleObj>
              </mc:Choice>
              <mc:Fallback>
                <p:oleObj name="Immagine bitmap" r:id="rId5" imgW="3787200" imgH="17906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55776" y="4653136"/>
                        <a:ext cx="3787775" cy="179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074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7492781"/>
              </p:ext>
            </p:extLst>
          </p:nvPr>
        </p:nvGraphicFramePr>
        <p:xfrm>
          <a:off x="0" y="260648"/>
          <a:ext cx="9137103" cy="2741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48" name="Immagine bitmap" r:id="rId3" imgW="11270160" imgH="3390840" progId="Paint.Picture">
                  <p:embed/>
                </p:oleObj>
              </mc:Choice>
              <mc:Fallback>
                <p:oleObj name="Immagine bitmap" r:id="rId3" imgW="11270160" imgH="33908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260648"/>
                        <a:ext cx="9137103" cy="27411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5889377"/>
              </p:ext>
            </p:extLst>
          </p:nvPr>
        </p:nvGraphicFramePr>
        <p:xfrm>
          <a:off x="827584" y="3212976"/>
          <a:ext cx="7861300" cy="340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49" name="Immagine bitmap" r:id="rId5" imgW="9380160" imgH="4069080" progId="Paint.Picture">
                  <p:embed/>
                </p:oleObj>
              </mc:Choice>
              <mc:Fallback>
                <p:oleObj name="Immagine bitmap" r:id="rId5" imgW="9380160" imgH="40690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27584" y="3212976"/>
                        <a:ext cx="7861300" cy="340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203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38" y="0"/>
            <a:ext cx="92392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39750"/>
            <a:ext cx="9001125" cy="612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47117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600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836712"/>
            <a:ext cx="8828713" cy="5688632"/>
          </a:xfrm>
          <a:prstGeom prst="rect">
            <a:avLst/>
          </a:prstGeom>
        </p:spPr>
      </p:pic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6279313"/>
              </p:ext>
            </p:extLst>
          </p:nvPr>
        </p:nvGraphicFramePr>
        <p:xfrm>
          <a:off x="2267744" y="78904"/>
          <a:ext cx="438943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73" name="Immagine bitmap" r:id="rId4" imgW="4389120" imgH="685800" progId="Paint.Picture">
                  <p:embed/>
                </p:oleObj>
              </mc:Choice>
              <mc:Fallback>
                <p:oleObj name="Immagine bitmap" r:id="rId4" imgW="4389120" imgH="6858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67744" y="78904"/>
                        <a:ext cx="4389437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872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692696"/>
            <a:ext cx="8903231" cy="6048672"/>
          </a:xfrm>
          <a:prstGeom prst="rect">
            <a:avLst/>
          </a:prstGeom>
        </p:spPr>
      </p:pic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5433019"/>
              </p:ext>
            </p:extLst>
          </p:nvPr>
        </p:nvGraphicFramePr>
        <p:xfrm>
          <a:off x="2391387" y="116632"/>
          <a:ext cx="4335463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497" name="Immagine bitmap" r:id="rId4" imgW="4335840" imgH="541080" progId="Paint.Picture">
                  <p:embed/>
                </p:oleObj>
              </mc:Choice>
              <mc:Fallback>
                <p:oleObj name="Immagine bitmap" r:id="rId4" imgW="4335840" imgH="5410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91387" y="116632"/>
                        <a:ext cx="4335463" cy="541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876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0" y="764704"/>
            <a:ext cx="8987146" cy="5755371"/>
          </a:xfrm>
          <a:prstGeom prst="rect">
            <a:avLst/>
          </a:prstGeom>
        </p:spPr>
      </p:pic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199247"/>
              </p:ext>
            </p:extLst>
          </p:nvPr>
        </p:nvGraphicFramePr>
        <p:xfrm>
          <a:off x="2668085" y="155104"/>
          <a:ext cx="3749675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21" name="Immagine bitmap" r:id="rId4" imgW="3749040" imgH="609480" progId="Paint.Picture">
                  <p:embed/>
                </p:oleObj>
              </mc:Choice>
              <mc:Fallback>
                <p:oleObj name="Immagine bitmap" r:id="rId4" imgW="3749040" imgH="6094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68085" y="155104"/>
                        <a:ext cx="3749675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769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700808"/>
            <a:ext cx="8120219" cy="4032448"/>
          </a:xfrm>
          <a:prstGeom prst="rect">
            <a:avLst/>
          </a:prstGeom>
        </p:spPr>
      </p:pic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425964"/>
              </p:ext>
            </p:extLst>
          </p:nvPr>
        </p:nvGraphicFramePr>
        <p:xfrm>
          <a:off x="863132" y="116632"/>
          <a:ext cx="7185025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12" name="Immagine bitmap" r:id="rId4" imgW="7185600" imgH="1409760" progId="Paint.Picture">
                  <p:embed/>
                </p:oleObj>
              </mc:Choice>
              <mc:Fallback>
                <p:oleObj name="Immagine bitmap" r:id="rId4" imgW="7185600" imgH="14097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3132" y="116632"/>
                        <a:ext cx="7185025" cy="140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9537635"/>
              </p:ext>
            </p:extLst>
          </p:nvPr>
        </p:nvGraphicFramePr>
        <p:xfrm>
          <a:off x="5940152" y="5203128"/>
          <a:ext cx="1654175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13" name="Immagine bitmap" r:id="rId6" imgW="1653480" imgH="525960" progId="Paint.Picture">
                  <p:embed/>
                </p:oleObj>
              </mc:Choice>
              <mc:Fallback>
                <p:oleObj name="Immagine bitmap" r:id="rId6" imgW="1653480" imgH="5259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40152" y="5203128"/>
                        <a:ext cx="1654175" cy="525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9631388"/>
              </p:ext>
            </p:extLst>
          </p:nvPr>
        </p:nvGraphicFramePr>
        <p:xfrm>
          <a:off x="1619672" y="5301208"/>
          <a:ext cx="16922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14" name="Immagine bitmap" r:id="rId8" imgW="1691640" imgH="533520" progId="Paint.Picture">
                  <p:embed/>
                </p:oleObj>
              </mc:Choice>
              <mc:Fallback>
                <p:oleObj name="Immagine bitmap" r:id="rId8" imgW="1691640" imgH="5335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19672" y="5301208"/>
                        <a:ext cx="1692275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gget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7916229"/>
              </p:ext>
            </p:extLst>
          </p:nvPr>
        </p:nvGraphicFramePr>
        <p:xfrm>
          <a:off x="1763688" y="1844824"/>
          <a:ext cx="1074737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15" name="Immagine bitmap" r:id="rId10" imgW="1074600" imgH="563760" progId="Paint.Picture">
                  <p:embed/>
                </p:oleObj>
              </mc:Choice>
              <mc:Fallback>
                <p:oleObj name="Immagine bitmap" r:id="rId10" imgW="1074600" imgH="5637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763688" y="1844824"/>
                        <a:ext cx="1074737" cy="563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gget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1413974"/>
              </p:ext>
            </p:extLst>
          </p:nvPr>
        </p:nvGraphicFramePr>
        <p:xfrm>
          <a:off x="6156176" y="1988840"/>
          <a:ext cx="1074737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16" name="Immagine bitmap" r:id="rId12" imgW="1074600" imgH="563760" progId="Paint.Picture">
                  <p:embed/>
                </p:oleObj>
              </mc:Choice>
              <mc:Fallback>
                <p:oleObj name="Immagine bitmap" r:id="rId12" imgW="1074600" imgH="5637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156176" y="1988840"/>
                        <a:ext cx="1074737" cy="563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320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547159"/>
            <a:ext cx="8571993" cy="6310841"/>
          </a:xfrm>
          <a:prstGeom prst="rect">
            <a:avLst/>
          </a:prstGeom>
        </p:spPr>
      </p:pic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8282663"/>
              </p:ext>
            </p:extLst>
          </p:nvPr>
        </p:nvGraphicFramePr>
        <p:xfrm>
          <a:off x="2555776" y="-15214"/>
          <a:ext cx="3672408" cy="890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97" name="Immagine bitmap" r:id="rId4" imgW="4366440" imgH="1059120" progId="Paint.Picture">
                  <p:embed/>
                </p:oleObj>
              </mc:Choice>
              <mc:Fallback>
                <p:oleObj name="Immagine bitmap" r:id="rId4" imgW="4366440" imgH="10591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55776" y="-15214"/>
                        <a:ext cx="3672408" cy="8904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4829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-26988"/>
            <a:ext cx="7704138" cy="679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7377110"/>
              </p:ext>
            </p:extLst>
          </p:nvPr>
        </p:nvGraphicFramePr>
        <p:xfrm>
          <a:off x="0" y="44624"/>
          <a:ext cx="2555776" cy="6196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31" name="Immagine bitmap" r:id="rId4" imgW="4366440" imgH="1059120" progId="Paint.Picture">
                  <p:embed/>
                </p:oleObj>
              </mc:Choice>
              <mc:Fallback>
                <p:oleObj name="Immagine bitmap" r:id="rId4" imgW="4366440" imgH="1059120" progId="Paint.Picture">
                  <p:embed/>
                  <p:pic>
                    <p:nvPicPr>
                      <p:cNvPr id="3" name="Oggetto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44624"/>
                        <a:ext cx="2555776" cy="6196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690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205038"/>
            <a:ext cx="8888413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4301603"/>
              </p:ext>
            </p:extLst>
          </p:nvPr>
        </p:nvGraphicFramePr>
        <p:xfrm>
          <a:off x="1267618" y="1052736"/>
          <a:ext cx="6569075" cy="60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54" name="Immagine bitmap" r:id="rId4" imgW="6568560" imgH="601920" progId="Paint.Picture">
                  <p:embed/>
                </p:oleObj>
              </mc:Choice>
              <mc:Fallback>
                <p:oleObj name="Immagine bitmap" r:id="rId4" imgW="6568560" imgH="6019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67618" y="1052736"/>
                        <a:ext cx="6569075" cy="601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541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5" y="260648"/>
            <a:ext cx="8926502" cy="269756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85" y="2857153"/>
            <a:ext cx="7872142" cy="40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4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750338"/>
            <a:ext cx="8667678" cy="543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9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3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8" y="396228"/>
            <a:ext cx="8964488" cy="620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17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304800" y="865188"/>
          <a:ext cx="8610600" cy="5172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707" r:id="rId4" imgW="14219048" imgH="8542857" progId="">
                  <p:embed/>
                </p:oleObj>
              </mc:Choice>
              <mc:Fallback>
                <p:oleObj r:id="rId4" imgW="14219048" imgH="8542857" progId="">
                  <p:embed/>
                  <p:pic>
                    <p:nvPicPr>
                      <p:cNvPr id="4608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12000" contras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865188"/>
                        <a:ext cx="8610600" cy="5172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8571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713"/>
            <a:ext cx="903605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07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0708986"/>
              </p:ext>
            </p:extLst>
          </p:nvPr>
        </p:nvGraphicFramePr>
        <p:xfrm>
          <a:off x="107504" y="908720"/>
          <a:ext cx="8964728" cy="5129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73" name="Immagine bitmap" r:id="rId3" imgW="11513880" imgH="6606720" progId="Paint.Picture">
                  <p:embed/>
                </p:oleObj>
              </mc:Choice>
              <mc:Fallback>
                <p:oleObj name="Immagine bitmap" r:id="rId3" imgW="11513880" imgH="66067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504" y="908720"/>
                        <a:ext cx="8964728" cy="5129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756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49" y="476672"/>
            <a:ext cx="8909501" cy="475881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35485"/>
            <a:ext cx="9144000" cy="565441"/>
          </a:xfrm>
          <a:prstGeom prst="rect">
            <a:avLst/>
          </a:prstGeom>
        </p:spPr>
      </p:pic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5703092"/>
              </p:ext>
            </p:extLst>
          </p:nvPr>
        </p:nvGraphicFramePr>
        <p:xfrm>
          <a:off x="2267744" y="35294"/>
          <a:ext cx="4084637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84" name="Immagine bitmap" r:id="rId5" imgW="4084200" imgH="548640" progId="Paint.Picture">
                  <p:embed/>
                </p:oleObj>
              </mc:Choice>
              <mc:Fallback>
                <p:oleObj name="Immagine bitmap" r:id="rId5" imgW="4084200" imgH="5486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67744" y="35294"/>
                        <a:ext cx="4084637" cy="549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5317060"/>
              </p:ext>
            </p:extLst>
          </p:nvPr>
        </p:nvGraphicFramePr>
        <p:xfrm>
          <a:off x="2483768" y="5877272"/>
          <a:ext cx="3966741" cy="854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85" name="Immagine bitmap" r:id="rId7" imgW="5623560" imgH="1211760" progId="Paint.Picture">
                  <p:embed/>
                </p:oleObj>
              </mc:Choice>
              <mc:Fallback>
                <p:oleObj name="Immagine bitmap" r:id="rId7" imgW="5623560" imgH="12117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83768" y="5877272"/>
                        <a:ext cx="3966741" cy="8544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84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322" y="869190"/>
            <a:ext cx="9144000" cy="5800170"/>
          </a:xfrm>
          <a:prstGeom prst="rect">
            <a:avLst/>
          </a:prstGeom>
        </p:spPr>
      </p:pic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7427541"/>
              </p:ext>
            </p:extLst>
          </p:nvPr>
        </p:nvGraphicFramePr>
        <p:xfrm>
          <a:off x="2690018" y="127099"/>
          <a:ext cx="3763963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78" name="Immagine bitmap" r:id="rId4" imgW="3764160" imgH="708840" progId="Paint.Picture">
                  <p:embed/>
                </p:oleObj>
              </mc:Choice>
              <mc:Fallback>
                <p:oleObj name="Immagine bitmap" r:id="rId4" imgW="3764160" imgH="7088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90018" y="127099"/>
                        <a:ext cx="3763963" cy="709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350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1052736"/>
            <a:ext cx="9145016" cy="4886825"/>
          </a:xfrm>
          <a:prstGeom prst="rect">
            <a:avLst/>
          </a:prstGeom>
        </p:spPr>
      </p:pic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2537843"/>
              </p:ext>
            </p:extLst>
          </p:nvPr>
        </p:nvGraphicFramePr>
        <p:xfrm>
          <a:off x="2483768" y="188640"/>
          <a:ext cx="3763963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02" name="Immagine bitmap" r:id="rId4" imgW="3764160" imgH="708840" progId="Paint.Picture">
                  <p:embed/>
                </p:oleObj>
              </mc:Choice>
              <mc:Fallback>
                <p:oleObj name="Immagine bitmap" r:id="rId4" imgW="3764160" imgH="7088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83768" y="188640"/>
                        <a:ext cx="3763963" cy="709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2784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0078"/>
            <a:ext cx="9162166" cy="6120680"/>
          </a:xfrm>
          <a:prstGeom prst="rect">
            <a:avLst/>
          </a:prstGeom>
        </p:spPr>
      </p:pic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6675719"/>
              </p:ext>
            </p:extLst>
          </p:nvPr>
        </p:nvGraphicFramePr>
        <p:xfrm>
          <a:off x="2627784" y="116632"/>
          <a:ext cx="3763963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586" name="Immagine bitmap" r:id="rId4" imgW="3764160" imgH="708840" progId="Paint.Picture">
                  <p:embed/>
                </p:oleObj>
              </mc:Choice>
              <mc:Fallback>
                <p:oleObj name="Immagine bitmap" r:id="rId4" imgW="3764160" imgH="708840" progId="Paint.Picture">
                  <p:embed/>
                  <p:pic>
                    <p:nvPicPr>
                      <p:cNvPr id="3" name="Oggetto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7784" y="116632"/>
                        <a:ext cx="3763963" cy="709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973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1009556"/>
            <a:ext cx="5787589" cy="5831811"/>
          </a:xfrm>
          <a:prstGeom prst="rect">
            <a:avLst/>
          </a:prstGeom>
        </p:spPr>
      </p:pic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8068852"/>
              </p:ext>
            </p:extLst>
          </p:nvPr>
        </p:nvGraphicFramePr>
        <p:xfrm>
          <a:off x="2483768" y="188640"/>
          <a:ext cx="3763963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26" name="Immagine bitmap" r:id="rId4" imgW="3764160" imgH="708840" progId="Paint.Picture">
                  <p:embed/>
                </p:oleObj>
              </mc:Choice>
              <mc:Fallback>
                <p:oleObj name="Immagine bitmap" r:id="rId4" imgW="3764160" imgH="7088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83768" y="188640"/>
                        <a:ext cx="3763963" cy="709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08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6632"/>
            <a:ext cx="8705623" cy="475352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156" y="4584379"/>
            <a:ext cx="7506350" cy="57155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741" y="5149844"/>
            <a:ext cx="7437765" cy="166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5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D5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76475"/>
            <a:ext cx="8785225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836613"/>
            <a:ext cx="4133850" cy="72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3237180"/>
              </p:ext>
            </p:extLst>
          </p:nvPr>
        </p:nvGraphicFramePr>
        <p:xfrm>
          <a:off x="755576" y="5445224"/>
          <a:ext cx="7747000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35" name="Immagine bitmap" r:id="rId6" imgW="9243000" imgH="1242000" progId="Paint.Picture">
                  <p:embed/>
                </p:oleObj>
              </mc:Choice>
              <mc:Fallback>
                <p:oleObj name="Immagine bitmap" r:id="rId6" imgW="9243000" imgH="12420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55576" y="5445224"/>
                        <a:ext cx="7747000" cy="1035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314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0" y="344488"/>
          <a:ext cx="9144000" cy="6170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87" r:id="rId4" imgW="11428571" imgH="7714286" progId="">
                  <p:embed/>
                </p:oleObj>
              </mc:Choice>
              <mc:Fallback>
                <p:oleObj r:id="rId4" imgW="11428571" imgH="7714286" progId="">
                  <p:embed/>
                  <p:pic>
                    <p:nvPicPr>
                      <p:cNvPr id="389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12000" contras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44488"/>
                        <a:ext cx="9144000" cy="6170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058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3"/>
          <p:cNvGraphicFramePr>
            <a:graphicFrameLocks noChangeAspect="1"/>
          </p:cNvGraphicFramePr>
          <p:nvPr/>
        </p:nvGraphicFramePr>
        <p:xfrm>
          <a:off x="0" y="1327150"/>
          <a:ext cx="9144000" cy="420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672" r:id="rId4" imgW="6152381" imgH="2828571" progId="">
                  <p:embed/>
                </p:oleObj>
              </mc:Choice>
              <mc:Fallback>
                <p:oleObj r:id="rId4" imgW="6152381" imgH="2828571" progId="">
                  <p:embed/>
                  <p:pic>
                    <p:nvPicPr>
                      <p:cNvPr id="3993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327150"/>
                        <a:ext cx="9144000" cy="420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94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0"/>
            <a:ext cx="4133850" cy="72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1587228"/>
              </p:ext>
            </p:extLst>
          </p:nvPr>
        </p:nvGraphicFramePr>
        <p:xfrm>
          <a:off x="899592" y="5508538"/>
          <a:ext cx="7747000" cy="103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673" name="Immagine bitmap" r:id="rId7" imgW="9243000" imgH="1242000" progId="Paint.Picture">
                  <p:embed/>
                </p:oleObj>
              </mc:Choice>
              <mc:Fallback>
                <p:oleObj name="Immagine bitmap" r:id="rId7" imgW="9243000" imgH="12420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99592" y="5508538"/>
                        <a:ext cx="7747000" cy="1035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909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2" name="Object 2"/>
          <p:cNvGraphicFramePr>
            <a:graphicFrameLocks noChangeAspect="1"/>
          </p:cNvGraphicFramePr>
          <p:nvPr/>
        </p:nvGraphicFramePr>
        <p:xfrm>
          <a:off x="1143000" y="52388"/>
          <a:ext cx="6858000" cy="675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08" r:id="rId4" imgW="16495238" imgH="16247619" progId="">
                  <p:embed/>
                </p:oleObj>
              </mc:Choice>
              <mc:Fallback>
                <p:oleObj r:id="rId4" imgW="16495238" imgH="16247619" progId="">
                  <p:embed/>
                  <p:pic>
                    <p:nvPicPr>
                      <p:cNvPr id="4096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30000" contrast="4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52388"/>
                        <a:ext cx="6858000" cy="675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4" name="Object 4"/>
          <p:cNvGraphicFramePr>
            <a:graphicFrameLocks noChangeAspect="1"/>
          </p:cNvGraphicFramePr>
          <p:nvPr/>
        </p:nvGraphicFramePr>
        <p:xfrm>
          <a:off x="2700338" y="23813"/>
          <a:ext cx="357187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09" name="Immagine bitmap" r:id="rId6" imgW="3572374" imgH="380852" progId="Paint.Picture">
                  <p:embed/>
                </p:oleObj>
              </mc:Choice>
              <mc:Fallback>
                <p:oleObj name="Immagine bitmap" r:id="rId6" imgW="3572374" imgH="380852" progId="Paint.Picture">
                  <p:embed/>
                  <p:pic>
                    <p:nvPicPr>
                      <p:cNvPr id="4096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23813"/>
                        <a:ext cx="3571875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975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758825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530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33375"/>
            <a:ext cx="8064500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3905250" cy="6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810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533400" y="23813"/>
          <a:ext cx="8077200" cy="680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59" r:id="rId4" imgW="6838095" imgH="5761905" progId="">
                  <p:embed/>
                </p:oleObj>
              </mc:Choice>
              <mc:Fallback>
                <p:oleObj r:id="rId4" imgW="6838095" imgH="5761905" progId="">
                  <p:embed/>
                  <p:pic>
                    <p:nvPicPr>
                      <p:cNvPr id="4403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12000" contras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3813"/>
                        <a:ext cx="8077200" cy="680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442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8" name="Object 2"/>
          <p:cNvGraphicFramePr>
            <a:graphicFrameLocks noChangeAspect="1"/>
          </p:cNvGraphicFramePr>
          <p:nvPr/>
        </p:nvGraphicFramePr>
        <p:xfrm>
          <a:off x="0" y="815975"/>
          <a:ext cx="9144000" cy="522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756" r:id="rId4" imgW="10085714" imgH="5761905" progId="">
                  <p:embed/>
                </p:oleObj>
              </mc:Choice>
              <mc:Fallback>
                <p:oleObj r:id="rId4" imgW="10085714" imgH="5761905" progId="">
                  <p:embed/>
                  <p:pic>
                    <p:nvPicPr>
                      <p:cNvPr id="4505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12000" contrast="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15975"/>
                        <a:ext cx="9144000" cy="5226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0" name="Object 4"/>
          <p:cNvGraphicFramePr>
            <a:graphicFrameLocks noChangeAspect="1"/>
          </p:cNvGraphicFramePr>
          <p:nvPr/>
        </p:nvGraphicFramePr>
        <p:xfrm>
          <a:off x="2700338" y="188913"/>
          <a:ext cx="3305175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757" name="Immagine bitmap" r:id="rId6" imgW="3304762" imgH="504762" progId="Paint.Picture">
                  <p:embed/>
                </p:oleObj>
              </mc:Choice>
              <mc:Fallback>
                <p:oleObj name="Immagine bitmap" r:id="rId6" imgW="3304762" imgH="504762" progId="Paint.Picture">
                  <p:embed/>
                  <p:pic>
                    <p:nvPicPr>
                      <p:cNvPr id="4506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188913"/>
                        <a:ext cx="3305175" cy="50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992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52736"/>
            <a:ext cx="8641317" cy="474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51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44824"/>
            <a:ext cx="8822196" cy="340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28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9" y="620688"/>
            <a:ext cx="9078813" cy="6048672"/>
          </a:xfrm>
          <a:prstGeom prst="rect">
            <a:avLst/>
          </a:prstGeom>
        </p:spPr>
      </p:pic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0578552"/>
              </p:ext>
            </p:extLst>
          </p:nvPr>
        </p:nvGraphicFramePr>
        <p:xfrm>
          <a:off x="2267744" y="0"/>
          <a:ext cx="4206875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172" name="Immagine bitmap" r:id="rId4" imgW="4206240" imgH="739080" progId="Paint.Picture">
                  <p:embed/>
                </p:oleObj>
              </mc:Choice>
              <mc:Fallback>
                <p:oleObj name="Immagine bitmap" r:id="rId4" imgW="4206240" imgH="7390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67744" y="0"/>
                        <a:ext cx="4206875" cy="739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707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836712"/>
            <a:ext cx="8956780" cy="5929773"/>
          </a:xfrm>
          <a:prstGeom prst="rect">
            <a:avLst/>
          </a:prstGeom>
        </p:spPr>
      </p:pic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2535364"/>
              </p:ext>
            </p:extLst>
          </p:nvPr>
        </p:nvGraphicFramePr>
        <p:xfrm>
          <a:off x="2195736" y="97545"/>
          <a:ext cx="4206875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196" name="Immagine bitmap" r:id="rId4" imgW="4206240" imgH="739080" progId="Paint.Picture">
                  <p:embed/>
                </p:oleObj>
              </mc:Choice>
              <mc:Fallback>
                <p:oleObj name="Immagine bitmap" r:id="rId4" imgW="4206240" imgH="7390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95736" y="97545"/>
                        <a:ext cx="4206875" cy="739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561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889762"/>
            <a:ext cx="6084979" cy="5945926"/>
          </a:xfrm>
          <a:prstGeom prst="rect">
            <a:avLst/>
          </a:prstGeom>
        </p:spPr>
      </p:pic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6615012"/>
              </p:ext>
            </p:extLst>
          </p:nvPr>
        </p:nvGraphicFramePr>
        <p:xfrm>
          <a:off x="2267744" y="149987"/>
          <a:ext cx="4206875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20" name="Immagine bitmap" r:id="rId4" imgW="4206240" imgH="739080" progId="Paint.Picture">
                  <p:embed/>
                </p:oleObj>
              </mc:Choice>
              <mc:Fallback>
                <p:oleObj name="Immagine bitmap" r:id="rId4" imgW="4206240" imgH="7390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67744" y="149987"/>
                        <a:ext cx="4206875" cy="739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783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0576817"/>
              </p:ext>
            </p:extLst>
          </p:nvPr>
        </p:nvGraphicFramePr>
        <p:xfrm>
          <a:off x="467544" y="692696"/>
          <a:ext cx="8267700" cy="150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78" name="Immagine bitmap" r:id="rId3" imgW="8267760" imgH="1508760" progId="Paint.Picture">
                  <p:embed/>
                </p:oleObj>
              </mc:Choice>
              <mc:Fallback>
                <p:oleObj name="Immagine bitmap" r:id="rId3" imgW="8267760" imgH="15087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544" y="692696"/>
                        <a:ext cx="8267700" cy="1508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060234"/>
              </p:ext>
            </p:extLst>
          </p:nvPr>
        </p:nvGraphicFramePr>
        <p:xfrm>
          <a:off x="179377" y="2348880"/>
          <a:ext cx="8844034" cy="4376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79" name="Immagine bitmap" r:id="rId5" imgW="7193160" imgH="3558600" progId="Paint.Picture">
                  <p:embed/>
                </p:oleObj>
              </mc:Choice>
              <mc:Fallback>
                <p:oleObj name="Immagine bitmap" r:id="rId5" imgW="7193160" imgH="35586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9377" y="2348880"/>
                        <a:ext cx="8844034" cy="43761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735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24744"/>
            <a:ext cx="8872888" cy="5616624"/>
          </a:xfrm>
          <a:prstGeom prst="rect">
            <a:avLst/>
          </a:prstGeom>
        </p:spPr>
      </p:pic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5150860"/>
              </p:ext>
            </p:extLst>
          </p:nvPr>
        </p:nvGraphicFramePr>
        <p:xfrm>
          <a:off x="2195736" y="260648"/>
          <a:ext cx="4427537" cy="61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68" name="Immagine bitmap" r:id="rId4" imgW="4427280" imgH="617400" progId="Paint.Picture">
                  <p:embed/>
                </p:oleObj>
              </mc:Choice>
              <mc:Fallback>
                <p:oleObj name="Immagine bitmap" r:id="rId4" imgW="4427280" imgH="6174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95736" y="260648"/>
                        <a:ext cx="4427537" cy="617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042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751734"/>
            <a:ext cx="6251971" cy="6086996"/>
          </a:xfrm>
          <a:prstGeom prst="rect">
            <a:avLst/>
          </a:prstGeom>
        </p:spPr>
      </p:pic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2021243"/>
              </p:ext>
            </p:extLst>
          </p:nvPr>
        </p:nvGraphicFramePr>
        <p:xfrm>
          <a:off x="2051720" y="27383"/>
          <a:ext cx="4427537" cy="61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292" name="Immagine bitmap" r:id="rId4" imgW="4427280" imgH="617400" progId="Paint.Picture">
                  <p:embed/>
                </p:oleObj>
              </mc:Choice>
              <mc:Fallback>
                <p:oleObj name="Immagine bitmap" r:id="rId4" imgW="4427280" imgH="6174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51720" y="27383"/>
                        <a:ext cx="4427537" cy="617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9149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9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/>
          <p:cNvPicPr>
            <a:picLocks noChangeAspect="1" noChangeArrowheads="1"/>
          </p:cNvPicPr>
          <p:nvPr/>
        </p:nvPicPr>
        <p:blipFill>
          <a:blip r:embed="rId4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2963"/>
            <a:ext cx="914400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8132" name="Object 4"/>
          <p:cNvGraphicFramePr>
            <a:graphicFrameLocks noChangeAspect="1"/>
          </p:cNvGraphicFramePr>
          <p:nvPr/>
        </p:nvGraphicFramePr>
        <p:xfrm>
          <a:off x="2987675" y="44450"/>
          <a:ext cx="3024188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31" name="Immagine bitmap" r:id="rId5" imgW="2448267" imgH="628571" progId="Paint.Picture">
                  <p:embed/>
                </p:oleObj>
              </mc:Choice>
              <mc:Fallback>
                <p:oleObj name="Immagine bitmap" r:id="rId5" imgW="2448267" imgH="628571" progId="Paint.Picture">
                  <p:embed/>
                  <p:pic>
                    <p:nvPicPr>
                      <p:cNvPr id="4813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675" y="44450"/>
                        <a:ext cx="3024188" cy="776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971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/>
          <p:cNvPicPr>
            <a:picLocks noChangeAspect="1" noChangeArrowheads="1"/>
          </p:cNvPicPr>
          <p:nvPr/>
        </p:nvPicPr>
        <p:blipFill>
          <a:blip r:embed="rId3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581025"/>
            <a:ext cx="8705850" cy="569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31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/>
          <p:cNvPicPr>
            <a:picLocks noChangeAspect="1" noChangeArrowheads="1"/>
          </p:cNvPicPr>
          <p:nvPr/>
        </p:nvPicPr>
        <p:blipFill>
          <a:blip r:embed="rId3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581025"/>
            <a:ext cx="8705850" cy="569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52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31845"/>
            <a:ext cx="4210531" cy="6730920"/>
          </a:xfrm>
          <a:prstGeom prst="rect">
            <a:avLst/>
          </a:prstGeom>
        </p:spPr>
      </p:pic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6763445"/>
              </p:ext>
            </p:extLst>
          </p:nvPr>
        </p:nvGraphicFramePr>
        <p:xfrm>
          <a:off x="1825" y="692696"/>
          <a:ext cx="3923928" cy="1460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09" name="Immagine bitmap" r:id="rId4" imgW="4526280" imgH="1684080" progId="Paint.Picture">
                  <p:embed/>
                </p:oleObj>
              </mc:Choice>
              <mc:Fallback>
                <p:oleObj name="Immagine bitmap" r:id="rId4" imgW="4526280" imgH="16840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25" y="692696"/>
                        <a:ext cx="3923928" cy="14602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40968"/>
            <a:ext cx="3334594" cy="2475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489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7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2" name="Object 5"/>
          <p:cNvGraphicFramePr>
            <a:graphicFrameLocks noChangeAspect="1"/>
          </p:cNvGraphicFramePr>
          <p:nvPr/>
        </p:nvGraphicFramePr>
        <p:xfrm>
          <a:off x="1187450" y="44450"/>
          <a:ext cx="7056438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79" name="Immagine bitmap" r:id="rId4" imgW="10285714" imgH="990738" progId="Paint.Picture">
                  <p:embed/>
                </p:oleObj>
              </mc:Choice>
              <mc:Fallback>
                <p:oleObj name="Immagine bitmap" r:id="rId4" imgW="10285714" imgH="990738" progId="Paint.Picture">
                  <p:embed/>
                  <p:pic>
                    <p:nvPicPr>
                      <p:cNvPr id="5632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44450"/>
                        <a:ext cx="7056438" cy="67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6323" name="Picture 6"/>
          <p:cNvPicPr>
            <a:picLocks noChangeAspect="1" noChangeArrowheads="1"/>
          </p:cNvPicPr>
          <p:nvPr/>
        </p:nvPicPr>
        <p:blipFill>
          <a:blip r:embed="rId6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765175"/>
            <a:ext cx="7991475" cy="599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208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4225"/>
            <a:ext cx="9144000" cy="602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7347" name="Object 6"/>
          <p:cNvGraphicFramePr>
            <a:graphicFrameLocks noChangeAspect="1"/>
          </p:cNvGraphicFramePr>
          <p:nvPr/>
        </p:nvGraphicFramePr>
        <p:xfrm>
          <a:off x="2916238" y="188913"/>
          <a:ext cx="329565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803" name="Immagine bitmap" r:id="rId5" imgW="3296110" imgH="495369" progId="Paint.Picture">
                  <p:embed/>
                </p:oleObj>
              </mc:Choice>
              <mc:Fallback>
                <p:oleObj name="Immagine bitmap" r:id="rId5" imgW="3296110" imgH="495369" progId="Paint.Picture">
                  <p:embed/>
                  <p:pic>
                    <p:nvPicPr>
                      <p:cNvPr id="5734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188913"/>
                        <a:ext cx="3295650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220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9144000" cy="444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254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4" name="Object 5"/>
          <p:cNvGraphicFramePr>
            <a:graphicFrameLocks noChangeAspect="1"/>
          </p:cNvGraphicFramePr>
          <p:nvPr/>
        </p:nvGraphicFramePr>
        <p:xfrm>
          <a:off x="2843213" y="0"/>
          <a:ext cx="3171825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27" name="Immagine bitmap" r:id="rId4" imgW="3172268" imgH="590476" progId="Paint.Picture">
                  <p:embed/>
                </p:oleObj>
              </mc:Choice>
              <mc:Fallback>
                <p:oleObj name="Immagine bitmap" r:id="rId4" imgW="3172268" imgH="590476" progId="Paint.Picture">
                  <p:embed/>
                  <p:pic>
                    <p:nvPicPr>
                      <p:cNvPr id="5939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213" y="0"/>
                        <a:ext cx="3171825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9395" name="Picture 7"/>
          <p:cNvPicPr>
            <a:picLocks noChangeAspect="1" noChangeArrowheads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33425"/>
            <a:ext cx="882015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761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/>
          <p:cNvPicPr>
            <a:picLocks noChangeAspect="1" noChangeArrowheads="1"/>
          </p:cNvPicPr>
          <p:nvPr/>
        </p:nvPicPr>
        <p:blipFill>
          <a:blip r:embed="rId3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813"/>
            <a:ext cx="9144000" cy="634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1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88913"/>
            <a:ext cx="340042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319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 descr="D1"/>
          <p:cNvPicPr>
            <a:picLocks noChangeAspect="1" noChangeArrowheads="1"/>
          </p:cNvPicPr>
          <p:nvPr/>
        </p:nvPicPr>
        <p:blipFill>
          <a:blip r:embed="rId3">
            <a:lum bright="-2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903605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70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5445125"/>
            <a:ext cx="483870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1484056"/>
              </p:ext>
            </p:extLst>
          </p:nvPr>
        </p:nvGraphicFramePr>
        <p:xfrm>
          <a:off x="179512" y="0"/>
          <a:ext cx="3318129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14" name="Immagine bitmap" r:id="rId5" imgW="4267080" imgH="556200" progId="Paint.Picture">
                  <p:embed/>
                </p:oleObj>
              </mc:Choice>
              <mc:Fallback>
                <p:oleObj name="Immagine bitmap" r:id="rId5" imgW="4267080" imgH="5562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9512" y="0"/>
                        <a:ext cx="3318129" cy="432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4"/>
          <p:cNvGraphicFramePr>
            <a:graphicFrameLocks noChangeAspect="1"/>
          </p:cNvGraphicFramePr>
          <p:nvPr/>
        </p:nvGraphicFramePr>
        <p:xfrm>
          <a:off x="144463" y="2908300"/>
          <a:ext cx="8964612" cy="102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1" name="Immagine bitmap" r:id="rId4" imgW="4847619" imgH="552527" progId="Paint.Picture">
                  <p:embed/>
                </p:oleObj>
              </mc:Choice>
              <mc:Fallback>
                <p:oleObj name="Immagine bitmap" r:id="rId4" imgW="4847619" imgH="552527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12000" contrast="2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463" y="2908300"/>
                        <a:ext cx="8964612" cy="1020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117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4" name="Object 2"/>
          <p:cNvGraphicFramePr>
            <a:graphicFrameLocks noChangeAspect="1"/>
          </p:cNvGraphicFramePr>
          <p:nvPr/>
        </p:nvGraphicFramePr>
        <p:xfrm>
          <a:off x="0" y="782638"/>
          <a:ext cx="9144000" cy="529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02" r:id="rId4" imgW="23238095" imgH="13447619" progId="">
                  <p:embed/>
                </p:oleObj>
              </mc:Choice>
              <mc:Fallback>
                <p:oleObj r:id="rId4" imgW="23238095" imgH="13447619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82638"/>
                        <a:ext cx="9144000" cy="5292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gget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1201081"/>
              </p:ext>
            </p:extLst>
          </p:nvPr>
        </p:nvGraphicFramePr>
        <p:xfrm>
          <a:off x="2699792" y="0"/>
          <a:ext cx="3344863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03" name="Immagine bitmap" r:id="rId6" imgW="3345120" imgH="792360" progId="Paint.Picture">
                  <p:embed/>
                </p:oleObj>
              </mc:Choice>
              <mc:Fallback>
                <p:oleObj name="Immagine bitmap" r:id="rId6" imgW="3345120" imgH="7923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99792" y="0"/>
                        <a:ext cx="3344863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799702"/>
            <a:ext cx="5610284" cy="6027264"/>
          </a:xfrm>
          <a:prstGeom prst="rect">
            <a:avLst/>
          </a:prstGeom>
        </p:spPr>
      </p:pic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56924"/>
              </p:ext>
            </p:extLst>
          </p:nvPr>
        </p:nvGraphicFramePr>
        <p:xfrm>
          <a:off x="2316961" y="61778"/>
          <a:ext cx="4503737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360" name="Immagine bitmap" r:id="rId4" imgW="4503600" imgH="663120" progId="Paint.Picture">
                  <p:embed/>
                </p:oleObj>
              </mc:Choice>
              <mc:Fallback>
                <p:oleObj name="Immagine bitmap" r:id="rId4" imgW="4503600" imgH="6631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16961" y="61778"/>
                        <a:ext cx="4503737" cy="663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7105" y="3013834"/>
            <a:ext cx="1219200" cy="170497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3780" y="5085184"/>
            <a:ext cx="1152525" cy="154305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5578" y="1094884"/>
            <a:ext cx="1057275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97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46287"/>
            <a:ext cx="6408712" cy="684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8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/>
          <p:cNvPicPr>
            <a:picLocks noChangeAspect="1" noChangeArrowheads="1"/>
          </p:cNvPicPr>
          <p:nvPr/>
        </p:nvPicPr>
        <p:blipFill>
          <a:blip r:embed="rId3">
            <a:lum bright="-18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/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9144000" cy="685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268760"/>
            <a:ext cx="7297478" cy="5112568"/>
          </a:xfrm>
          <a:prstGeom prst="rect">
            <a:avLst/>
          </a:prstGeom>
        </p:spPr>
      </p:pic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0827901"/>
              </p:ext>
            </p:extLst>
          </p:nvPr>
        </p:nvGraphicFramePr>
        <p:xfrm>
          <a:off x="1835696" y="404664"/>
          <a:ext cx="5029200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63" name="Immagine bitmap" r:id="rId4" imgW="5029200" imgH="556200" progId="Paint.Picture">
                  <p:embed/>
                </p:oleObj>
              </mc:Choice>
              <mc:Fallback>
                <p:oleObj name="Immagine bitmap" r:id="rId4" imgW="5029200" imgH="5562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35696" y="404664"/>
                        <a:ext cx="5029200" cy="555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47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988840"/>
            <a:ext cx="7695855" cy="4104456"/>
          </a:xfrm>
          <a:prstGeom prst="rect">
            <a:avLst/>
          </a:prstGeom>
        </p:spPr>
      </p:pic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1017539"/>
              </p:ext>
            </p:extLst>
          </p:nvPr>
        </p:nvGraphicFramePr>
        <p:xfrm>
          <a:off x="2627784" y="980728"/>
          <a:ext cx="3436937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84" name="Immagine bitmap" r:id="rId4" imgW="3436560" imgH="663120" progId="Paint.Picture">
                  <p:embed/>
                </p:oleObj>
              </mc:Choice>
              <mc:Fallback>
                <p:oleObj name="Immagine bitmap" r:id="rId4" imgW="3436560" imgH="6631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27784" y="980728"/>
                        <a:ext cx="3436937" cy="663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144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1754</TotalTime>
  <Words>56</Words>
  <Application>Microsoft Office PowerPoint</Application>
  <PresentationFormat>Presentazione su schermo (4:3)</PresentationFormat>
  <Paragraphs>56</Paragraphs>
  <Slides>105</Slides>
  <Notes>59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105</vt:i4>
      </vt:variant>
    </vt:vector>
  </HeadingPairs>
  <TitlesOfParts>
    <vt:vector size="110" baseType="lpstr">
      <vt:lpstr>Arial</vt:lpstr>
      <vt:lpstr>Times New Roman</vt:lpstr>
      <vt:lpstr>Struttura predefinita</vt:lpstr>
      <vt:lpstr>Immagine bitmap</vt:lpstr>
      <vt:lpstr>Fotografia di Photo Editor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me lu e cheloter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Adriano</dc:creator>
  <cp:lastModifiedBy>Adriano Gaspani</cp:lastModifiedBy>
  <cp:revision>107</cp:revision>
  <dcterms:created xsi:type="dcterms:W3CDTF">2011-10-08T11:30:41Z</dcterms:created>
  <dcterms:modified xsi:type="dcterms:W3CDTF">2022-10-07T16:20:27Z</dcterms:modified>
</cp:coreProperties>
</file>