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sldIdLst>
    <p:sldId id="375" r:id="rId2"/>
    <p:sldId id="315" r:id="rId3"/>
    <p:sldId id="316" r:id="rId4"/>
    <p:sldId id="351" r:id="rId5"/>
    <p:sldId id="350" r:id="rId6"/>
    <p:sldId id="334" r:id="rId7"/>
    <p:sldId id="272" r:id="rId8"/>
    <p:sldId id="328" r:id="rId9"/>
    <p:sldId id="273" r:id="rId10"/>
    <p:sldId id="276" r:id="rId11"/>
    <p:sldId id="329" r:id="rId12"/>
    <p:sldId id="336" r:id="rId13"/>
    <p:sldId id="258" r:id="rId14"/>
    <p:sldId id="33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89" r:id="rId29"/>
    <p:sldId id="290" r:id="rId30"/>
    <p:sldId id="291" r:id="rId31"/>
    <p:sldId id="292" r:id="rId32"/>
    <p:sldId id="340" r:id="rId33"/>
    <p:sldId id="342" r:id="rId34"/>
    <p:sldId id="347" r:id="rId35"/>
    <p:sldId id="346" r:id="rId36"/>
    <p:sldId id="348" r:id="rId37"/>
    <p:sldId id="370" r:id="rId38"/>
    <p:sldId id="372" r:id="rId39"/>
    <p:sldId id="371" r:id="rId40"/>
    <p:sldId id="373" r:id="rId41"/>
    <p:sldId id="374" r:id="rId42"/>
    <p:sldId id="324" r:id="rId43"/>
    <p:sldId id="277" r:id="rId44"/>
    <p:sldId id="278" r:id="rId45"/>
    <p:sldId id="282" r:id="rId46"/>
    <p:sldId id="321" r:id="rId47"/>
    <p:sldId id="279" r:id="rId48"/>
    <p:sldId id="280" r:id="rId49"/>
    <p:sldId id="322" r:id="rId50"/>
    <p:sldId id="283" r:id="rId51"/>
    <p:sldId id="353" r:id="rId52"/>
    <p:sldId id="285" r:id="rId53"/>
    <p:sldId id="286" r:id="rId54"/>
    <p:sldId id="284" r:id="rId55"/>
    <p:sldId id="288" r:id="rId56"/>
    <p:sldId id="287" r:id="rId57"/>
    <p:sldId id="293" r:id="rId58"/>
    <p:sldId id="294" r:id="rId59"/>
    <p:sldId id="295" r:id="rId60"/>
    <p:sldId id="296" r:id="rId61"/>
    <p:sldId id="297" r:id="rId62"/>
    <p:sldId id="298" r:id="rId63"/>
    <p:sldId id="299" r:id="rId64"/>
    <p:sldId id="360" r:id="rId65"/>
    <p:sldId id="378" r:id="rId66"/>
    <p:sldId id="379" r:id="rId67"/>
    <p:sldId id="380" r:id="rId68"/>
    <p:sldId id="381" r:id="rId69"/>
    <p:sldId id="382" r:id="rId70"/>
    <p:sldId id="383" r:id="rId71"/>
    <p:sldId id="384" r:id="rId72"/>
    <p:sldId id="385" r:id="rId73"/>
    <p:sldId id="386" r:id="rId74"/>
    <p:sldId id="354" r:id="rId75"/>
    <p:sldId id="355" r:id="rId76"/>
    <p:sldId id="356" r:id="rId77"/>
    <p:sldId id="357" r:id="rId78"/>
    <p:sldId id="358" r:id="rId79"/>
    <p:sldId id="359" r:id="rId80"/>
    <p:sldId id="362" r:id="rId81"/>
    <p:sldId id="363" r:id="rId82"/>
    <p:sldId id="364" r:id="rId83"/>
    <p:sldId id="376" r:id="rId84"/>
    <p:sldId id="387" r:id="rId85"/>
    <p:sldId id="369" r:id="rId86"/>
    <p:sldId id="365" r:id="rId87"/>
    <p:sldId id="366" r:id="rId88"/>
    <p:sldId id="367" r:id="rId89"/>
    <p:sldId id="368" r:id="rId90"/>
    <p:sldId id="326" r:id="rId91"/>
    <p:sldId id="300" r:id="rId92"/>
    <p:sldId id="301" r:id="rId93"/>
    <p:sldId id="302" r:id="rId94"/>
    <p:sldId id="303" r:id="rId95"/>
    <p:sldId id="304" r:id="rId96"/>
    <p:sldId id="308" r:id="rId97"/>
    <p:sldId id="305" r:id="rId98"/>
    <p:sldId id="309" r:id="rId99"/>
    <p:sldId id="320" r:id="rId100"/>
    <p:sldId id="317" r:id="rId101"/>
    <p:sldId id="318" r:id="rId102"/>
    <p:sldId id="319" r:id="rId103"/>
    <p:sldId id="306" r:id="rId104"/>
    <p:sldId id="307" r:id="rId105"/>
    <p:sldId id="325" r:id="rId106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48" autoAdjust="0"/>
    <p:restoredTop sz="94660"/>
  </p:normalViewPr>
  <p:slideViewPr>
    <p:cSldViewPr>
      <p:cViewPr varScale="1">
        <p:scale>
          <a:sx n="82" d="100"/>
          <a:sy n="82" d="100"/>
        </p:scale>
        <p:origin x="1416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png"/></Relationships>
</file>

<file path=ppt/drawings/_rels/vmlDrawing3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image" Target="../media/image135.png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png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png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6.png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png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png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png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7.png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png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6.png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8.png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8.png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png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7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39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39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 altLang="it-IT"/>
          </a:p>
        </p:txBody>
      </p:sp>
      <p:sp>
        <p:nvSpPr>
          <p:cNvPr id="3174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70B9FF5-1235-4F1C-BB7B-AEF8A9E6554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31693B-8517-4946-87C0-B7FCB2C4E60E}" type="slidenum">
              <a:rPr lang="it-IT" altLang="it-IT"/>
              <a:pPr/>
              <a:t>2</a:t>
            </a:fld>
            <a:endParaRPr lang="it-IT" altLang="it-IT"/>
          </a:p>
        </p:txBody>
      </p:sp>
      <p:sp>
        <p:nvSpPr>
          <p:cNvPr id="727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E75FAC-80F2-4786-8A90-EAA31C07C499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788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C98747-805A-4504-B8E4-5D51BDD85493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798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6CA84B-315C-426E-9B7F-E1F1C601ED7B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808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316CEE-8C92-431D-AD1D-66461FCDB6FB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819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D167C6-57E2-4A0D-A757-4192BB698646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829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BAE61E-1263-4C99-9D7D-9B5718D0E986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839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F3E731-2E6F-452E-B7DB-006D83A7D940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849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05E3E-DF92-4D71-A9BC-33D334A682EF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860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2E1156-ADAA-4206-82F6-868A7179C035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870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9E0EFB-0F68-4B76-A2EE-056231B93E1D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880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18A234-A3E8-4038-8BE8-3798E75C5DB7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737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81F670-F19D-4966-BFDA-860A0BDB9B22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1054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884821-BB7D-4A3E-ADE6-12A71D13B502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1064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94A378-2A63-4A70-9013-2EB712DBC408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1075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BB9A2B-0215-4AB0-A5AF-84E4D3D67A5E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1085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C796DC-2884-4D90-8196-ACD1B8C0BAF1}" type="slidenum">
              <a:rPr lang="it-IT" altLang="it-IT"/>
              <a:pPr/>
              <a:t>43</a:t>
            </a:fld>
            <a:endParaRPr lang="it-IT" altLang="it-IT"/>
          </a:p>
        </p:txBody>
      </p:sp>
      <p:sp>
        <p:nvSpPr>
          <p:cNvPr id="921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62CDB6-CFF8-4952-AAE1-CFFFDD0EA78B}" type="slidenum">
              <a:rPr lang="it-IT" altLang="it-IT"/>
              <a:pPr/>
              <a:t>44</a:t>
            </a:fld>
            <a:endParaRPr lang="it-IT" altLang="it-IT"/>
          </a:p>
        </p:txBody>
      </p:sp>
      <p:sp>
        <p:nvSpPr>
          <p:cNvPr id="931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F90822-DDA8-466A-9891-C01B319149DC}" type="slidenum">
              <a:rPr lang="it-IT" altLang="it-IT"/>
              <a:pPr/>
              <a:t>45</a:t>
            </a:fld>
            <a:endParaRPr lang="it-IT" altLang="it-IT"/>
          </a:p>
        </p:txBody>
      </p:sp>
      <p:sp>
        <p:nvSpPr>
          <p:cNvPr id="942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A28647-93C3-4798-A8AB-B1A26C8B7AFB}" type="slidenum">
              <a:rPr lang="it-IT" altLang="it-IT"/>
              <a:pPr/>
              <a:t>46</a:t>
            </a:fld>
            <a:endParaRPr lang="it-IT" altLang="it-IT"/>
          </a:p>
        </p:txBody>
      </p:sp>
      <p:sp>
        <p:nvSpPr>
          <p:cNvPr id="952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1F4822-5DB1-4F1E-AB94-24BA4948E707}" type="slidenum">
              <a:rPr lang="it-IT" altLang="it-IT"/>
              <a:pPr/>
              <a:t>47</a:t>
            </a:fld>
            <a:endParaRPr lang="it-IT" altLang="it-IT"/>
          </a:p>
        </p:txBody>
      </p:sp>
      <p:sp>
        <p:nvSpPr>
          <p:cNvPr id="962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7DF676-1F52-45E1-B5E2-582FA4B659FE}" type="slidenum">
              <a:rPr lang="it-IT" altLang="it-IT"/>
              <a:pPr/>
              <a:t>48</a:t>
            </a:fld>
            <a:endParaRPr lang="it-IT" altLang="it-IT"/>
          </a:p>
        </p:txBody>
      </p:sp>
      <p:sp>
        <p:nvSpPr>
          <p:cNvPr id="972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33D9E1-58DF-42CE-93EC-0486BAB3EEA6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890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BB0A41-A707-47A3-8BC6-5417A48D28A2}" type="slidenum">
              <a:rPr lang="it-IT" altLang="it-IT"/>
              <a:pPr/>
              <a:t>49</a:t>
            </a:fld>
            <a:endParaRPr lang="it-IT" altLang="it-IT"/>
          </a:p>
        </p:txBody>
      </p:sp>
      <p:sp>
        <p:nvSpPr>
          <p:cNvPr id="983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E8060F-93ED-44F0-9CF0-BF66AE816500}" type="slidenum">
              <a:rPr lang="it-IT" altLang="it-IT"/>
              <a:pPr/>
              <a:t>50</a:t>
            </a:fld>
            <a:endParaRPr lang="it-IT" altLang="it-IT"/>
          </a:p>
        </p:txBody>
      </p:sp>
      <p:sp>
        <p:nvSpPr>
          <p:cNvPr id="993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3251F9-352E-480B-82B4-4E61D5DB81F6}" type="slidenum">
              <a:rPr lang="it-IT" altLang="it-IT"/>
              <a:pPr/>
              <a:t>52</a:t>
            </a:fld>
            <a:endParaRPr lang="it-IT" altLang="it-IT"/>
          </a:p>
        </p:txBody>
      </p:sp>
      <p:sp>
        <p:nvSpPr>
          <p:cNvPr id="1013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F31A1E-31D1-4101-9CBE-DBFC75899CD8}" type="slidenum">
              <a:rPr lang="it-IT" altLang="it-IT"/>
              <a:pPr/>
              <a:t>53</a:t>
            </a:fld>
            <a:endParaRPr lang="it-IT" altLang="it-IT"/>
          </a:p>
        </p:txBody>
      </p:sp>
      <p:sp>
        <p:nvSpPr>
          <p:cNvPr id="1024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4C38AC-AAF7-40E0-A214-E705C147BB8F}" type="slidenum">
              <a:rPr lang="it-IT" altLang="it-IT"/>
              <a:pPr/>
              <a:t>54</a:t>
            </a:fld>
            <a:endParaRPr lang="it-IT" altLang="it-IT"/>
          </a:p>
        </p:txBody>
      </p:sp>
      <p:sp>
        <p:nvSpPr>
          <p:cNvPr id="1003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8CB06E-B1B4-482F-A965-21D4B1257706}" type="slidenum">
              <a:rPr lang="it-IT" altLang="it-IT"/>
              <a:pPr/>
              <a:t>55</a:t>
            </a:fld>
            <a:endParaRPr lang="it-IT" altLang="it-IT"/>
          </a:p>
        </p:txBody>
      </p:sp>
      <p:sp>
        <p:nvSpPr>
          <p:cNvPr id="1034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A350E9-6685-413B-B1F7-FA665C504397}" type="slidenum">
              <a:rPr lang="it-IT" altLang="it-IT"/>
              <a:pPr/>
              <a:t>56</a:t>
            </a:fld>
            <a:endParaRPr lang="it-IT" altLang="it-IT"/>
          </a:p>
        </p:txBody>
      </p:sp>
      <p:sp>
        <p:nvSpPr>
          <p:cNvPr id="1044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27FC4C-4C53-4600-BBBA-9E4510D59ABC}" type="slidenum">
              <a:rPr lang="it-IT" altLang="it-IT"/>
              <a:pPr/>
              <a:t>57</a:t>
            </a:fld>
            <a:endParaRPr lang="it-IT" altLang="it-IT"/>
          </a:p>
        </p:txBody>
      </p:sp>
      <p:sp>
        <p:nvSpPr>
          <p:cNvPr id="1095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4CC13A-D480-45B1-B5BD-BDA2EC693D34}" type="slidenum">
              <a:rPr lang="it-IT" altLang="it-IT"/>
              <a:pPr/>
              <a:t>58</a:t>
            </a:fld>
            <a:endParaRPr lang="it-IT" altLang="it-IT"/>
          </a:p>
        </p:txBody>
      </p:sp>
      <p:sp>
        <p:nvSpPr>
          <p:cNvPr id="1105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5D02F0-ECB2-4C77-A306-FBD688D7BA4E}" type="slidenum">
              <a:rPr lang="it-IT" altLang="it-IT"/>
              <a:pPr/>
              <a:t>59</a:t>
            </a:fld>
            <a:endParaRPr lang="it-IT" altLang="it-IT"/>
          </a:p>
        </p:txBody>
      </p:sp>
      <p:sp>
        <p:nvSpPr>
          <p:cNvPr id="1116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A19D88-7DFA-4181-B044-639E30F52770}" type="slidenum">
              <a:rPr lang="it-IT" altLang="it-IT"/>
              <a:pPr/>
              <a:t>9</a:t>
            </a:fld>
            <a:endParaRPr lang="it-IT" altLang="it-IT"/>
          </a:p>
        </p:txBody>
      </p:sp>
      <p:sp>
        <p:nvSpPr>
          <p:cNvPr id="901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349954-DAEE-451C-8236-81F920C118CE}" type="slidenum">
              <a:rPr lang="it-IT" altLang="it-IT"/>
              <a:pPr/>
              <a:t>60</a:t>
            </a:fld>
            <a:endParaRPr lang="it-IT" altLang="it-IT"/>
          </a:p>
        </p:txBody>
      </p:sp>
      <p:sp>
        <p:nvSpPr>
          <p:cNvPr id="1126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0A41C0-EB44-4DB3-86B2-2BF93E8D454B}" type="slidenum">
              <a:rPr lang="it-IT" altLang="it-IT"/>
              <a:pPr/>
              <a:t>61</a:t>
            </a:fld>
            <a:endParaRPr lang="it-IT" altLang="it-IT"/>
          </a:p>
        </p:txBody>
      </p:sp>
      <p:sp>
        <p:nvSpPr>
          <p:cNvPr id="1136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E87EEE-C61F-46FB-8F41-70A6B47297DC}" type="slidenum">
              <a:rPr lang="it-IT" altLang="it-IT"/>
              <a:pPr/>
              <a:t>62</a:t>
            </a:fld>
            <a:endParaRPr lang="it-IT" altLang="it-IT"/>
          </a:p>
        </p:txBody>
      </p:sp>
      <p:sp>
        <p:nvSpPr>
          <p:cNvPr id="1146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13C9E3-2867-4D4A-A773-83340F35DA7B}" type="slidenum">
              <a:rPr lang="it-IT" altLang="it-IT"/>
              <a:pPr/>
              <a:t>63</a:t>
            </a:fld>
            <a:endParaRPr lang="it-IT" altLang="it-IT"/>
          </a:p>
        </p:txBody>
      </p:sp>
      <p:sp>
        <p:nvSpPr>
          <p:cNvPr id="1157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A282800-3DF3-4150-900D-27548595DD11}" type="slidenum">
              <a:rPr lang="it-IT" altLang="it-IT"/>
              <a:pPr eaLnBrk="1" hangingPunct="1">
                <a:spcBef>
                  <a:spcPct val="0"/>
                </a:spcBef>
              </a:pPr>
              <a:t>68</a:t>
            </a:fld>
            <a:endParaRPr lang="it-IT" altLang="it-IT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054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FF57C-99EC-4419-B19B-3FEB623C7137}" type="slidenum">
              <a:rPr lang="it-IT" altLang="it-IT"/>
              <a:pPr/>
              <a:t>91</a:t>
            </a:fld>
            <a:endParaRPr lang="it-IT" altLang="it-IT"/>
          </a:p>
        </p:txBody>
      </p:sp>
      <p:sp>
        <p:nvSpPr>
          <p:cNvPr id="1167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431FE9-2120-462A-B1FC-7759376D6739}" type="slidenum">
              <a:rPr lang="it-IT" altLang="it-IT"/>
              <a:pPr/>
              <a:t>92</a:t>
            </a:fld>
            <a:endParaRPr lang="it-IT" altLang="it-IT"/>
          </a:p>
        </p:txBody>
      </p:sp>
      <p:sp>
        <p:nvSpPr>
          <p:cNvPr id="1177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C8646A-A2BA-48F8-8AF5-D3F4912BD01A}" type="slidenum">
              <a:rPr lang="it-IT" altLang="it-IT"/>
              <a:pPr/>
              <a:t>93</a:t>
            </a:fld>
            <a:endParaRPr lang="it-IT" altLang="it-IT"/>
          </a:p>
        </p:txBody>
      </p:sp>
      <p:sp>
        <p:nvSpPr>
          <p:cNvPr id="1187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E235C0-4454-437D-9F8C-D0889CF2E603}" type="slidenum">
              <a:rPr lang="it-IT" altLang="it-IT"/>
              <a:pPr/>
              <a:t>94</a:t>
            </a:fld>
            <a:endParaRPr lang="it-IT" altLang="it-IT"/>
          </a:p>
        </p:txBody>
      </p:sp>
      <p:sp>
        <p:nvSpPr>
          <p:cNvPr id="1198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CB909C-EBF7-474A-A56D-B4E76E8FFEA5}" type="slidenum">
              <a:rPr lang="it-IT" altLang="it-IT"/>
              <a:pPr/>
              <a:t>95</a:t>
            </a:fld>
            <a:endParaRPr lang="it-IT" altLang="it-IT"/>
          </a:p>
        </p:txBody>
      </p:sp>
      <p:sp>
        <p:nvSpPr>
          <p:cNvPr id="1208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6517D-C343-4EB2-99C3-6B2CCA9A9EB0}" type="slidenum">
              <a:rPr lang="it-IT" altLang="it-IT"/>
              <a:pPr/>
              <a:t>10</a:t>
            </a:fld>
            <a:endParaRPr lang="it-IT" altLang="it-IT"/>
          </a:p>
        </p:txBody>
      </p:sp>
      <p:sp>
        <p:nvSpPr>
          <p:cNvPr id="911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F40795-D88F-48B8-9E68-52563960E98A}" type="slidenum">
              <a:rPr lang="it-IT" altLang="it-IT"/>
              <a:pPr/>
              <a:t>96</a:t>
            </a:fld>
            <a:endParaRPr lang="it-IT" altLang="it-IT"/>
          </a:p>
        </p:txBody>
      </p:sp>
      <p:sp>
        <p:nvSpPr>
          <p:cNvPr id="1218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A1ACA3-D093-4E00-BD2D-346E60189B7C}" type="slidenum">
              <a:rPr lang="it-IT" altLang="it-IT"/>
              <a:pPr/>
              <a:t>97</a:t>
            </a:fld>
            <a:endParaRPr lang="it-IT" altLang="it-IT"/>
          </a:p>
        </p:txBody>
      </p:sp>
      <p:sp>
        <p:nvSpPr>
          <p:cNvPr id="1228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B8BEF9-6A34-4C05-9608-3E664606F51B}" type="slidenum">
              <a:rPr lang="it-IT" altLang="it-IT"/>
              <a:pPr/>
              <a:t>98</a:t>
            </a:fld>
            <a:endParaRPr lang="it-IT" altLang="it-IT"/>
          </a:p>
        </p:txBody>
      </p:sp>
      <p:sp>
        <p:nvSpPr>
          <p:cNvPr id="1239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AA8F23-7768-4F06-A49F-4B89BD92BD36}" type="slidenum">
              <a:rPr lang="it-IT" altLang="it-IT"/>
              <a:pPr/>
              <a:t>99</a:t>
            </a:fld>
            <a:endParaRPr lang="it-IT" altLang="it-IT"/>
          </a:p>
        </p:txBody>
      </p:sp>
      <p:sp>
        <p:nvSpPr>
          <p:cNvPr id="1249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0A2480-6B20-405C-AE87-C4541FD110E8}" type="slidenum">
              <a:rPr lang="it-IT" altLang="it-IT"/>
              <a:pPr/>
              <a:t>100</a:t>
            </a:fld>
            <a:endParaRPr lang="it-IT" altLang="it-IT"/>
          </a:p>
        </p:txBody>
      </p:sp>
      <p:sp>
        <p:nvSpPr>
          <p:cNvPr id="1259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AEFEC5-6410-4FC3-8C20-B20680F7E777}" type="slidenum">
              <a:rPr lang="it-IT" altLang="it-IT"/>
              <a:pPr/>
              <a:t>101</a:t>
            </a:fld>
            <a:endParaRPr lang="it-IT" altLang="it-IT"/>
          </a:p>
        </p:txBody>
      </p:sp>
      <p:sp>
        <p:nvSpPr>
          <p:cNvPr id="1269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4E2D8E-28A2-4A01-B98E-E34F1F0ADE24}" type="slidenum">
              <a:rPr lang="it-IT" altLang="it-IT"/>
              <a:pPr/>
              <a:t>102</a:t>
            </a:fld>
            <a:endParaRPr lang="it-IT" altLang="it-IT"/>
          </a:p>
        </p:txBody>
      </p:sp>
      <p:sp>
        <p:nvSpPr>
          <p:cNvPr id="1280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DF7973-17F0-4D40-93A4-3E9DD4BB6520}" type="slidenum">
              <a:rPr lang="it-IT" altLang="it-IT"/>
              <a:pPr/>
              <a:t>103</a:t>
            </a:fld>
            <a:endParaRPr lang="it-IT" altLang="it-IT"/>
          </a:p>
        </p:txBody>
      </p:sp>
      <p:sp>
        <p:nvSpPr>
          <p:cNvPr id="1290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2A6516-C488-41B3-A304-18F55D94E6C0}" type="slidenum">
              <a:rPr lang="it-IT" altLang="it-IT"/>
              <a:pPr/>
              <a:t>104</a:t>
            </a:fld>
            <a:endParaRPr lang="it-IT" altLang="it-IT"/>
          </a:p>
        </p:txBody>
      </p:sp>
      <p:sp>
        <p:nvSpPr>
          <p:cNvPr id="1300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D69475-F91A-40AE-A097-2FD0275CDEED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747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86E8E7-8FFF-4153-ADE0-A86F0646E941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757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0DD295-B4F8-4DC4-A76F-E61DA48CE716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768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A984D5-F0FA-46C5-909B-B0048CB3934A}" type="slidenum">
              <a:rPr lang="it-IT" altLang="it-IT"/>
              <a:pPr/>
              <a:t>17</a:t>
            </a:fld>
            <a:endParaRPr lang="it-IT" altLang="it-IT"/>
          </a:p>
        </p:txBody>
      </p:sp>
      <p:sp>
        <p:nvSpPr>
          <p:cNvPr id="778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B198A1-1048-47E7-A454-9A52168FD6B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16909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E9389-B73F-4940-84D0-6185E68867E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878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851E9-0225-4F93-99AD-5DF0706963E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8756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C853F-D782-4178-9839-B5232F70B2D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3558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5786B-CD3C-485C-A972-3E93167CF15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3668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81B127-850E-41BE-8281-F4E6923E12E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60371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8D1FF-DF4E-49FF-AACA-F175B3B2D0B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7521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0C84D-55FF-4901-9B14-7DD0A7BD0DA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35383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069686-3D8D-4FCC-BD5C-C26E674294B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15923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415E31-948F-48F8-9780-2A3D25A1F56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5350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D34C3-9C1B-43EC-8293-94BA43AD107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7909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AC7BE2A-9151-4EB7-A812-B2FEA27AD74A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76.png"/><Relationship Id="rId4" Type="http://schemas.openxmlformats.org/officeDocument/2006/relationships/oleObject" Target="../embeddings/oleObject64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7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7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9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9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9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6.png"/><Relationship Id="rId5" Type="http://schemas.openxmlformats.org/officeDocument/2006/relationships/oleObject" Target="../embeddings/oleObject18.bin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6.png"/><Relationship Id="rId5" Type="http://schemas.openxmlformats.org/officeDocument/2006/relationships/oleObject" Target="../embeddings/oleObject19.bin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1.png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56.png"/><Relationship Id="rId4" Type="http://schemas.openxmlformats.org/officeDocument/2006/relationships/oleObject" Target="../embeddings/oleObject2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60.png"/><Relationship Id="rId4" Type="http://schemas.openxmlformats.org/officeDocument/2006/relationships/oleObject" Target="../embeddings/oleObject22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64.png"/><Relationship Id="rId4" Type="http://schemas.openxmlformats.org/officeDocument/2006/relationships/oleObject" Target="../embeddings/oleObject23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4" Type="http://schemas.openxmlformats.org/officeDocument/2006/relationships/oleObject" Target="../embeddings/oleObject24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69.png"/><Relationship Id="rId4" Type="http://schemas.openxmlformats.org/officeDocument/2006/relationships/oleObject" Target="../embeddings/oleObject25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1.png"/><Relationship Id="rId5" Type="http://schemas.openxmlformats.org/officeDocument/2006/relationships/oleObject" Target="../embeddings/oleObject26.bin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76.png"/><Relationship Id="rId4" Type="http://schemas.openxmlformats.org/officeDocument/2006/relationships/oleObject" Target="../embeddings/oleObject27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0.png"/><Relationship Id="rId5" Type="http://schemas.openxmlformats.org/officeDocument/2006/relationships/oleObject" Target="../embeddings/oleObject28.bin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81.png"/><Relationship Id="rId5" Type="http://schemas.openxmlformats.org/officeDocument/2006/relationships/oleObject" Target="../embeddings/oleObject30.bin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88.png"/><Relationship Id="rId4" Type="http://schemas.openxmlformats.org/officeDocument/2006/relationships/oleObject" Target="../embeddings/oleObject3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91.png"/><Relationship Id="rId5" Type="http://schemas.openxmlformats.org/officeDocument/2006/relationships/oleObject" Target="../embeddings/oleObject32.bin"/><Relationship Id="rId4" Type="http://schemas.openxmlformats.org/officeDocument/2006/relationships/image" Target="../media/image9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94.png"/><Relationship Id="rId5" Type="http://schemas.openxmlformats.org/officeDocument/2006/relationships/oleObject" Target="../embeddings/oleObject33.bin"/><Relationship Id="rId4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96.png"/><Relationship Id="rId5" Type="http://schemas.openxmlformats.org/officeDocument/2006/relationships/oleObject" Target="../embeddings/oleObject34.bin"/><Relationship Id="rId4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98.png"/><Relationship Id="rId5" Type="http://schemas.openxmlformats.org/officeDocument/2006/relationships/oleObject" Target="../embeddings/oleObject35.bin"/><Relationship Id="rId4" Type="http://schemas.openxmlformats.org/officeDocument/2006/relationships/image" Target="../media/image9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01.png"/><Relationship Id="rId5" Type="http://schemas.openxmlformats.org/officeDocument/2006/relationships/oleObject" Target="../embeddings/oleObject36.bin"/><Relationship Id="rId4" Type="http://schemas.openxmlformats.org/officeDocument/2006/relationships/image" Target="../media/image10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oleObject" Target="../embeddings/oleObject6.bin"/><Relationship Id="rId3" Type="http://schemas.openxmlformats.org/officeDocument/2006/relationships/image" Target="../media/image16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03.png"/><Relationship Id="rId5" Type="http://schemas.openxmlformats.org/officeDocument/2006/relationships/oleObject" Target="../embeddings/oleObject37.bin"/><Relationship Id="rId4" Type="http://schemas.openxmlformats.org/officeDocument/2006/relationships/image" Target="../media/image10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05.png"/><Relationship Id="rId5" Type="http://schemas.openxmlformats.org/officeDocument/2006/relationships/oleObject" Target="../embeddings/oleObject38.bin"/><Relationship Id="rId4" Type="http://schemas.openxmlformats.org/officeDocument/2006/relationships/image" Target="../media/image10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05.png"/><Relationship Id="rId5" Type="http://schemas.openxmlformats.org/officeDocument/2006/relationships/oleObject" Target="../embeddings/oleObject39.bin"/><Relationship Id="rId4" Type="http://schemas.openxmlformats.org/officeDocument/2006/relationships/image" Target="../media/image10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08.png"/><Relationship Id="rId5" Type="http://schemas.openxmlformats.org/officeDocument/2006/relationships/oleObject" Target="../embeddings/oleObject40.bin"/><Relationship Id="rId4" Type="http://schemas.openxmlformats.org/officeDocument/2006/relationships/image" Target="../media/image10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10.png"/><Relationship Id="rId4" Type="http://schemas.openxmlformats.org/officeDocument/2006/relationships/oleObject" Target="../embeddings/oleObject41.bin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11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2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24.png"/><Relationship Id="rId4" Type="http://schemas.openxmlformats.org/officeDocument/2006/relationships/oleObject" Target="../embeddings/oleObject43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31.png"/><Relationship Id="rId4" Type="http://schemas.openxmlformats.org/officeDocument/2006/relationships/oleObject" Target="../embeddings/oleObject44.bin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35.png"/><Relationship Id="rId4" Type="http://schemas.openxmlformats.org/officeDocument/2006/relationships/oleObject" Target="../embeddings/oleObject45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38.png"/><Relationship Id="rId5" Type="http://schemas.openxmlformats.org/officeDocument/2006/relationships/image" Target="../media/image135.png"/><Relationship Id="rId4" Type="http://schemas.openxmlformats.org/officeDocument/2006/relationships/oleObject" Target="../embeddings/oleObject46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48.bin"/><Relationship Id="rId5" Type="http://schemas.openxmlformats.org/officeDocument/2006/relationships/image" Target="../media/image135.png"/><Relationship Id="rId4" Type="http://schemas.openxmlformats.org/officeDocument/2006/relationships/oleObject" Target="../embeddings/oleObject47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141.png"/><Relationship Id="rId4" Type="http://schemas.openxmlformats.org/officeDocument/2006/relationships/oleObject" Target="../embeddings/oleObject49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141.png"/><Relationship Id="rId4" Type="http://schemas.openxmlformats.org/officeDocument/2006/relationships/oleObject" Target="../embeddings/oleObject50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141.png"/><Relationship Id="rId4" Type="http://schemas.openxmlformats.org/officeDocument/2006/relationships/oleObject" Target="../embeddings/oleObject51.bin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14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49.png"/><Relationship Id="rId5" Type="http://schemas.openxmlformats.org/officeDocument/2006/relationships/oleObject" Target="../embeddings/oleObject54.bin"/><Relationship Id="rId4" Type="http://schemas.openxmlformats.org/officeDocument/2006/relationships/image" Target="../media/image15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155.png"/><Relationship Id="rId4" Type="http://schemas.openxmlformats.org/officeDocument/2006/relationships/oleObject" Target="../embeddings/oleObject55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157.png"/><Relationship Id="rId4" Type="http://schemas.openxmlformats.org/officeDocument/2006/relationships/oleObject" Target="../embeddings/oleObject5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76.png"/><Relationship Id="rId4" Type="http://schemas.openxmlformats.org/officeDocument/2006/relationships/oleObject" Target="../embeddings/oleObject57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160.png"/><Relationship Id="rId5" Type="http://schemas.openxmlformats.org/officeDocument/2006/relationships/oleObject" Target="../embeddings/oleObject58.bin"/><Relationship Id="rId4" Type="http://schemas.openxmlformats.org/officeDocument/2006/relationships/image" Target="../media/image161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163.png"/><Relationship Id="rId5" Type="http://schemas.openxmlformats.org/officeDocument/2006/relationships/oleObject" Target="../embeddings/oleObject59.bin"/><Relationship Id="rId4" Type="http://schemas.openxmlformats.org/officeDocument/2006/relationships/image" Target="../media/image164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166.png"/><Relationship Id="rId5" Type="http://schemas.openxmlformats.org/officeDocument/2006/relationships/oleObject" Target="../embeddings/oleObject60.bin"/><Relationship Id="rId4" Type="http://schemas.openxmlformats.org/officeDocument/2006/relationships/image" Target="../media/image167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168.png"/><Relationship Id="rId5" Type="http://schemas.openxmlformats.org/officeDocument/2006/relationships/oleObject" Target="../embeddings/oleObject61.bin"/><Relationship Id="rId4" Type="http://schemas.openxmlformats.org/officeDocument/2006/relationships/image" Target="../media/image169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168.png"/><Relationship Id="rId5" Type="http://schemas.openxmlformats.org/officeDocument/2006/relationships/oleObject" Target="../embeddings/oleObject62.bin"/><Relationship Id="rId4" Type="http://schemas.openxmlformats.org/officeDocument/2006/relationships/image" Target="../media/image170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171.png"/><Relationship Id="rId5" Type="http://schemas.openxmlformats.org/officeDocument/2006/relationships/oleObject" Target="../embeddings/oleObject63.bin"/><Relationship Id="rId4" Type="http://schemas.openxmlformats.org/officeDocument/2006/relationships/image" Target="../media/image17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9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C4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0"/>
            <a:ext cx="5770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7188"/>
            <a:ext cx="8964613" cy="626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938"/>
            <a:ext cx="8785225" cy="658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K2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38100"/>
            <a:ext cx="8532812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227763"/>
            <a:ext cx="6002338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LH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0"/>
            <a:ext cx="7343775" cy="625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299200"/>
            <a:ext cx="6002338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3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549275"/>
            <a:ext cx="4608512" cy="611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7221" name="Object 5"/>
          <p:cNvGraphicFramePr>
            <a:graphicFrameLocks noChangeAspect="1"/>
          </p:cNvGraphicFramePr>
          <p:nvPr/>
        </p:nvGraphicFramePr>
        <p:xfrm>
          <a:off x="179388" y="0"/>
          <a:ext cx="40386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6" name="Bitmap Image" r:id="rId4" imgW="4038095" imgH="666667" progId="PBrush">
                  <p:embed/>
                </p:oleObj>
              </mc:Choice>
              <mc:Fallback>
                <p:oleObj name="Bitmap Image" r:id="rId4" imgW="4038095" imgH="666667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0"/>
                        <a:ext cx="40386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-47625"/>
            <a:ext cx="8772525" cy="674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24238"/>
            <a:ext cx="2857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44450"/>
            <a:ext cx="9505950" cy="690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0"/>
            <a:ext cx="17430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7461" name="Object 5"/>
          <p:cNvGraphicFramePr>
            <a:graphicFrameLocks noChangeAspect="1"/>
          </p:cNvGraphicFramePr>
          <p:nvPr/>
        </p:nvGraphicFramePr>
        <p:xfrm>
          <a:off x="0" y="115888"/>
          <a:ext cx="20859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66" name="Bitmap Image" r:id="rId6" imgW="2085714" imgH="514422" progId="PBrush">
                  <p:embed/>
                </p:oleObj>
              </mc:Choice>
              <mc:Fallback>
                <p:oleObj name="Bitmap Image" r:id="rId6" imgW="2085714" imgH="514422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5888"/>
                        <a:ext cx="2085975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1750"/>
            <a:ext cx="6911975" cy="674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449263"/>
            <a:ext cx="9361488" cy="730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A2"/>
          <p:cNvPicPr>
            <a:picLocks noChangeAspect="1" noChangeArrowheads="1"/>
          </p:cNvPicPr>
          <p:nvPr/>
        </p:nvPicPr>
        <p:blipFill>
          <a:blip r:embed="rId3">
            <a:lum bright="-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-30163"/>
            <a:ext cx="82804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404813"/>
            <a:ext cx="4222750" cy="619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a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15888"/>
            <a:ext cx="5010150" cy="604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A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0"/>
            <a:ext cx="6102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A6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B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613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2555875" y="6172200"/>
          <a:ext cx="45339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Bitmap Image" r:id="rId5" imgW="4533333" imgH="685714" progId="PBrush">
                  <p:embed/>
                </p:oleObj>
              </mc:Choice>
              <mc:Fallback>
                <p:oleObj name="Bitmap Image" r:id="rId5" imgW="4533333" imgH="685714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6172200"/>
                        <a:ext cx="45339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692150"/>
            <a:ext cx="4378325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5" y="42863"/>
            <a:ext cx="4540250" cy="648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B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738"/>
            <a:ext cx="9144000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245" name="Object 5"/>
          <p:cNvGraphicFramePr>
            <a:graphicFrameLocks noChangeAspect="1"/>
          </p:cNvGraphicFramePr>
          <p:nvPr/>
        </p:nvGraphicFramePr>
        <p:xfrm>
          <a:off x="2124075" y="260350"/>
          <a:ext cx="45339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Bitmap Image" r:id="rId5" imgW="4533333" imgH="685714" progId="PBrush">
                  <p:embed/>
                </p:oleObj>
              </mc:Choice>
              <mc:Fallback>
                <p:oleObj name="Bitmap Image" r:id="rId5" imgW="4533333" imgH="685714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260350"/>
                        <a:ext cx="45339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6"/>
          <p:cNvGraphicFramePr>
            <a:graphicFrameLocks noChangeAspect="1"/>
          </p:cNvGraphicFramePr>
          <p:nvPr/>
        </p:nvGraphicFramePr>
        <p:xfrm>
          <a:off x="2555875" y="6021388"/>
          <a:ext cx="40290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Bitmap Image" r:id="rId7" imgW="4029637" imgH="609524" progId="PBrush">
                  <p:embed/>
                </p:oleObj>
              </mc:Choice>
              <mc:Fallback>
                <p:oleObj name="Bitmap Image" r:id="rId7" imgW="4029637" imgH="609524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6021388"/>
                        <a:ext cx="40290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B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475"/>
            <a:ext cx="91440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2268538" y="6248400"/>
          <a:ext cx="40290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Bitmap Image" r:id="rId5" imgW="4029637" imgH="609524" progId="PBrush">
                  <p:embed/>
                </p:oleObj>
              </mc:Choice>
              <mc:Fallback>
                <p:oleObj name="Bitmap Image" r:id="rId5" imgW="4029637" imgH="609524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6248400"/>
                        <a:ext cx="40290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Object 6"/>
          <p:cNvGraphicFramePr>
            <a:graphicFrameLocks noChangeAspect="1"/>
          </p:cNvGraphicFramePr>
          <p:nvPr/>
        </p:nvGraphicFramePr>
        <p:xfrm>
          <a:off x="2195513" y="6350"/>
          <a:ext cx="44196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0" name="Bitmap Image" r:id="rId7" imgW="4420217" imgH="542857" progId="PBrush">
                  <p:embed/>
                </p:oleObj>
              </mc:Choice>
              <mc:Fallback>
                <p:oleObj name="Bitmap Image" r:id="rId7" imgW="4420217" imgH="54285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6350"/>
                        <a:ext cx="44196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B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32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293" name="Object 5"/>
          <p:cNvGraphicFramePr>
            <a:graphicFrameLocks noChangeAspect="1"/>
          </p:cNvGraphicFramePr>
          <p:nvPr/>
        </p:nvGraphicFramePr>
        <p:xfrm>
          <a:off x="5651500" y="6356350"/>
          <a:ext cx="34925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Bitmap Image" r:id="rId5" imgW="4029637" imgH="609524" progId="PBrush">
                  <p:embed/>
                </p:oleObj>
              </mc:Choice>
              <mc:Fallback>
                <p:oleObj name="Bitmap Image" r:id="rId5" imgW="4029637" imgH="609524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6356350"/>
                        <a:ext cx="3492500" cy="52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4" name="Object 6"/>
          <p:cNvGraphicFramePr>
            <a:graphicFrameLocks noChangeAspect="1"/>
          </p:cNvGraphicFramePr>
          <p:nvPr/>
        </p:nvGraphicFramePr>
        <p:xfrm>
          <a:off x="323850" y="6315075"/>
          <a:ext cx="44196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Bitmap Image" r:id="rId7" imgW="4420217" imgH="542857" progId="PBrush">
                  <p:embed/>
                </p:oleObj>
              </mc:Choice>
              <mc:Fallback>
                <p:oleObj name="Bitmap Image" r:id="rId7" imgW="4420217" imgH="54285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6315075"/>
                        <a:ext cx="44196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B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4238"/>
            <a:ext cx="9144000" cy="50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317" name="Object 5"/>
          <p:cNvGraphicFramePr>
            <a:graphicFrameLocks noChangeAspect="1"/>
          </p:cNvGraphicFramePr>
          <p:nvPr/>
        </p:nvGraphicFramePr>
        <p:xfrm>
          <a:off x="2627313" y="6021388"/>
          <a:ext cx="40290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7" name="Bitmap Image" r:id="rId5" imgW="4029637" imgH="609524" progId="PBrush">
                  <p:embed/>
                </p:oleObj>
              </mc:Choice>
              <mc:Fallback>
                <p:oleObj name="Bitmap Image" r:id="rId5" imgW="4029637" imgH="609524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6021388"/>
                        <a:ext cx="40290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8" name="Object 6"/>
          <p:cNvGraphicFramePr>
            <a:graphicFrameLocks noChangeAspect="1"/>
          </p:cNvGraphicFramePr>
          <p:nvPr/>
        </p:nvGraphicFramePr>
        <p:xfrm>
          <a:off x="2195513" y="260350"/>
          <a:ext cx="44196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" name="Bitmap Image" r:id="rId7" imgW="4420217" imgH="542857" progId="PBrush">
                  <p:embed/>
                </p:oleObj>
              </mc:Choice>
              <mc:Fallback>
                <p:oleObj name="Bitmap Image" r:id="rId7" imgW="4420217" imgH="54285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260350"/>
                        <a:ext cx="44196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B6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288"/>
            <a:ext cx="8928100" cy="682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B7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0" y="6305550"/>
          <a:ext cx="54102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name="Bitmap Image" r:id="rId5" imgW="5409524" imgH="552527" progId="PBrush">
                  <p:embed/>
                </p:oleObj>
              </mc:Choice>
              <mc:Fallback>
                <p:oleObj name="Bitmap Image" r:id="rId5" imgW="5409524" imgH="552527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05550"/>
                        <a:ext cx="54102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B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06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390" name="Object 6"/>
          <p:cNvGraphicFramePr>
            <a:graphicFrameLocks noChangeAspect="1"/>
          </p:cNvGraphicFramePr>
          <p:nvPr/>
        </p:nvGraphicFramePr>
        <p:xfrm>
          <a:off x="1763713" y="6116638"/>
          <a:ext cx="54102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name="Bitmap Image" r:id="rId5" imgW="5409524" imgH="552527" progId="PBrush">
                  <p:embed/>
                </p:oleObj>
              </mc:Choice>
              <mc:Fallback>
                <p:oleObj name="Bitmap Image" r:id="rId5" imgW="5409524" imgH="55252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6116638"/>
                        <a:ext cx="54102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B9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38"/>
            <a:ext cx="9144000" cy="658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F0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F1"/>
          <p:cNvPicPr>
            <a:picLocks noChangeAspect="1" noChangeArrowheads="1"/>
          </p:cNvPicPr>
          <p:nvPr/>
        </p:nvPicPr>
        <p:blipFill>
          <a:blip r:embed="rId4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0"/>
            <a:ext cx="5905500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7893" name="Object 5"/>
          <p:cNvGraphicFramePr>
            <a:graphicFrameLocks noChangeAspect="1"/>
          </p:cNvGraphicFramePr>
          <p:nvPr/>
        </p:nvGraphicFramePr>
        <p:xfrm>
          <a:off x="2863850" y="5949950"/>
          <a:ext cx="3724275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8" name="Bitmap Image" r:id="rId5" imgW="3723810" imgH="581106" progId="PBrush">
                  <p:embed/>
                </p:oleObj>
              </mc:Choice>
              <mc:Fallback>
                <p:oleObj name="Bitmap Image" r:id="rId5" imgW="3723810" imgH="581106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3850" y="5949950"/>
                        <a:ext cx="3724275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5275"/>
            <a:ext cx="4486275" cy="656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4813"/>
            <a:ext cx="4505325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F2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-14288"/>
            <a:ext cx="6985000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f3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2350"/>
            <a:ext cx="9144000" cy="481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5" descr="C1"/>
          <p:cNvPicPr>
            <a:picLocks noChangeAspect="1" noChangeArrowheads="1"/>
          </p:cNvPicPr>
          <p:nvPr/>
        </p:nvPicPr>
        <p:blipFill>
          <a:blip r:embed="rId4" cstate="print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459163"/>
            <a:ext cx="414020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324975" cy="687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1555" name="Object 3"/>
          <p:cNvGraphicFramePr>
            <a:graphicFrameLocks noChangeAspect="1"/>
          </p:cNvGraphicFramePr>
          <p:nvPr/>
        </p:nvGraphicFramePr>
        <p:xfrm>
          <a:off x="7380288" y="6324600"/>
          <a:ext cx="18002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60" name="Bitmap Image" r:id="rId4" imgW="1800476" imgH="533474" progId="PBrush">
                  <p:embed/>
                </p:oleObj>
              </mc:Choice>
              <mc:Fallback>
                <p:oleObj name="Bitmap Image" r:id="rId4" imgW="1800476" imgH="533474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2000"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288" y="6324600"/>
                        <a:ext cx="18002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75"/>
            <a:ext cx="9144000" cy="631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538"/>
            <a:ext cx="253365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44450"/>
            <a:ext cx="7477125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8725" name="Object 5"/>
          <p:cNvGraphicFramePr>
            <a:graphicFrameLocks noChangeAspect="1"/>
          </p:cNvGraphicFramePr>
          <p:nvPr/>
        </p:nvGraphicFramePr>
        <p:xfrm>
          <a:off x="1692275" y="6153150"/>
          <a:ext cx="6335713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30" name="Bitmap Image" r:id="rId4" imgW="6335009" imgH="704948" progId="PBrush">
                  <p:embed/>
                </p:oleObj>
              </mc:Choice>
              <mc:Fallback>
                <p:oleObj name="Bitmap Image" r:id="rId4" imgW="6335009" imgH="704948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6153150"/>
                        <a:ext cx="6335713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00"/>
            <a:ext cx="8642350" cy="675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-4763"/>
            <a:ext cx="7056437" cy="681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6" name="Picture 4" descr="fyr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06388"/>
            <a:ext cx="8964612" cy="643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2277" name="Object 5"/>
          <p:cNvGraphicFramePr>
            <a:graphicFrameLocks noChangeAspect="1"/>
          </p:cNvGraphicFramePr>
          <p:nvPr/>
        </p:nvGraphicFramePr>
        <p:xfrm>
          <a:off x="6948488" y="0"/>
          <a:ext cx="169545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82" name="Bitmap Image" r:id="rId4" imgW="1695687" imgH="600159" progId="PBrush">
                  <p:embed/>
                </p:oleObj>
              </mc:Choice>
              <mc:Fallback>
                <p:oleObj name="Bitmap Image" r:id="rId4" imgW="1695687" imgH="600159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88" y="0"/>
                        <a:ext cx="1695450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7363"/>
            <a:ext cx="8713788" cy="62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84325" name="Object 5"/>
          <p:cNvGraphicFramePr>
            <a:graphicFrameLocks noChangeAspect="1"/>
          </p:cNvGraphicFramePr>
          <p:nvPr/>
        </p:nvGraphicFramePr>
        <p:xfrm>
          <a:off x="6300788" y="5949950"/>
          <a:ext cx="25717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31" name="Bitmap Image" r:id="rId4" imgW="2572109" imgH="590476" progId="PBrush">
                  <p:embed/>
                </p:oleObj>
              </mc:Choice>
              <mc:Fallback>
                <p:oleObj name="Bitmap Image" r:id="rId4" imgW="2572109" imgH="590476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5949950"/>
                        <a:ext cx="25717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23813"/>
            <a:ext cx="3032125" cy="182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5288"/>
            <a:ext cx="8713788" cy="637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83301" name="Object 5"/>
          <p:cNvGraphicFramePr>
            <a:graphicFrameLocks noChangeAspect="1"/>
          </p:cNvGraphicFramePr>
          <p:nvPr/>
        </p:nvGraphicFramePr>
        <p:xfrm>
          <a:off x="179388" y="-26988"/>
          <a:ext cx="2733675" cy="676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06" name="Bitmap Image" r:id="rId4" imgW="2734057" imgH="676369" progId="PBrush">
                  <p:embed/>
                </p:oleObj>
              </mc:Choice>
              <mc:Fallback>
                <p:oleObj name="Bitmap Image" r:id="rId4" imgW="2734057" imgH="676369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-26988"/>
                        <a:ext cx="2733675" cy="6762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387350"/>
            <a:ext cx="10188575" cy="764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357563"/>
            <a:ext cx="74168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9" name="Picture 5"/>
          <p:cNvPicPr>
            <a:picLocks noChangeAspect="1" noChangeArrowheads="1"/>
          </p:cNvPicPr>
          <p:nvPr/>
        </p:nvPicPr>
        <p:blipFill>
          <a:blip r:embed="rId4">
            <a:lum bright="3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5888"/>
            <a:ext cx="6335713" cy="34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85350" name="Object 6"/>
          <p:cNvGraphicFramePr>
            <a:graphicFrameLocks noChangeAspect="1"/>
          </p:cNvGraphicFramePr>
          <p:nvPr/>
        </p:nvGraphicFramePr>
        <p:xfrm>
          <a:off x="0" y="6315075"/>
          <a:ext cx="6021388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6" name="Bitmap Image" r:id="rId5" imgW="6020640" imgH="542857" progId="PBrush">
                  <p:embed/>
                </p:oleObj>
              </mc:Choice>
              <mc:Fallback>
                <p:oleObj name="Bitmap Image" r:id="rId5" imgW="6020640" imgH="54285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15075"/>
                        <a:ext cx="6021388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5351" name="Picture 7"/>
          <p:cNvPicPr>
            <a:picLocks noChangeAspect="1" noChangeArrowheads="1"/>
          </p:cNvPicPr>
          <p:nvPr/>
        </p:nvPicPr>
        <p:blipFill>
          <a:blip r:embed="rId7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260350"/>
            <a:ext cx="3001962" cy="279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390525"/>
            <a:ext cx="9324975" cy="596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3">
            <a:lum bright="-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88913"/>
            <a:ext cx="4324350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6197" name="Object 5"/>
          <p:cNvGraphicFramePr>
            <a:graphicFrameLocks noChangeAspect="1"/>
          </p:cNvGraphicFramePr>
          <p:nvPr/>
        </p:nvGraphicFramePr>
        <p:xfrm>
          <a:off x="250825" y="6021388"/>
          <a:ext cx="40386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2" name="Bitmap Image" r:id="rId4" imgW="4038095" imgH="666667" progId="PBrush">
                  <p:embed/>
                </p:oleObj>
              </mc:Choice>
              <mc:Fallback>
                <p:oleObj name="Bitmap Image" r:id="rId4" imgW="4038095" imgH="666667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6021388"/>
                        <a:ext cx="40386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D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925"/>
            <a:ext cx="8485188" cy="682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D1"/>
          <p:cNvPicPr>
            <a:picLocks noChangeAspect="1" noChangeArrowheads="1"/>
          </p:cNvPicPr>
          <p:nvPr/>
        </p:nvPicPr>
        <p:blipFill>
          <a:blip r:embed="rId3">
            <a:lum bright="-36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036050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D5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76475"/>
            <a:ext cx="8785225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677" name="Object 5"/>
          <p:cNvGraphicFramePr>
            <a:graphicFrameLocks noChangeAspect="1"/>
          </p:cNvGraphicFramePr>
          <p:nvPr/>
        </p:nvGraphicFramePr>
        <p:xfrm>
          <a:off x="2843213" y="5373688"/>
          <a:ext cx="33718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7" name="Bitmap Image" r:id="rId5" imgW="3371429" imgH="533474" progId="PBrush">
                  <p:embed/>
                </p:oleObj>
              </mc:Choice>
              <mc:Fallback>
                <p:oleObj name="Bitmap Image" r:id="rId5" imgW="3371429" imgH="533474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5373688"/>
                        <a:ext cx="337185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8" name="Object 6"/>
          <p:cNvGraphicFramePr>
            <a:graphicFrameLocks noChangeAspect="1"/>
          </p:cNvGraphicFramePr>
          <p:nvPr/>
        </p:nvGraphicFramePr>
        <p:xfrm>
          <a:off x="1116013" y="476250"/>
          <a:ext cx="7126287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8" name="Bitmap Image" r:id="rId7" imgW="7125695" imgH="1352381" progId="PBrush">
                  <p:embed/>
                </p:oleObj>
              </mc:Choice>
              <mc:Fallback>
                <p:oleObj name="Bitmap Image" r:id="rId7" imgW="7125695" imgH="1352381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476250"/>
                        <a:ext cx="7126287" cy="135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13"/>
            <a:ext cx="903605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9638" name="Object 6"/>
          <p:cNvGraphicFramePr>
            <a:graphicFrameLocks noChangeAspect="1"/>
          </p:cNvGraphicFramePr>
          <p:nvPr/>
        </p:nvGraphicFramePr>
        <p:xfrm>
          <a:off x="3779838" y="5661025"/>
          <a:ext cx="500380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3" name="Bitmap Image" r:id="rId5" imgW="7125695" imgH="1352381" progId="PBrush">
                  <p:embed/>
                </p:oleObj>
              </mc:Choice>
              <mc:Fallback>
                <p:oleObj name="Bitmap Image" r:id="rId5" imgW="7125695" imgH="1352381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12000"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5661025"/>
                        <a:ext cx="5003800" cy="94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D2"/>
          <p:cNvPicPr>
            <a:picLocks noChangeAspect="1" noChangeArrowheads="1"/>
          </p:cNvPicPr>
          <p:nvPr/>
        </p:nvPicPr>
        <p:blipFill>
          <a:blip r:embed="rId3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5097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D3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4572000" cy="674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1750"/>
            <a:ext cx="8064500" cy="679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7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7056438" cy="705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1798" name="Object 6"/>
          <p:cNvGraphicFramePr>
            <a:graphicFrameLocks noChangeAspect="1"/>
          </p:cNvGraphicFramePr>
          <p:nvPr/>
        </p:nvGraphicFramePr>
        <p:xfrm>
          <a:off x="7469188" y="0"/>
          <a:ext cx="17891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10" name="Bitmap Image" r:id="rId5" imgW="2638095" imgH="6009524" progId="PBrush">
                  <p:embed/>
                </p:oleObj>
              </mc:Choice>
              <mc:Fallback>
                <p:oleObj name="Bitmap Image" r:id="rId5" imgW="2638095" imgH="6009524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9188" y="0"/>
                        <a:ext cx="1789112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17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088" y="215900"/>
            <a:ext cx="17891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8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" cy="70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1801" name="Object 9"/>
          <p:cNvGraphicFramePr>
            <a:graphicFrameLocks noChangeAspect="1"/>
          </p:cNvGraphicFramePr>
          <p:nvPr/>
        </p:nvGraphicFramePr>
        <p:xfrm>
          <a:off x="6300788" y="6453188"/>
          <a:ext cx="30289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11" name="Bitmap Image" r:id="rId8" imgW="3029373" imgH="590476" progId="PBrush">
                  <p:embed/>
                </p:oleObj>
              </mc:Choice>
              <mc:Fallback>
                <p:oleObj name="Bitmap Image" r:id="rId8" imgW="3029373" imgH="590476" progId="PBrush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6453188"/>
                        <a:ext cx="30289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D7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8913"/>
            <a:ext cx="5889625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619125"/>
            <a:ext cx="7867650" cy="610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4867" name="Object 3"/>
          <p:cNvGraphicFramePr>
            <a:graphicFrameLocks noChangeAspect="1"/>
          </p:cNvGraphicFramePr>
          <p:nvPr/>
        </p:nvGraphicFramePr>
        <p:xfrm>
          <a:off x="5292725" y="1916113"/>
          <a:ext cx="576263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72" name="Bitmap Image" r:id="rId4" imgW="923810" imgH="380852" progId="PBrush">
                  <p:embed/>
                </p:oleObj>
              </mc:Choice>
              <mc:Fallback>
                <p:oleObj name="Bitmap Image" r:id="rId4" imgW="923810" imgH="380852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1916113"/>
                        <a:ext cx="576263" cy="23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E1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0"/>
            <a:ext cx="6524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E2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5888"/>
            <a:ext cx="6624638" cy="608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798" name="Object 6"/>
          <p:cNvGraphicFramePr>
            <a:graphicFrameLocks noChangeAspect="1"/>
          </p:cNvGraphicFramePr>
          <p:nvPr/>
        </p:nvGraphicFramePr>
        <p:xfrm>
          <a:off x="2339975" y="6219825"/>
          <a:ext cx="394335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3" name="Bitmap Image" r:id="rId5" imgW="3943901" imgH="638264" progId="PBrush">
                  <p:embed/>
                </p:oleObj>
              </mc:Choice>
              <mc:Fallback>
                <p:oleObj name="Bitmap Image" r:id="rId5" imgW="3943901" imgH="638264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6219825"/>
                        <a:ext cx="3943350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E0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938"/>
            <a:ext cx="7129463" cy="677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zodwh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-26988"/>
            <a:ext cx="68294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5846" name="Object 6"/>
          <p:cNvGraphicFramePr>
            <a:graphicFrameLocks noChangeAspect="1"/>
          </p:cNvGraphicFramePr>
          <p:nvPr/>
        </p:nvGraphicFramePr>
        <p:xfrm>
          <a:off x="1116013" y="0"/>
          <a:ext cx="7189787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1" name="Bitmap Image" r:id="rId5" imgW="7190476" imgH="762106" progId="PBrush">
                  <p:embed/>
                </p:oleObj>
              </mc:Choice>
              <mc:Fallback>
                <p:oleObj name="Bitmap Image" r:id="rId5" imgW="7190476" imgH="762106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0"/>
                        <a:ext cx="7189787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ZodReal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60350"/>
            <a:ext cx="5330825" cy="533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821" name="Object 5"/>
          <p:cNvGraphicFramePr>
            <a:graphicFrameLocks noChangeAspect="1"/>
          </p:cNvGraphicFramePr>
          <p:nvPr/>
        </p:nvGraphicFramePr>
        <p:xfrm>
          <a:off x="1258888" y="5629275"/>
          <a:ext cx="6713537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6" name="Bitmap Image" r:id="rId5" imgW="6714286" imgH="1228571" progId="PBrush">
                  <p:embed/>
                </p:oleObj>
              </mc:Choice>
              <mc:Fallback>
                <p:oleObj name="Bitmap Image" r:id="rId5" imgW="6714286" imgH="1228571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5629275"/>
                        <a:ext cx="6713537" cy="122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G1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613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965" name="Object 5"/>
          <p:cNvGraphicFramePr>
            <a:graphicFrameLocks noChangeAspect="1"/>
          </p:cNvGraphicFramePr>
          <p:nvPr/>
        </p:nvGraphicFramePr>
        <p:xfrm>
          <a:off x="1720850" y="6153150"/>
          <a:ext cx="53721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0" name="Bitmap Image" r:id="rId5" imgW="5372850" imgH="704948" progId="PBrush">
                  <p:embed/>
                </p:oleObj>
              </mc:Choice>
              <mc:Fallback>
                <p:oleObj name="Bitmap Image" r:id="rId5" imgW="5372850" imgH="704948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0850" y="6153150"/>
                        <a:ext cx="5372100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G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063"/>
            <a:ext cx="8208962" cy="652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15900"/>
            <a:ext cx="7740650" cy="580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3013" name="Object 5"/>
          <p:cNvGraphicFramePr>
            <a:graphicFrameLocks noChangeAspect="1"/>
          </p:cNvGraphicFramePr>
          <p:nvPr/>
        </p:nvGraphicFramePr>
        <p:xfrm>
          <a:off x="2190750" y="6105525"/>
          <a:ext cx="46863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8" name="Bitmap Image" r:id="rId5" imgW="4686954" imgH="752381" progId="PBrush">
                  <p:embed/>
                </p:oleObj>
              </mc:Choice>
              <mc:Fallback>
                <p:oleObj name="Bitmap Image" r:id="rId5" imgW="4686954" imgH="752381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0750" y="6105525"/>
                        <a:ext cx="4686300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60350"/>
            <a:ext cx="3600450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440113"/>
            <a:ext cx="3960813" cy="330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5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429000"/>
            <a:ext cx="3455987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3" name="Picture 5"/>
          <p:cNvPicPr>
            <a:picLocks noChangeAspect="1" noChangeArrowheads="1"/>
          </p:cNvPicPr>
          <p:nvPr/>
        </p:nvPicPr>
        <p:blipFill>
          <a:blip r:embed="rId6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73050"/>
            <a:ext cx="3816350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5414" name="Object 6"/>
          <p:cNvGraphicFramePr>
            <a:graphicFrameLocks noChangeAspect="1"/>
          </p:cNvGraphicFramePr>
          <p:nvPr/>
        </p:nvGraphicFramePr>
        <p:xfrm>
          <a:off x="971550" y="404813"/>
          <a:ext cx="1846263" cy="20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34" name="Bitmap Image" r:id="rId7" imgW="3982006" imgH="447856" progId="PBrush">
                  <p:embed/>
                </p:oleObj>
              </mc:Choice>
              <mc:Fallback>
                <p:oleObj name="Bitmap Image" r:id="rId7" imgW="3982006" imgH="447856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404813"/>
                        <a:ext cx="1846263" cy="207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5415" name="Object 7"/>
          <p:cNvGraphicFramePr>
            <a:graphicFrameLocks noChangeAspect="1"/>
          </p:cNvGraphicFramePr>
          <p:nvPr/>
        </p:nvGraphicFramePr>
        <p:xfrm>
          <a:off x="4932363" y="404813"/>
          <a:ext cx="1481137" cy="18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35" name="Bitmap Image" r:id="rId9" imgW="3104762" imgH="390580" progId="PBrush">
                  <p:embed/>
                </p:oleObj>
              </mc:Choice>
              <mc:Fallback>
                <p:oleObj name="Bitmap Image" r:id="rId9" imgW="3104762" imgH="390580" progId="PBrus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04813"/>
                        <a:ext cx="1481137" cy="185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5416" name="Object 8"/>
          <p:cNvGraphicFramePr>
            <a:graphicFrameLocks noChangeAspect="1"/>
          </p:cNvGraphicFramePr>
          <p:nvPr/>
        </p:nvGraphicFramePr>
        <p:xfrm>
          <a:off x="971550" y="3716338"/>
          <a:ext cx="1944688" cy="20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36" name="Bitmap Image" r:id="rId11" imgW="3657143" imgH="380852" progId="PBrush">
                  <p:embed/>
                </p:oleObj>
              </mc:Choice>
              <mc:Fallback>
                <p:oleObj name="Bitmap Image" r:id="rId11" imgW="3657143" imgH="380852" progId="PBrush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3716338"/>
                        <a:ext cx="1944688" cy="201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5417" name="Object 9"/>
          <p:cNvGraphicFramePr>
            <a:graphicFrameLocks noChangeAspect="1"/>
          </p:cNvGraphicFramePr>
          <p:nvPr/>
        </p:nvGraphicFramePr>
        <p:xfrm>
          <a:off x="5219700" y="3860800"/>
          <a:ext cx="1609725" cy="1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37" name="Bitmap Image" r:id="rId13" imgW="3362794" imgH="400000" progId="PBrush">
                  <p:embed/>
                </p:oleObj>
              </mc:Choice>
              <mc:Fallback>
                <p:oleObj name="Bitmap Image" r:id="rId13" imgW="3362794" imgH="400000" progId="PBrush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3860800"/>
                        <a:ext cx="1609725" cy="192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G4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569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4037" name="Object 5"/>
          <p:cNvGraphicFramePr>
            <a:graphicFrameLocks noChangeAspect="1"/>
          </p:cNvGraphicFramePr>
          <p:nvPr/>
        </p:nvGraphicFramePr>
        <p:xfrm>
          <a:off x="1692275" y="5661025"/>
          <a:ext cx="5903913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2" name="Bitmap Image" r:id="rId5" imgW="6904762" imgH="1247619" progId="PBrush">
                  <p:embed/>
                </p:oleObj>
              </mc:Choice>
              <mc:Fallback>
                <p:oleObj name="Bitmap Image" r:id="rId5" imgW="6904762" imgH="1247619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6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5661025"/>
                        <a:ext cx="5903913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K1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9388"/>
            <a:ext cx="9144000" cy="396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5061" name="Object 5"/>
          <p:cNvGraphicFramePr>
            <a:graphicFrameLocks noChangeAspect="1"/>
          </p:cNvGraphicFramePr>
          <p:nvPr/>
        </p:nvGraphicFramePr>
        <p:xfrm>
          <a:off x="1042988" y="5734050"/>
          <a:ext cx="7237412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6" name="Bitmap Image" r:id="rId5" imgW="7238095" imgH="771429" progId="PBrush">
                  <p:embed/>
                </p:oleObj>
              </mc:Choice>
              <mc:Fallback>
                <p:oleObj name="Bitmap Image" r:id="rId5" imgW="7238095" imgH="771429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5734050"/>
                        <a:ext cx="7237412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K2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6085" name="Object 5"/>
          <p:cNvGraphicFramePr>
            <a:graphicFrameLocks noChangeAspect="1"/>
          </p:cNvGraphicFramePr>
          <p:nvPr/>
        </p:nvGraphicFramePr>
        <p:xfrm>
          <a:off x="827088" y="5805488"/>
          <a:ext cx="7237412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0" name="Bitmap Image" r:id="rId5" imgW="7238095" imgH="771429" progId="PBrush">
                  <p:embed/>
                </p:oleObj>
              </mc:Choice>
              <mc:Fallback>
                <p:oleObj name="Bitmap Image" r:id="rId5" imgW="7238095" imgH="771429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5805488"/>
                        <a:ext cx="7237412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K3"/>
          <p:cNvPicPr>
            <a:picLocks noChangeAspect="1" noChangeArrowheads="1"/>
          </p:cNvPicPr>
          <p:nvPr/>
        </p:nvPicPr>
        <p:blipFill>
          <a:blip r:embed="rId4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456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7109" name="Object 5"/>
          <p:cNvGraphicFramePr>
            <a:graphicFrameLocks noChangeAspect="1"/>
          </p:cNvGraphicFramePr>
          <p:nvPr/>
        </p:nvGraphicFramePr>
        <p:xfrm>
          <a:off x="2268538" y="6021388"/>
          <a:ext cx="41243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4" name="Bitmap Image" r:id="rId5" imgW="4123810" imgH="542857" progId="PBrush">
                  <p:embed/>
                </p:oleObj>
              </mc:Choice>
              <mc:Fallback>
                <p:oleObj name="Bitmap Image" r:id="rId5" imgW="4123810" imgH="542857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6021388"/>
                        <a:ext cx="412432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8785225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2038" name="Object 6"/>
          <p:cNvGraphicFramePr>
            <a:graphicFrameLocks noChangeAspect="1"/>
          </p:cNvGraphicFramePr>
          <p:nvPr/>
        </p:nvGraphicFramePr>
        <p:xfrm>
          <a:off x="2339975" y="6191250"/>
          <a:ext cx="45624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43" name="Bitmap Image" r:id="rId4" imgW="4563112" imgH="666667" progId="PBrush">
                  <p:embed/>
                </p:oleObj>
              </mc:Choice>
              <mc:Fallback>
                <p:oleObj name="Bitmap Image" r:id="rId4" imgW="4563112" imgH="66666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6191250"/>
                        <a:ext cx="456247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71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88"/>
            <a:ext cx="8458200" cy="67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15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-3175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396" r:id="rId3" imgW="8059275" imgH="6047619" progId="">
                  <p:embed/>
                </p:oleObj>
              </mc:Choice>
              <mc:Fallback>
                <p:oleObj r:id="rId3" imgW="8059275" imgH="6047619" progId="">
                  <p:embed/>
                  <p:pic>
                    <p:nvPicPr>
                      <p:cNvPr id="4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3175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294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923925"/>
            <a:ext cx="8610600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79" y="0"/>
            <a:ext cx="2232025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5927219"/>
            <a:ext cx="4896544" cy="89170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" y="620688"/>
            <a:ext cx="8611898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1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lum bright="1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7950"/>
            <a:ext cx="8382000" cy="66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45339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100" y="211113"/>
            <a:ext cx="32385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3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0"/>
          <p:cNvPicPr>
            <a:picLocks noChangeAspect="1" noChangeArrowheads="1"/>
          </p:cNvPicPr>
          <p:nvPr/>
        </p:nvPicPr>
        <p:blipFill>
          <a:blip r:embed="rId4">
            <a:lum bright="-54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2700"/>
            <a:ext cx="9144000" cy="394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437" name="Object 5"/>
          <p:cNvGraphicFramePr>
            <a:graphicFrameLocks noChangeAspect="1"/>
          </p:cNvGraphicFramePr>
          <p:nvPr/>
        </p:nvGraphicFramePr>
        <p:xfrm>
          <a:off x="1187450" y="5516563"/>
          <a:ext cx="6484938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2" name="Bitmap Image" r:id="rId5" imgW="6485714" imgH="600159" progId="PBrush">
                  <p:embed/>
                </p:oleObj>
              </mc:Choice>
              <mc:Fallback>
                <p:oleObj name="Bitmap Image" r:id="rId5" imgW="6485714" imgH="600159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5516563"/>
                        <a:ext cx="6484938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6632"/>
            <a:ext cx="8991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61248"/>
            <a:ext cx="9144001" cy="59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7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33388"/>
            <a:ext cx="6705600" cy="599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0" y="6026150"/>
          <a:ext cx="48148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20" name="Immagine bitmap" r:id="rId4" imgW="8104762" imgH="1400000" progId="Paint.Picture">
                  <p:embed/>
                </p:oleObj>
              </mc:Choice>
              <mc:Fallback>
                <p:oleObj name="Immagine bitmap" r:id="rId4" imgW="8104762" imgH="1400000" progId="Paint.Picture">
                  <p:embed/>
                  <p:pic>
                    <p:nvPicPr>
                      <p:cNvPr id="1024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026150"/>
                        <a:ext cx="4814888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09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91" y="0"/>
            <a:ext cx="8851413" cy="689065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91" y="6410325"/>
            <a:ext cx="5105400" cy="44767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6029325"/>
            <a:ext cx="337185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2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8640"/>
            <a:ext cx="8839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679" y="5733256"/>
            <a:ext cx="9166679" cy="6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1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3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404813"/>
            <a:ext cx="8786812" cy="637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5893" name="Object 5"/>
          <p:cNvGraphicFramePr>
            <a:graphicFrameLocks noChangeAspect="1"/>
          </p:cNvGraphicFramePr>
          <p:nvPr/>
        </p:nvGraphicFramePr>
        <p:xfrm>
          <a:off x="0" y="0"/>
          <a:ext cx="2028825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98" name="Bitmap Image" r:id="rId4" imgW="2029108" imgH="638264" progId="PBrush">
                  <p:embed/>
                </p:oleObj>
              </mc:Choice>
              <mc:Fallback>
                <p:oleObj name="Bitmap Image" r:id="rId4" imgW="2029108" imgH="638264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028825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850"/>
            <a:ext cx="7559675" cy="67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5088"/>
            <a:ext cx="8893175" cy="674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0"/>
            <a:ext cx="8964613" cy="67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8965" name="Object 5"/>
          <p:cNvGraphicFramePr>
            <a:graphicFrameLocks noChangeAspect="1"/>
          </p:cNvGraphicFramePr>
          <p:nvPr/>
        </p:nvGraphicFramePr>
        <p:xfrm>
          <a:off x="611188" y="549275"/>
          <a:ext cx="2019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70" name="Bitmap Image" r:id="rId4" imgW="2019048" imgH="571731" progId="PBrush">
                  <p:embed/>
                </p:oleObj>
              </mc:Choice>
              <mc:Fallback>
                <p:oleObj name="Bitmap Image" r:id="rId4" imgW="2019048" imgH="571731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549275"/>
                        <a:ext cx="201930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016000"/>
            <a:ext cx="5184775" cy="450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9989" name="Object 5"/>
          <p:cNvGraphicFramePr>
            <a:graphicFrameLocks noChangeAspect="1"/>
          </p:cNvGraphicFramePr>
          <p:nvPr/>
        </p:nvGraphicFramePr>
        <p:xfrm>
          <a:off x="34925" y="49213"/>
          <a:ext cx="2019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95" name="Bitmap Image" r:id="rId4" imgW="2019048" imgH="571731" progId="PBrush">
                  <p:embed/>
                </p:oleObj>
              </mc:Choice>
              <mc:Fallback>
                <p:oleObj name="Bitmap Image" r:id="rId4" imgW="2019048" imgH="571731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49213"/>
                        <a:ext cx="201930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99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836613"/>
            <a:ext cx="3903662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2525"/>
            <a:ext cx="8921750" cy="441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1013" name="Object 5"/>
          <p:cNvGraphicFramePr>
            <a:graphicFrameLocks noChangeAspect="1"/>
          </p:cNvGraphicFramePr>
          <p:nvPr/>
        </p:nvGraphicFramePr>
        <p:xfrm>
          <a:off x="3348038" y="404813"/>
          <a:ext cx="2019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23" name="Bitmap Image" r:id="rId4" imgW="2019048" imgH="571731" progId="PBrush">
                  <p:embed/>
                </p:oleObj>
              </mc:Choice>
              <mc:Fallback>
                <p:oleObj name="Bitmap Image" r:id="rId4" imgW="2019048" imgH="571731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404813"/>
                        <a:ext cx="201930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14" name="Object 6"/>
          <p:cNvGraphicFramePr>
            <a:graphicFrameLocks noChangeAspect="1"/>
          </p:cNvGraphicFramePr>
          <p:nvPr/>
        </p:nvGraphicFramePr>
        <p:xfrm>
          <a:off x="2557463" y="5949950"/>
          <a:ext cx="388620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24" name="Bitmap Image" r:id="rId6" imgW="3885714" imgH="523810" progId="PBrush">
                  <p:embed/>
                </p:oleObj>
              </mc:Choice>
              <mc:Fallback>
                <p:oleObj name="Bitmap Image" r:id="rId6" imgW="3885714" imgH="523810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7463" y="5949950"/>
                        <a:ext cx="3886200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7150"/>
            <a:ext cx="7777163" cy="648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4" name="Picture 4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00"/>
            <a:ext cx="9180513" cy="664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4085" name="Object 5"/>
          <p:cNvGraphicFramePr>
            <a:graphicFrameLocks noChangeAspect="1"/>
          </p:cNvGraphicFramePr>
          <p:nvPr/>
        </p:nvGraphicFramePr>
        <p:xfrm>
          <a:off x="0" y="0"/>
          <a:ext cx="39147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0" name="Bitmap Image" r:id="rId4" imgW="3914286" imgH="552527" progId="PBrush">
                  <p:embed/>
                </p:oleObj>
              </mc:Choice>
              <mc:Fallback>
                <p:oleObj name="Bitmap Image" r:id="rId4" imgW="3914286" imgH="552527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9147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5109" name="Object 5"/>
          <p:cNvGraphicFramePr>
            <a:graphicFrameLocks noChangeAspect="1"/>
          </p:cNvGraphicFramePr>
          <p:nvPr/>
        </p:nvGraphicFramePr>
        <p:xfrm>
          <a:off x="2457450" y="260350"/>
          <a:ext cx="39147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14" name="Bitmap Image" r:id="rId4" imgW="3914286" imgH="552527" progId="PBrush">
                  <p:embed/>
                </p:oleObj>
              </mc:Choice>
              <mc:Fallback>
                <p:oleObj name="Bitmap Image" r:id="rId4" imgW="3914286" imgH="552527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7450" y="260350"/>
                        <a:ext cx="39147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7725"/>
            <a:ext cx="9144000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6133" name="Object 5"/>
          <p:cNvGraphicFramePr>
            <a:graphicFrameLocks noChangeAspect="1"/>
          </p:cNvGraphicFramePr>
          <p:nvPr/>
        </p:nvGraphicFramePr>
        <p:xfrm>
          <a:off x="2457450" y="765175"/>
          <a:ext cx="39147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38" name="Bitmap Image" r:id="rId4" imgW="3914286" imgH="552527" progId="PBrush">
                  <p:embed/>
                </p:oleObj>
              </mc:Choice>
              <mc:Fallback>
                <p:oleObj name="Bitmap Image" r:id="rId4" imgW="3914286" imgH="552527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7450" y="765175"/>
                        <a:ext cx="39147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8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0" y="571500"/>
          <a:ext cx="914400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44" r:id="rId3" imgW="10031225" imgH="6268325" progId="">
                  <p:embed/>
                </p:oleObj>
              </mc:Choice>
              <mc:Fallback>
                <p:oleObj r:id="rId3" imgW="10031225" imgH="6268325" progId="">
                  <p:embed/>
                  <p:pic>
                    <p:nvPicPr>
                      <p:cNvPr id="71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8000" contrast="4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1500"/>
                        <a:ext cx="9144000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99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799013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021388"/>
            <a:ext cx="40386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44450"/>
            <a:ext cx="5781676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44450"/>
            <a:ext cx="436245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373688"/>
            <a:ext cx="2987675" cy="138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7161" name="Object 9"/>
          <p:cNvGraphicFramePr>
            <a:graphicFrameLocks noChangeAspect="1"/>
          </p:cNvGraphicFramePr>
          <p:nvPr/>
        </p:nvGraphicFramePr>
        <p:xfrm>
          <a:off x="0" y="6238875"/>
          <a:ext cx="44481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66" name="Bitmap Image" r:id="rId6" imgW="4447619" imgH="619211" progId="PBrush">
                  <p:embed/>
                </p:oleObj>
              </mc:Choice>
              <mc:Fallback>
                <p:oleObj name="Bitmap Image" r:id="rId6" imgW="4447619" imgH="619211" progId="PBrush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238875"/>
                        <a:ext cx="4448175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80" name="Picture 4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0"/>
            <a:ext cx="4278313" cy="666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688"/>
            <a:ext cx="5029200" cy="606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8182" name="Object 6"/>
          <p:cNvGraphicFramePr>
            <a:graphicFrameLocks noChangeAspect="1"/>
          </p:cNvGraphicFramePr>
          <p:nvPr/>
        </p:nvGraphicFramePr>
        <p:xfrm>
          <a:off x="250825" y="0"/>
          <a:ext cx="44481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87" name="Bitmap Image" r:id="rId5" imgW="4447619" imgH="619211" progId="PBrush">
                  <p:embed/>
                </p:oleObj>
              </mc:Choice>
              <mc:Fallback>
                <p:oleObj name="Bitmap Image" r:id="rId5" imgW="4447619" imgH="619211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0"/>
                        <a:ext cx="4448175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4" name="Picture 4"/>
          <p:cNvPicPr>
            <a:picLocks noChangeAspect="1" noChangeArrowheads="1"/>
          </p:cNvPicPr>
          <p:nvPr/>
        </p:nvPicPr>
        <p:blipFill>
          <a:blip r:embed="rId3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62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9205" name="Object 5"/>
          <p:cNvGraphicFramePr>
            <a:graphicFrameLocks noChangeAspect="1"/>
          </p:cNvGraphicFramePr>
          <p:nvPr/>
        </p:nvGraphicFramePr>
        <p:xfrm>
          <a:off x="0" y="0"/>
          <a:ext cx="30670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10" name="Bitmap Image" r:id="rId4" imgW="3067478" imgH="647619" progId="PBrush">
                  <p:embed/>
                </p:oleObj>
              </mc:Choice>
              <mc:Fallback>
                <p:oleObj name="Bitmap Image" r:id="rId4" imgW="3067478" imgH="647619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06705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47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80229" name="Object 5"/>
          <p:cNvGraphicFramePr>
            <a:graphicFrameLocks noChangeAspect="1"/>
          </p:cNvGraphicFramePr>
          <p:nvPr/>
        </p:nvGraphicFramePr>
        <p:xfrm>
          <a:off x="6162675" y="5949950"/>
          <a:ext cx="2981325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34" name="Bitmap Image" r:id="rId4" imgW="2980952" imgH="743054" progId="PBrush">
                  <p:embed/>
                </p:oleObj>
              </mc:Choice>
              <mc:Fallback>
                <p:oleObj name="Bitmap Image" r:id="rId4" imgW="2980952" imgH="743054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2675" y="5949950"/>
                        <a:ext cx="2981325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1"/>
          <p:cNvPicPr>
            <a:picLocks noChangeAspect="1" noChangeArrowheads="1"/>
          </p:cNvPicPr>
          <p:nvPr/>
        </p:nvPicPr>
        <p:blipFill>
          <a:blip r:embed="rId3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3688"/>
            <a:ext cx="9224963" cy="715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5" y="404813"/>
            <a:ext cx="4711700" cy="626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8246" name="Object 6"/>
          <p:cNvGraphicFramePr>
            <a:graphicFrameLocks noChangeAspect="1"/>
          </p:cNvGraphicFramePr>
          <p:nvPr/>
        </p:nvGraphicFramePr>
        <p:xfrm>
          <a:off x="0" y="260350"/>
          <a:ext cx="40386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51" name="Bitmap Image" r:id="rId4" imgW="4038095" imgH="666667" progId="PBrush">
                  <p:embed/>
                </p:oleObj>
              </mc:Choice>
              <mc:Fallback>
                <p:oleObj name="Bitmap Image" r:id="rId4" imgW="4038095" imgH="66666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60350"/>
                        <a:ext cx="40386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S1"/>
          <p:cNvPicPr>
            <a:picLocks noChangeAspect="1" noChangeArrowheads="1"/>
          </p:cNvPicPr>
          <p:nvPr/>
        </p:nvPicPr>
        <p:blipFill>
          <a:blip r:embed="rId4">
            <a:lum bright="-18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669925"/>
            <a:ext cx="9144000" cy="552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8133" name="Object 5"/>
          <p:cNvGraphicFramePr>
            <a:graphicFrameLocks noChangeAspect="1"/>
          </p:cNvGraphicFramePr>
          <p:nvPr/>
        </p:nvGraphicFramePr>
        <p:xfrm>
          <a:off x="3455988" y="333375"/>
          <a:ext cx="5688012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8" name="Bitmap Image" r:id="rId5" imgW="5687219" imgH="1057423" progId="PBrush">
                  <p:embed/>
                </p:oleObj>
              </mc:Choice>
              <mc:Fallback>
                <p:oleObj name="Bitmap Image" r:id="rId5" imgW="5687219" imgH="1057423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5988" y="333375"/>
                        <a:ext cx="5688012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SCH6A"/>
          <p:cNvPicPr>
            <a:picLocks noChangeAspect="1" noChangeArrowheads="1"/>
          </p:cNvPicPr>
          <p:nvPr/>
        </p:nvPicPr>
        <p:blipFill>
          <a:blip r:embed="rId3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-3175"/>
            <a:ext cx="7129463" cy="679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S3"/>
          <p:cNvPicPr>
            <a:picLocks noChangeAspect="1" noChangeArrowheads="1"/>
          </p:cNvPicPr>
          <p:nvPr/>
        </p:nvPicPr>
        <p:blipFill>
          <a:blip r:embed="rId4">
            <a:lum bright="-18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503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0181" name="Object 5"/>
          <p:cNvGraphicFramePr>
            <a:graphicFrameLocks noChangeAspect="1"/>
          </p:cNvGraphicFramePr>
          <p:nvPr/>
        </p:nvGraphicFramePr>
        <p:xfrm>
          <a:off x="684213" y="5300663"/>
          <a:ext cx="7707312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6" name="Bitmap Image" r:id="rId5" imgW="7706801" imgH="1333333" progId="PBrush">
                  <p:embed/>
                </p:oleObj>
              </mc:Choice>
              <mc:Fallback>
                <p:oleObj name="Bitmap Image" r:id="rId5" imgW="7706801" imgH="1333333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5300663"/>
                        <a:ext cx="7707312" cy="133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sch2"/>
          <p:cNvPicPr>
            <a:picLocks noChangeAspect="1" noChangeArrowheads="1"/>
          </p:cNvPicPr>
          <p:nvPr/>
        </p:nvPicPr>
        <p:blipFill>
          <a:blip r:embed="rId3" cstate="print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-7938"/>
            <a:ext cx="8353425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sch4"/>
          <p:cNvPicPr>
            <a:picLocks noChangeAspect="1" noChangeArrowheads="1"/>
          </p:cNvPicPr>
          <p:nvPr/>
        </p:nvPicPr>
        <p:blipFill>
          <a:blip r:embed="rId4">
            <a:lum bright="-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13"/>
            <a:ext cx="8964613" cy="565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229" name="Object 5"/>
          <p:cNvGraphicFramePr>
            <a:graphicFrameLocks noChangeAspect="1"/>
          </p:cNvGraphicFramePr>
          <p:nvPr/>
        </p:nvGraphicFramePr>
        <p:xfrm>
          <a:off x="4284663" y="260350"/>
          <a:ext cx="4486275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4" name="Bitmap Image" r:id="rId5" imgW="4486901" imgH="781159" progId="PBrush">
                  <p:embed/>
                </p:oleObj>
              </mc:Choice>
              <mc:Fallback>
                <p:oleObj name="Bitmap Image" r:id="rId5" imgW="4486901" imgH="781159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260350"/>
                        <a:ext cx="4486275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aero"/>
          <p:cNvPicPr>
            <a:picLocks noChangeAspect="1" noChangeArrowheads="1"/>
          </p:cNvPicPr>
          <p:nvPr/>
        </p:nvPicPr>
        <p:blipFill>
          <a:blip r:embed="rId4" cstate="print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0"/>
            <a:ext cx="6192838" cy="594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6325" name="Object 5"/>
          <p:cNvGraphicFramePr>
            <a:graphicFrameLocks noChangeAspect="1"/>
          </p:cNvGraphicFramePr>
          <p:nvPr/>
        </p:nvGraphicFramePr>
        <p:xfrm>
          <a:off x="1476375" y="6092825"/>
          <a:ext cx="6002338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0" name="Bitmap Image" r:id="rId5" imgW="6001588" imgH="514422" progId="PBrush">
                  <p:embed/>
                </p:oleObj>
              </mc:Choice>
              <mc:Fallback>
                <p:oleObj name="Bitmap Image" r:id="rId5" imgW="6001588" imgH="514422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6092825"/>
                        <a:ext cx="6002338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EXT"/>
          <p:cNvPicPr>
            <a:picLocks noChangeAspect="1" noChangeArrowheads="1"/>
          </p:cNvPicPr>
          <p:nvPr/>
        </p:nvPicPr>
        <p:blipFill>
          <a:blip r:embed="rId4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8" y="0"/>
            <a:ext cx="4505325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3253" name="Object 5"/>
          <p:cNvGraphicFramePr>
            <a:graphicFrameLocks noChangeAspect="1"/>
          </p:cNvGraphicFramePr>
          <p:nvPr/>
        </p:nvGraphicFramePr>
        <p:xfrm>
          <a:off x="1403350" y="6227763"/>
          <a:ext cx="6002338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8" name="Bitmap Image" r:id="rId5" imgW="6001588" imgH="514422" progId="PBrush">
                  <p:embed/>
                </p:oleObj>
              </mc:Choice>
              <mc:Fallback>
                <p:oleObj name="Bitmap Image" r:id="rId5" imgW="6001588" imgH="514422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6227763"/>
                        <a:ext cx="6002338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120650"/>
            <a:ext cx="5834062" cy="582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7350" name="Object 6"/>
          <p:cNvGraphicFramePr>
            <a:graphicFrameLocks noChangeAspect="1"/>
          </p:cNvGraphicFramePr>
          <p:nvPr/>
        </p:nvGraphicFramePr>
        <p:xfrm>
          <a:off x="2484438" y="6021388"/>
          <a:ext cx="477202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5" name="Bitmap Image" r:id="rId5" imgW="4772691" imgH="647619" progId="PBrush">
                  <p:embed/>
                </p:oleObj>
              </mc:Choice>
              <mc:Fallback>
                <p:oleObj name="Bitmap Image" r:id="rId5" imgW="4772691" imgH="647619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6021388"/>
                        <a:ext cx="4772025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938"/>
            <a:ext cx="8785225" cy="658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58</Words>
  <Application>Microsoft Office PowerPoint</Application>
  <PresentationFormat>Presentazione su schermo (4:3)</PresentationFormat>
  <Paragraphs>58</Paragraphs>
  <Slides>105</Slides>
  <Notes>58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105</vt:i4>
      </vt:variant>
    </vt:vector>
  </HeadingPairs>
  <TitlesOfParts>
    <vt:vector size="109" baseType="lpstr">
      <vt:lpstr>Arial</vt:lpstr>
      <vt:lpstr>Struttura predefinita</vt:lpstr>
      <vt:lpstr>Bitmap Image</vt:lpstr>
      <vt:lpstr>Immagine bitmap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INAF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Adriano</dc:creator>
  <cp:lastModifiedBy>Adriano Gaspani</cp:lastModifiedBy>
  <cp:revision>38</cp:revision>
  <dcterms:created xsi:type="dcterms:W3CDTF">2010-10-01T11:55:16Z</dcterms:created>
  <dcterms:modified xsi:type="dcterms:W3CDTF">2022-10-12T15:28:26Z</dcterms:modified>
</cp:coreProperties>
</file>