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5574-3A53-5589-CE54-D83FB111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368A0F-2C23-3CE6-48AB-65B5EE8F9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EFC307-100E-A165-9410-3AFDD47A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BEA2CE-F919-F934-5F4D-8DFCF716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0E0573-E271-6AF8-B622-F8048E0A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1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D2B09-0288-0782-99A6-AD30A2DC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F6B060-8102-DDF9-17E5-C181B1AD1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C372E6-5607-2F1C-3BF4-55C25C3D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5F2BF4-7D7A-9615-4A36-F4969CE6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E1C469-1A15-996C-56DF-F03BDDA5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28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72258A-706C-FEDB-9DDC-8E30676B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A49A44-C93D-9093-7846-4672FC855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90880E-952E-179A-4767-26010C65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BECA3-D428-47FC-2D28-4B0E4089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922B4F-4698-7A9C-1460-354C461A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32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219A2-5217-F4EF-57B9-9664EBC4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DB2BFC-232A-0E09-0099-0DC25AC3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C5E66E-6796-E405-B9A1-BB6F0C99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3A0FA0-256E-5C29-06DE-31DC7286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6468E-2AD9-9FEE-79F8-9C6E978B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1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BA47B6-DCAC-9B89-690F-76753DB4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288311-18B4-FA68-A922-8B1BD8782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9F1494-D893-1D47-F98F-94422491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4C93F-4B07-EF98-D6D1-890E57A2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1B8BFA-B5E4-EE4D-E0C3-9029FA64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96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D116B-7076-4B6A-D75E-5DBB3934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7DCCDB-6A72-21A1-D6E9-245F1C102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B7B1A2-68D3-72F6-C387-D2C4A5BA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AC72D9-0D9C-0A19-4827-F88AABA6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EDC494-8331-B8B2-AB40-FA25326D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5D1CF0-72C0-328F-64C2-D5008E0F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1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63079-2D2A-312C-FFAF-63687192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2CE321-4156-7184-FDB1-7127AF4E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1B11BB-FEB1-52C7-941B-4CF3EC99C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ED4549-D1E9-3B8C-7289-EBF3EC0F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012725-8234-EC01-88DE-C66C6FAEF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12787A-5974-5837-64F0-F748209D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5FCF0C-D843-1FA4-675C-4C08FF4C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9B61F91-126B-3C4D-18F7-2EDA10E3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30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54B68-4308-EAB3-EAEF-F033E361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16AFD6-4A07-F1FC-CFB0-1586141D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5EB7BF-C6E7-05E3-EB7C-899745E5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4D2B57-05E1-E44F-BD87-130E1E5E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64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920EC5E-7FB8-3A0D-644D-2AA66459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22622D-F43A-6A50-56D6-E8ABFAD1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679126-5000-88EF-06BA-6959B467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7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CAC5D-7D9D-EE4F-90A5-193B18BE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1695BA-D695-858C-4501-2288EF56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61B994-844C-A76D-B4BA-C80FA8024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436AB3-BBB5-22B1-A221-2CDF50BB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0463EE-BEC1-EFA6-F9E5-F6ED656D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F396F4-7D3A-DE10-7CA0-08782532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59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6511C8-1B9D-9ED8-67EA-0FC16C3C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17846E9-F5FA-DA08-EE25-3148C9537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3411D3-3A08-1242-0EF8-4D217E24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D69453-43BE-091F-AD45-BF4BCA27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F4BCFF-C32C-636A-080D-7EF8EE31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7AFCCA-EE3D-C0A3-C380-33D196A5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10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F007DA-C9CE-267D-0894-DE6F678A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70D9B7-C08B-E821-B103-1C8C1B8E4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24A536-2B2A-4068-FED6-01FB33546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3038-21DB-294B-BC61-08D3EC94F5FD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6DD61-21B0-C7B2-D8FF-BFC7C2DFA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43A891-8D13-A223-F8FB-6661A0EBB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153F-7A5E-7048-8CE7-16EAF9260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84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F3F9333-E00D-05CF-8727-BF01F0EF2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5469" cy="68724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C74116-9E26-F29F-1828-41AE56A61DE4}"/>
              </a:ext>
            </a:extLst>
          </p:cNvPr>
          <p:cNvSpPr txBox="1"/>
          <p:nvPr/>
        </p:nvSpPr>
        <p:spPr>
          <a:xfrm>
            <a:off x="5655469" y="1563105"/>
            <a:ext cx="6536531" cy="474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Università della Terza Età </a:t>
            </a:r>
          </a:p>
          <a:p>
            <a:pPr algn="ctr"/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“Cardinale Giovanni Colombo„</a:t>
            </a:r>
          </a:p>
          <a:p>
            <a:pPr algn="ctr"/>
            <a:endParaRPr lang="it-IT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A.A. 2022/2023 </a:t>
            </a:r>
          </a:p>
          <a:p>
            <a:pPr algn="ctr"/>
            <a:endParaRPr lang="it-IT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insegnamento di </a:t>
            </a:r>
          </a:p>
          <a:p>
            <a:pPr algn="ctr"/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Iconologia Politica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endParaRPr lang="it-IT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docente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Marco </a:t>
            </a:r>
            <a:r>
              <a:rPr lang="it-IT" b="1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Versiero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endParaRPr lang="it-IT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2000" b="1" i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Vita di corte e allegorie del potere in età sforzesca</a:t>
            </a:r>
          </a:p>
          <a:p>
            <a:pPr algn="ctr"/>
            <a:r>
              <a:rPr lang="it-IT" sz="2000" b="1" i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1450-1500 </a:t>
            </a:r>
          </a:p>
          <a:p>
            <a:pPr algn="ctr"/>
            <a:endParaRPr lang="it-IT" b="1" i="1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it-IT" b="1" i="1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l"/>
            <a:endParaRPr lang="it-IT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l"/>
            <a:endParaRPr lang="it-IT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4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982BE83-1E21-DFC3-AA8A-6FD013FF4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2" y="428625"/>
            <a:ext cx="5577289" cy="600075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D7D59210-DF3F-802C-23AF-B27486285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91" y="428625"/>
            <a:ext cx="6013277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C7EF6AF-79E7-06EA-8F32-A0284BA14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92" r="7631" b="2445"/>
          <a:stretch/>
        </p:blipFill>
        <p:spPr>
          <a:xfrm>
            <a:off x="745316" y="0"/>
            <a:ext cx="4552965" cy="686063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D42030BF-06C7-ED55-9BE1-C13F61F1C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3119" r="4590" b="3658"/>
          <a:stretch/>
        </p:blipFill>
        <p:spPr>
          <a:xfrm>
            <a:off x="5997672" y="0"/>
            <a:ext cx="6194328" cy="68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85DE2F4-CEDB-1549-8AC5-5B0E4141E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"/>
            <a:ext cx="4691063" cy="6858507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B8C194FF-5E45-26A7-DA85-9BA8FF85B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0"/>
            <a:ext cx="7024687" cy="68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8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Versiero</dc:creator>
  <cp:lastModifiedBy>Marco Versiero</cp:lastModifiedBy>
  <cp:revision>2</cp:revision>
  <dcterms:created xsi:type="dcterms:W3CDTF">2022-10-11T16:37:39Z</dcterms:created>
  <dcterms:modified xsi:type="dcterms:W3CDTF">2022-10-11T17:12:32Z</dcterms:modified>
</cp:coreProperties>
</file>