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6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5ABCC2-60E8-3141-DD7D-13BFC6914B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76107C2-7222-C7B8-B23A-44B80383D0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653E675-CBC1-9C35-F453-5D90CA528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EAF5-CA82-2A4A-8278-18CE5E79D549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B74332C-BA6C-2ED3-C344-C7C9C7D0B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DD1E55-67FC-5508-ADC5-2C3DEA6EC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957D-DD60-9647-87D1-FDE6D10A8A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9747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0A7969-BDE9-3519-03B5-1AB1EC5C3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F2DBF74-51DB-0FF8-D1A7-70E0CE07BF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54124B2-4BE6-4D68-BD9C-435393E6D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EAF5-CA82-2A4A-8278-18CE5E79D549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4E13D91-B096-8AD3-26AE-291832790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A015D5-5F62-75CE-32C5-545C89421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957D-DD60-9647-87D1-FDE6D10A8A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5703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841B114-CA81-6BB5-4415-386640A364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C48BFAC-0AA9-6590-CD8D-AF5285F8A0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C83522E-447C-8D72-CBD5-CEC65F2E1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EAF5-CA82-2A4A-8278-18CE5E79D549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8FED6E6-F0DD-2ADF-F499-6CD1347D4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111CF2-C242-D12F-82D2-FA7AC29F2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957D-DD60-9647-87D1-FDE6D10A8A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750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1AB8F8-4578-1A6D-B31E-ADF0ECD87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1DF4C5-4AA6-DE49-7A28-78B61FF77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E442262-D591-FD90-7D92-627C7C76A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EAF5-CA82-2A4A-8278-18CE5E79D549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A1B3A6D-F102-6C8E-F249-B1FDF8CEF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3A697A4-F1F5-F8BE-EA68-66D2E05ED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957D-DD60-9647-87D1-FDE6D10A8A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3140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72A6DD-C409-CF2F-CDED-A07E62603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4D85A1-345D-83F0-116C-0C664A4193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F6DFB67-5C7E-E02C-A18D-905ACC1B4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EAF5-CA82-2A4A-8278-18CE5E79D549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ABB1D50-16C1-07F6-00DF-8B06E36CD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CC6275-637C-3AA5-9A0E-1A1CC4239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957D-DD60-9647-87D1-FDE6D10A8A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2801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A022D8-F233-66FC-A130-D8952D130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9FB517-E442-630D-82F7-3BBAB146CF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6E4A1CE-AB94-6D4D-DB32-A2A42DAA78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C6DC957-EE5B-363B-1DEC-89C6EE035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EAF5-CA82-2A4A-8278-18CE5E79D549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4ED9F53-2481-B643-016B-BC7B90694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8553C32-ED71-ED5F-2EA1-B7E9F61A8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957D-DD60-9647-87D1-FDE6D10A8A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474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D18A7E-F20A-D2C7-B735-B880E59BD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E8CF5B5-62FE-AB3D-5773-1B4A8D758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7B9A984-B926-2EFE-E810-D8EDA3C0A3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4731425-9ECD-E13D-BB17-30031C1E16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C7048C8-0237-C125-A023-3E6F46CA1A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A50E922-5E98-09C5-051A-FEDA01D81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EAF5-CA82-2A4A-8278-18CE5E79D549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95FC494-30C1-2C07-DEAB-72BFCD440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153D476-834E-D9BD-1021-5B114CF73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957D-DD60-9647-87D1-FDE6D10A8A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7846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3D9E45-8581-225B-DA1A-B4F9E3BDC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0D0D233-9130-0417-3C6B-8ECEBA39C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EAF5-CA82-2A4A-8278-18CE5E79D549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2D54865-2C44-E6CE-76EC-DEDC860F5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3F91045-D33D-E2DC-19B1-8DAEE820A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957D-DD60-9647-87D1-FDE6D10A8A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5038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1AE5B94-7E79-5217-F632-09806BC2A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EAF5-CA82-2A4A-8278-18CE5E79D549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3B32384-14AF-8AFA-6AB3-8AFE3ECB0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31E7E4B-A773-674F-877D-54E30AD1A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957D-DD60-9647-87D1-FDE6D10A8A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7380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E05E7D-D840-0A23-8CE4-4AD01112A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3027A5-83BC-406D-B8A5-E523B5730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6F36573-B4AA-11FC-0176-C8F667FF07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B4EDFF7-1591-057D-4839-424AA5312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EAF5-CA82-2A4A-8278-18CE5E79D549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70FE187-3A7E-D2EA-16C9-814C9B28F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C45F09A-C675-3977-0E41-B72A92888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957D-DD60-9647-87D1-FDE6D10A8A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113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65098E-D237-011C-E7D1-C88F3F6F7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524E72F-905A-BE63-BE9F-4291D807ED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0867099-9236-1826-BAFE-B6D58B89C4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EDB0B71-2303-26E1-072A-27585CFD5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EAF5-CA82-2A4A-8278-18CE5E79D549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40B1269-EFDE-7655-E968-271C8F21D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BFE2120-0FB7-2109-E51F-BAD08BAC0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0957D-DD60-9647-87D1-FDE6D10A8A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373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A80E0F0-795F-F3FE-7E89-5AB5952F0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E65835E-846E-B966-BA0F-9BAB3D8895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C8D6ECC-E100-C10F-925F-FAFF8CA20B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EEAF5-CA82-2A4A-8278-18CE5E79D549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2A05F9-66E5-7D62-E67C-4EFAFEFB25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543494C-4159-2E89-3188-81A27B9E67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0957D-DD60-9647-87D1-FDE6D10A8A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29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4">
            <a:extLst>
              <a:ext uri="{FF2B5EF4-FFF2-40B4-BE49-F238E27FC236}">
                <a16:creationId xmlns:a16="http://schemas.microsoft.com/office/drawing/2014/main" id="{4DE8FD1B-CFD6-C009-7BB4-14A9B75539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967" y="969"/>
            <a:ext cx="4560094" cy="6857031"/>
          </a:xfrm>
          <a:prstGeom prst="rect">
            <a:avLst/>
          </a:prstGeom>
        </p:spPr>
      </p:pic>
      <p:pic>
        <p:nvPicPr>
          <p:cNvPr id="5" name="Immagine 5">
            <a:extLst>
              <a:ext uri="{FF2B5EF4-FFF2-40B4-BE49-F238E27FC236}">
                <a16:creationId xmlns:a16="http://schemas.microsoft.com/office/drawing/2014/main" id="{E3DB6730-1D58-1EB4-C4CD-D2F9BC9C71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408" y="-3633"/>
            <a:ext cx="5000625" cy="686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964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E9EAD736-9CD1-565C-61BA-1C8230AD5C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96" b="56258"/>
          <a:stretch/>
        </p:blipFill>
        <p:spPr>
          <a:xfrm>
            <a:off x="149153" y="0"/>
            <a:ext cx="1189369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42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4">
            <a:extLst>
              <a:ext uri="{FF2B5EF4-FFF2-40B4-BE49-F238E27FC236}">
                <a16:creationId xmlns:a16="http://schemas.microsoft.com/office/drawing/2014/main" id="{AAE61410-2EDD-51C8-CD66-C08F06F4028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917" r="261" b="19272"/>
          <a:stretch/>
        </p:blipFill>
        <p:spPr>
          <a:xfrm>
            <a:off x="-101262" y="1"/>
            <a:ext cx="1235734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909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4">
            <a:extLst>
              <a:ext uri="{FF2B5EF4-FFF2-40B4-BE49-F238E27FC236}">
                <a16:creationId xmlns:a16="http://schemas.microsoft.com/office/drawing/2014/main" id="{FEBE5F90-5D2D-27F4-37F7-1D5E4235DA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379"/>
          <a:stretch/>
        </p:blipFill>
        <p:spPr>
          <a:xfrm>
            <a:off x="1049" y="1630596"/>
            <a:ext cx="12190951" cy="3596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197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5">
            <a:extLst>
              <a:ext uri="{FF2B5EF4-FFF2-40B4-BE49-F238E27FC236}">
                <a16:creationId xmlns:a16="http://schemas.microsoft.com/office/drawing/2014/main" id="{D36DC06E-524C-6E67-8707-2F2CA703F9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648"/>
          <a:stretch/>
        </p:blipFill>
        <p:spPr>
          <a:xfrm>
            <a:off x="0" y="1979414"/>
            <a:ext cx="12176523" cy="2899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637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5">
            <a:extLst>
              <a:ext uri="{FF2B5EF4-FFF2-40B4-BE49-F238E27FC236}">
                <a16:creationId xmlns:a16="http://schemas.microsoft.com/office/drawing/2014/main" id="{2B9E185C-1180-6A0F-BAAA-6561D929355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524" r="2018" b="18219"/>
          <a:stretch/>
        </p:blipFill>
        <p:spPr>
          <a:xfrm>
            <a:off x="1" y="0"/>
            <a:ext cx="12192000" cy="6873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505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5">
            <a:extLst>
              <a:ext uri="{FF2B5EF4-FFF2-40B4-BE49-F238E27FC236}">
                <a16:creationId xmlns:a16="http://schemas.microsoft.com/office/drawing/2014/main" id="{662A838E-252D-6128-C9A5-E8F5BEDEA3B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" r="-1" b="59344"/>
          <a:stretch/>
        </p:blipFill>
        <p:spPr>
          <a:xfrm>
            <a:off x="0" y="0"/>
            <a:ext cx="122574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6412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Versiero</dc:creator>
  <cp:lastModifiedBy>Marco Versiero</cp:lastModifiedBy>
  <cp:revision>1</cp:revision>
  <dcterms:created xsi:type="dcterms:W3CDTF">2022-10-18T15:40:12Z</dcterms:created>
  <dcterms:modified xsi:type="dcterms:W3CDTF">2022-10-18T16:00:33Z</dcterms:modified>
</cp:coreProperties>
</file>