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8476B-3E98-A4C0-735B-ED1794EB9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B2CEF8-B995-47A0-0008-1D326A61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2FB774-F250-6AF1-4B43-0D06B94B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E9E45-45F3-54E7-9770-90EA1AAC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5D269-DCC7-2057-80C2-98B247AB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7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2F87E-47BA-506C-A3B7-C1E0F461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6D378E-242D-422D-AE85-B7736BB8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D9E4EE-37EA-9F8B-8FE9-033B7A33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9C371-A596-E949-CC3F-37BAF37B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FCEB89-5DBB-7C41-4DCA-698CF681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2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3AA191-A200-0D70-BD55-6ACDFE0E4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BC406D-169A-C5C8-87BD-584FC3EA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B38067-5ABB-0E7B-CEA5-F81F9E3E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2B7FC6-75B9-D99E-5008-1A429B90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B3E4CF-B9F3-CCF4-61B4-88D027F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5500E-07B7-523C-D233-ADB2E221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CB5DB6-7806-6BBB-99B0-98930B5D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418736-1654-E158-EEEC-1A87845A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BD4BE0-DA50-4BB0-86CC-BF155A75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CF8B2D-7CE7-31A3-6DF5-920C337F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6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55F91-FD72-1D04-5D2E-1214E2EC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4508A-DC7F-FE19-FA3F-FFFE2901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19161-6FA1-7744-5C86-1D038167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9C97D4-D627-E973-7BFE-6101DB77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B9475E-B148-1949-8B7C-4D7F74CA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74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4908C-2F5A-F90E-ED19-9C98A31C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6CEAF5-1775-3360-51A4-1C7D3F235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2441C8-E35D-6875-202A-F245F8AFC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106484-5A08-39F1-728D-6DFF0396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D56C3-0571-105E-7D3C-700CCBA6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7DCA71-6B03-1C16-8110-814416B9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6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23B1E-04E2-6DB8-75B7-55696783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1D659D-99A3-432E-B69F-1C1386900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837206-B9EF-B960-1994-2B59A5665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9BB45B-221D-DBCD-FBFA-D00C13000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9E9797-5950-4D82-87A9-C6D5CD66A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C33680-B097-9E07-EA29-E3AB5053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E208AE-D1D3-5384-47A5-8B05CD58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D42855-155E-45A0-123C-69EF80A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70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DDDA7-4A5F-16DD-FE7E-BE11E42E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C198B7-3858-9D4D-4079-8959E00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C09501-F7E8-AB18-9FCD-24409C1E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3C87A5-E64F-3105-0465-8BB4A85E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10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05C2DF-FBC8-2C7D-616D-E286402C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B25D92-DCD2-C6A2-17F7-091C79C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000C2-6FEE-DFCC-03A0-58BC7561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7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50ECF-E89D-6535-FDE6-574EAA9C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1F457-8938-429B-6BE6-40868F8A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8E7B00-C3D7-045C-08A9-B5ED807AE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4399B7-D041-7902-FF6E-EB63EAEC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E5002E-5EAE-CD66-30A5-6509C351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4895DC-A2EB-8523-6610-B5540232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9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CF157-ACAF-3B58-D9E2-61BAE96C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BA4618-6C01-C234-BE06-BA27E5663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BBACD0-7632-4331-D759-4FB36720E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3A094F-2014-36EC-98EE-BB67242D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64A5FF-7963-AE39-0706-C2FEA654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DC22BC-DB38-9469-3CAF-7121D172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53CD3C-3A11-D06F-75AE-18A4B004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B53BF5-4DE9-719F-2049-BCF5B619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5AD691-14BC-AC35-2E0E-6DAE99087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E1D1-E13D-DB4A-A598-5FB57BA85DA4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FA342-99C2-C214-70DF-03ED7CC5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075E1C-DA11-0632-3EEE-E3DF913CB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C7FB-CA25-6344-9E28-47B980DDB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FE58741-A095-2285-AA02-F0B9C7BB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8" y="-16930"/>
            <a:ext cx="9263063" cy="68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53CAE83-52F0-8A18-E88F-6CAAE8BC3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37" y="0"/>
            <a:ext cx="6847525" cy="68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E805923-B7F0-BC08-6618-136DF6D8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7054"/>
            <a:ext cx="12192000" cy="63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9676869-DFE6-BB3F-C019-868BD63C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25" y="0"/>
            <a:ext cx="8186550" cy="68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971EBF0-52AE-68C3-E6DE-F6CCE9847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6" y="0"/>
            <a:ext cx="1228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9D95DD53-60AF-B834-715F-6AEF24D0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5" y="0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73BAB5E0-41D2-67F6-4992-CEEBA3184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b="132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78880D1-9780-4306-519E-EC2E630F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1807" b="10243"/>
          <a:stretch/>
        </p:blipFill>
        <p:spPr>
          <a:xfrm>
            <a:off x="1399195" y="0"/>
            <a:ext cx="9393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8157E51-26D6-087A-11EB-5E743709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30" y="0"/>
            <a:ext cx="686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B51CAE2-7BAD-B44F-E401-61D090637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4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Coeur DeFemme</dc:creator>
  <cp:lastModifiedBy>Coeur DeFemme</cp:lastModifiedBy>
  <cp:revision>3</cp:revision>
  <dcterms:created xsi:type="dcterms:W3CDTF">2022-10-25T15:47:42Z</dcterms:created>
  <dcterms:modified xsi:type="dcterms:W3CDTF">2022-10-25T16:32:10Z</dcterms:modified>
</cp:coreProperties>
</file>