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D6FB7-207E-8E17-477F-0F8B966E2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78775D-FDB4-E27C-85AC-CC164469E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05D4B6-9762-15B7-CEC9-40FAA28A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1E29DB-75AC-5C8F-0332-997295A5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C0FEDE-4F31-8336-990C-0472B08E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33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455DD-BFBF-33D5-0372-02433102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20247A-5503-EC37-5ACA-C76978AE4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FEA2C2-D5BD-7F30-308F-4A74BD3F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C8729F-4C7C-A1DD-24F8-B3D50181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59256A-13EB-2599-B9EF-B1F1AAB0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07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61AADC-E6EF-93E6-0F7E-0BB66556A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439701-0036-AEC8-4EFF-D6064CEC1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6218BA-0CA9-3D22-4E10-2A858E90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51199B-6BF9-F2E2-CA2F-E20FDFE9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11F689-19FB-E33C-9A76-4442D3CC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0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3062D8-FCCA-8975-51DF-C61EDDA2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9045E5-5920-532A-CC29-DDBEE615B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91FF93-1300-5D0C-5ADA-1A4B124B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F9B307-ECE6-E96B-B5A4-D4BA7DC1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E78C6B-1BFD-F7DE-D7DB-A752BD61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2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ED124-25D8-CAE9-36CF-7B1E463A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9CDC32-87AF-8D37-039F-42B37E0AC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03949F-ABD9-7D11-31A4-12B44AED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828194-0307-2F02-1750-9BF7A573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87F4E6-9ECC-39AC-8EFD-996043D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52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C88EA-7A6C-8052-9DA5-AADC3EDF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0959FD-6A89-E1CD-2D49-1D830B5FA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339081-62D9-E6DE-97CC-5A2133908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C7ADAF-7128-2A20-A463-E8419258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C095BB-00AC-FDF8-44AD-C3B1B4CE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022A21-D4F6-AA6C-033D-B1B71E4B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94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06A1A-66B7-9819-4DBB-9F5D3E59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766359-63B6-3806-FBF6-DA783CEDE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7C164B-757A-2FBC-AE56-0F85B1125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6D8DA3-348D-A161-39CC-2E8E7E98A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E347790-4C73-8562-EFA5-F26230E1B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1A7286-32A8-DF37-7F66-CD6D7446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F1821E5-171B-2A68-453A-0C5A0984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6FAF15-F782-B226-D96D-A83C353D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8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B3E661-4229-2043-D50C-6A56833B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0AD70D-18D0-FF48-46E3-9D3FCBEC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38B16F-8790-BC59-2275-C449D7A0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A1FE21-E407-BAC9-5195-339F56BD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14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A8F9C9-16FD-FED5-BCBC-C9141604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0640734-4CE6-0454-B0E1-FF446019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06462C-FDE4-CA39-207F-9E3058A9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33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EECA86-029E-44B1-46DD-B698EE86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84F05F-9C49-AED2-5D18-25B8287BA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BEDE4F-14AB-D28E-CA37-658BE566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63B5BC-91CE-3EC5-DBC6-D753EA87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9A04BD-988B-2CF0-3C06-1CCD43FE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28F3BD-B5EB-011C-4891-CFF1B19C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68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E580E-ABE0-1493-6FF8-C69C04BE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82F789E-CC61-2EE0-102C-312164F07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78A13-4113-6C65-3722-636FD9388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26E879-9F4F-B948-6D1D-6C497042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46B58-6BDF-AA8F-6A2D-99E586AF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2D7C6B-42AD-AE1B-7221-C57E8A47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06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9D39C6-CFF2-51C3-FD89-E1ACF1EC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47BDEA-A54C-A978-F961-D1CE570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BF9E6B-C23B-B6BC-D02E-C660639AD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FD61-6E9E-2142-A1E6-BFED239847ED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CDD70D-BC40-E7AE-7E72-C279E904D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EC7571-C1C4-47CD-3B1F-68538BF6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D3224-5C69-D441-BBC1-61D726BA7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10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901A959-42B4-DF75-DE13-56ED9CBD2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4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DCB9FDA-FCAA-F428-9205-024028030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515"/>
            <a:ext cx="12194559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148373B-B331-E225-209F-2297EF02F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031"/>
            <a:ext cx="12183644" cy="5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1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186D584-7D89-B6ED-9412-DADCED66D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7"/>
          <a:stretch/>
        </p:blipFill>
        <p:spPr>
          <a:xfrm>
            <a:off x="5762625" y="0"/>
            <a:ext cx="6429375" cy="6863141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EA8F4A58-AEB8-BDAB-567F-BD526ACA1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1" y="0"/>
            <a:ext cx="4345781" cy="68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4630258-B641-68BF-381E-A5C25473F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81" y="-5292"/>
            <a:ext cx="5147469" cy="68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7689B45-3077-C950-7687-9E38E35CD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0"/>
            <a:ext cx="10048875" cy="68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589F5AF-565C-EF4F-A780-87E92DC0B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35" y="0"/>
            <a:ext cx="4139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5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EB446E8-6C8E-6CC4-0780-5A43011CE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8" y="0"/>
            <a:ext cx="10710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9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E5EE43C-D132-36AD-84DF-23D04B146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79" y="0"/>
            <a:ext cx="4680642" cy="68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3B4C2B6-CFF3-1C61-E1B2-31C736277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1735"/>
          <a:stretch/>
        </p:blipFill>
        <p:spPr>
          <a:xfrm>
            <a:off x="0" y="6450"/>
            <a:ext cx="4822031" cy="686402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07E708B2-B28C-6826-9728-4DB6CADDC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31" y="0"/>
            <a:ext cx="516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6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23C085CB-76FC-DAA6-7075-50095D1B7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03" y="0"/>
            <a:ext cx="9177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29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Coeur DeFemme</dc:creator>
  <cp:lastModifiedBy>Coeur DeFemme</cp:lastModifiedBy>
  <cp:revision>4</cp:revision>
  <dcterms:created xsi:type="dcterms:W3CDTF">2022-11-07T18:57:17Z</dcterms:created>
  <dcterms:modified xsi:type="dcterms:W3CDTF">2022-11-08T14:31:20Z</dcterms:modified>
</cp:coreProperties>
</file>