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522FF-662A-1764-3F7D-5D1935261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B73B4E-DD2A-CF05-B62A-D4ED0733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BD93BE-7ECE-5203-534D-6B6D4FC3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1C9DA1-A0E5-8C72-2321-44ABE370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C56B5-3B98-5AA2-8A74-A868C366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73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952EA-76A2-6D9A-B388-360218EC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2D9792-3D56-818C-814D-5026E2F00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47675D-ED2B-747C-4ABA-794A43D9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F73411-0DFD-4541-78FD-5F5E420F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660537-4578-2FED-3263-D1A87885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71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A77BA4-0D7D-04B4-39AD-EF82D8AC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BF960F-5269-F2E5-86B3-09E363F05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19449-A097-B851-D046-75314078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E6C79A-6025-9C3B-0955-575CC417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BF9B6F-43BD-5A44-116E-43C7724C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13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DAE6B8-928E-9D4D-74A5-6B737242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C8664B-2C8F-5B22-590F-D923FD28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C91205-1105-6D31-7111-266B9F9D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71117A-E1A0-85F2-FF53-F7E5F6E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039F11-D415-5EB5-398D-E01251C9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7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3ACAB-5E0C-A673-ABCE-24EB6E79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594ED9-1087-A573-1DC7-D1F25BF7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19514E-7F0C-6150-E98E-9C35EDD8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3CB23C-24C4-E5B8-9002-1C28D316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E8397A-EA8C-3D35-81E9-6B1A6D1D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B806B-43E5-7B32-4924-A716F793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131A46-F79F-DB67-133E-06D681D07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DAC148-330F-B094-5FF3-311B0ADE4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178E4A-2F73-1140-8F25-FEAA4DAA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29F4E7-911C-10F4-866D-247DCEA1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7524CE-4EB5-3E72-F3B2-5128FFB3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43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D1C59-3DBC-E945-8F69-2B4D136C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2E8A1A-A8B4-8E06-51E6-FFD95F77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96EA1-D3FE-A12C-9F45-C2074AD8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A72F9E-A579-9127-503D-374BAF0BD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265409-CBE2-1C27-0D4D-3649210D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CD0979-ED19-EBDA-ED6F-FA2A87E3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34AEF8-0E68-8178-B4E7-1CDC14B0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277575-B786-A60A-953A-0982778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5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5DC2C-B558-6025-1D54-38DF8F18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387B28-34BE-ED98-819A-6E9AC8DF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43A23-288C-ECF4-36D4-A5F4CA7A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D7510-2088-9C57-9A9E-3962EC23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00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CE1753-9D16-A9B1-7597-0F9E5EF7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F373CB-848B-5F81-6B25-EA37FFB5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55AA03-CC5D-AAC8-FF6A-4F3B1FEB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2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BBD98-BBAE-7627-4285-919EF3F9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8DDB45-977E-A5F9-C8CF-3195679C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590F60-BEF5-F1A2-29CD-BDCB37AB2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CB68B6-D14C-7825-BE83-1951C369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7CA9EB-C0BD-0793-B8FC-E8DD81A7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A04C72-8967-F589-EC90-349E72EE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DB7D4-7D34-72BF-F8A9-1B764410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C5A9EB-3435-C482-0463-CBD6A201A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EAA927-2B0B-3FAE-2075-EA80D725F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108504-9EA8-1066-CDE7-25616426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4A4328-9554-B068-C00C-124EFF1D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369128-EE70-E920-AAE5-46024B1E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1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98AB7B-082B-2630-6AD5-ED908CFC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E3D688-03B6-29B6-97A1-E9C0D0D2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B28D5-F711-9520-938A-B4A01B9EB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D985-CF4D-4641-9D9C-4316BBD42681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0AE0E-3DD5-8271-EC56-D52F4CA71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E00D0D-4D60-68D5-F446-201DEAF85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D479-88FE-2542-A402-6E52D370A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40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7C282D2-0DE9-F3B9-D442-37F32A359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0"/>
            <a:ext cx="4297045" cy="6901037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EA4C0E77-A7EB-9556-179B-F907EA67F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7" y="-11698"/>
            <a:ext cx="4463732" cy="68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>
            <a:extLst>
              <a:ext uri="{FF2B5EF4-FFF2-40B4-BE49-F238E27FC236}">
                <a16:creationId xmlns:a16="http://schemas.microsoft.com/office/drawing/2014/main" id="{26216B94-5FEF-5C0A-3B8D-D8F6E25B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6196"/>
          <a:stretch/>
        </p:blipFill>
        <p:spPr>
          <a:xfrm>
            <a:off x="297656" y="1362654"/>
            <a:ext cx="5315698" cy="4131876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59613A8A-075F-1B63-9300-E2AF251F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6932"/>
          <a:stretch/>
        </p:blipFill>
        <p:spPr>
          <a:xfrm>
            <a:off x="5869781" y="0"/>
            <a:ext cx="6024563" cy="68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4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5B92115-B2AF-6A4D-3ECF-A30F74644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69" y="-1"/>
            <a:ext cx="5721894" cy="68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4094373-73BC-3321-5B8D-567ADA0A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4465"/>
            <a:ext cx="9286875" cy="68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56F332B-95FC-0BA8-E6E2-E9A7CEB7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0" y="0"/>
            <a:ext cx="4707229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12ED3089-2007-5F6A-F1C6-3E95BBB0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53" y="446484"/>
            <a:ext cx="7354147" cy="5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C4714AD-4A34-DA74-4B2C-68ABF955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57068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53E39033-7AD8-B0E3-065C-1EA73463C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55" y="910733"/>
            <a:ext cx="6272645" cy="50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BE4822F-E5AC-AADA-90BA-30C103D3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05995" cy="6858000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F4658A4D-CABB-8FA0-37FA-D4A4BCF24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47361"/>
          <a:stretch/>
        </p:blipFill>
        <p:spPr>
          <a:xfrm>
            <a:off x="6736360" y="0"/>
            <a:ext cx="545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3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E656E02-A569-BAF5-B457-61796B87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4500564" cy="686336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38D00F25-0ED4-9B4F-0F4F-A4FC41FC9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88" y="-1"/>
            <a:ext cx="48764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CE4F943-9B9D-F234-79F0-9271C6EE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"/>
            <a:ext cx="9516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982333A-9E3C-CE54-386C-5C0A55AC1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14875" cy="686276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830D5849-1FB1-03F3-C8E7-B167A787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4761"/>
            <a:ext cx="4079133" cy="68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F81C7E6-03D5-E51A-068C-8F0C6C4B4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5197" r="10721" b="4660"/>
          <a:stretch/>
        </p:blipFill>
        <p:spPr>
          <a:xfrm>
            <a:off x="0" y="0"/>
            <a:ext cx="5607844" cy="6858912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2A05BCBD-67F4-EAF9-3154-EA26CD144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/>
          <a:stretch/>
        </p:blipFill>
        <p:spPr>
          <a:xfrm>
            <a:off x="5607844" y="0"/>
            <a:ext cx="658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8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Coeur DeFemme</dc:creator>
  <cp:lastModifiedBy>Coeur DeFemme</cp:lastModifiedBy>
  <cp:revision>5</cp:revision>
  <dcterms:created xsi:type="dcterms:W3CDTF">2022-11-14T16:36:17Z</dcterms:created>
  <dcterms:modified xsi:type="dcterms:W3CDTF">2022-11-15T17:33:46Z</dcterms:modified>
</cp:coreProperties>
</file>