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75CB97-9DFC-B4E0-5E02-9ECDCAE23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C5F1980-0109-7542-F314-3DB1BB2E5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89606C-DD84-4B3D-0400-C1E8B58DA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AC9D-B8ED-4247-822F-D393083B7A87}" type="datetimeFigureOut">
              <a:rPr lang="it-IT" smtClean="0"/>
              <a:t>22/11/2022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EE6B1A-BBA8-F20C-8688-40E400A3C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6CADCA-8E0F-68D8-9E11-98874F0C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6CB8-86D7-2844-B47C-48E4C83CA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140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015BD4-78E8-77D7-CB51-71D478319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5E19E97-50C4-205C-0813-E5B9D1103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13D7E1-91A8-B71A-8159-B30A79175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AC9D-B8ED-4247-822F-D393083B7A87}" type="datetimeFigureOut">
              <a:rPr lang="it-IT" smtClean="0"/>
              <a:t>22/11/2022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E65E0E-4589-E42F-74BD-BE8666998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DBFA4C-4C5D-6A31-AE7F-5C0B43A02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6CB8-86D7-2844-B47C-48E4C83CA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069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F9BCEAE-F324-5D4E-AEED-319D5C0E57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B29B196-60A1-197C-E58D-19A37A8CA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F3AE21-BFA2-2F3A-E6B1-8DE82FE4D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AC9D-B8ED-4247-822F-D393083B7A87}" type="datetimeFigureOut">
              <a:rPr lang="it-IT" smtClean="0"/>
              <a:t>22/11/2022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61963A-4D76-F3B3-8329-3178760F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F9CA36-B277-EA2C-41EF-13C1DD36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6CB8-86D7-2844-B47C-48E4C83CA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23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4711F2-3383-DE3C-09CE-1C04449F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FEAF1D-C13A-9C5C-F8D6-CDB13A89A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7F0D4D-434D-A64C-21B4-875F78678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AC9D-B8ED-4247-822F-D393083B7A87}" type="datetimeFigureOut">
              <a:rPr lang="it-IT" smtClean="0"/>
              <a:t>22/11/2022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379F49-426D-708D-191E-60CB0E271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0F5DE7-A439-7053-24AF-96C2E5BB1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6CB8-86D7-2844-B47C-48E4C83CA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47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E158F3-9248-DCF8-CD40-6183272B8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9F7368-6DCD-95AE-6AFA-D6EFCF598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3A8107-88CB-6E9D-D5F5-2369E1858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AC9D-B8ED-4247-822F-D393083B7A87}" type="datetimeFigureOut">
              <a:rPr lang="it-IT" smtClean="0"/>
              <a:t>22/11/2022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B5EB9E-83B9-FD5D-200D-8087732BC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71D180-AA3A-3913-FC34-9BD59D9EA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6CB8-86D7-2844-B47C-48E4C83CA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57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DC5E87-1929-1BBC-76CC-F61FA4FF4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77D501-1299-DFBF-41A7-82D6ACE2B4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FE46211-0BF5-A953-BDBA-A15F3FA9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F56414B-2C40-EFE1-5F53-5DCFB8631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AC9D-B8ED-4247-822F-D393083B7A87}" type="datetimeFigureOut">
              <a:rPr lang="it-IT" smtClean="0"/>
              <a:t>22/11/2022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81C0E12-FC51-9CB4-0660-C5C893964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5106A3-05DB-CC9B-4205-B2F42BEB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6CB8-86D7-2844-B47C-48E4C83CA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90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101364-F003-BE2F-8754-1849A7358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A921E3A-09FF-AD4D-F834-266786607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1E1643A-697A-B555-CF01-1BD6D093E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29E507A-F475-5F68-32F9-ED987B41E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D14E72B-3046-8EFE-E168-C2F12BFD5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37E2FC6-6C92-7EBF-6BE5-7E74D260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AC9D-B8ED-4247-822F-D393083B7A87}" type="datetimeFigureOut">
              <a:rPr lang="it-IT" smtClean="0"/>
              <a:t>22/11/2022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1B1C93F-6555-DE1B-9ED6-F2E30D1DD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55897C2-FB34-D3FB-6F32-15D22F09C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6CB8-86D7-2844-B47C-48E4C83CA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670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8482E-1497-32B6-57C4-B62729F1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0ACD602-73B6-847E-DCF4-720670BC4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AC9D-B8ED-4247-822F-D393083B7A87}" type="datetimeFigureOut">
              <a:rPr lang="it-IT" smtClean="0"/>
              <a:t>22/11/2022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188806E-7387-67A7-40D3-920FCBC79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488C20C-2340-8EB4-704B-0B31EE893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6CB8-86D7-2844-B47C-48E4C83CA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89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5A0B1D4-4343-95B8-C864-730C86A26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AC9D-B8ED-4247-822F-D393083B7A87}" type="datetimeFigureOut">
              <a:rPr lang="it-IT" smtClean="0"/>
              <a:t>22/11/2022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757D9E2-8EF1-05CB-3940-0943CD67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A22EC4A-A684-6D93-F9A0-486FAF273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6CB8-86D7-2844-B47C-48E4C83CA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546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E3D6FC-8647-66E4-975B-8822387BA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45D340-9B5B-08D7-D10A-4B579E48F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4E2358A-E80E-5731-C371-757452148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2899C4-BB32-8371-F8AB-566DFF97D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AC9D-B8ED-4247-822F-D393083B7A87}" type="datetimeFigureOut">
              <a:rPr lang="it-IT" smtClean="0"/>
              <a:t>22/11/2022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7D9C906-346D-BCB1-1BB9-3ABBECBA2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14164FF-F5E6-370F-83C4-DFAF8E3DE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6CB8-86D7-2844-B47C-48E4C83CA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2917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7D82E3-320D-E2CF-A4AC-558975678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92F081D-B508-C69A-7E88-2E5F8022F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5637C8F-8192-5FAB-283C-C4EED7DA7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D87B88C-8487-4F1D-14BE-5501C023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AC9D-B8ED-4247-822F-D393083B7A87}" type="datetimeFigureOut">
              <a:rPr lang="it-IT" smtClean="0"/>
              <a:t>22/11/2022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8336546-7D7F-7071-C592-75E77EBE9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D9E792B-97AA-BAAF-7ABE-C328FB98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6CB8-86D7-2844-B47C-48E4C83CA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84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870CB4A-7DFE-229D-C7E7-340B1B449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0589E6-4D32-BD4D-E463-717B7666D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7A4D55-6372-C641-010C-F289076AE7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AC9D-B8ED-4247-822F-D393083B7A87}" type="datetimeFigureOut">
              <a:rPr lang="it-IT" smtClean="0"/>
              <a:t>22/11/2022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A0A22F-B670-664D-0DFD-97BEDBA91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161990-BDCD-C5B0-1A0E-A533CE442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36CB8-86D7-2844-B47C-48E4C83CA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969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.jpe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13B03E96-0B4A-56F6-0595-A8A611DCC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3" y="0"/>
            <a:ext cx="12086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88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5">
            <a:extLst>
              <a:ext uri="{FF2B5EF4-FFF2-40B4-BE49-F238E27FC236}">
                <a16:creationId xmlns:a16="http://schemas.microsoft.com/office/drawing/2014/main" id="{47C43D30-7784-0944-8369-28D0D3577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328" y="3506"/>
            <a:ext cx="6179344" cy="6854494"/>
          </a:xfrm>
          <a:prstGeom prst="rect">
            <a:avLst/>
          </a:prstGeom>
        </p:spPr>
      </p:pic>
      <p:pic>
        <p:nvPicPr>
          <p:cNvPr id="7" name="Immagine 4">
            <a:extLst>
              <a:ext uri="{FF2B5EF4-FFF2-40B4-BE49-F238E27FC236}">
                <a16:creationId xmlns:a16="http://schemas.microsoft.com/office/drawing/2014/main" id="{4D6B8C52-9489-41C3-C97D-72346244D6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0"/>
          <a:stretch/>
        </p:blipFill>
        <p:spPr>
          <a:xfrm>
            <a:off x="9798843" y="0"/>
            <a:ext cx="1785937" cy="6858000"/>
          </a:xfrm>
          <a:prstGeom prst="rect">
            <a:avLst/>
          </a:prstGeom>
        </p:spPr>
      </p:pic>
      <p:pic>
        <p:nvPicPr>
          <p:cNvPr id="8" name="Immagine 8">
            <a:extLst>
              <a:ext uri="{FF2B5EF4-FFF2-40B4-BE49-F238E27FC236}">
                <a16:creationId xmlns:a16="http://schemas.microsoft.com/office/drawing/2014/main" id="{6E022996-A0B4-0D33-CBEB-E68717849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-2779"/>
            <a:ext cx="1916907" cy="685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77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5">
            <a:extLst>
              <a:ext uri="{FF2B5EF4-FFF2-40B4-BE49-F238E27FC236}">
                <a16:creationId xmlns:a16="http://schemas.microsoft.com/office/drawing/2014/main" id="{024D5BB7-2A24-D668-9916-386E240FD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6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58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F996C990-14B9-9639-77C3-A801A283A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74281" cy="6853115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5855ED0C-890E-6EC3-80C9-4F19078FC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823" y="-4885"/>
            <a:ext cx="3040834" cy="3257633"/>
          </a:xfrm>
          <a:prstGeom prst="rect">
            <a:avLst/>
          </a:pr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63F1ED41-E96D-3296-B97F-21474702BD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5"/>
          <a:stretch/>
        </p:blipFill>
        <p:spPr>
          <a:xfrm>
            <a:off x="4244823" y="3429001"/>
            <a:ext cx="3040834" cy="3428999"/>
          </a:xfrm>
          <a:prstGeom prst="rect">
            <a:avLst/>
          </a:prstGeom>
        </p:spPr>
      </p:pic>
      <p:pic>
        <p:nvPicPr>
          <p:cNvPr id="7" name="Immagine 7">
            <a:extLst>
              <a:ext uri="{FF2B5EF4-FFF2-40B4-BE49-F238E27FC236}">
                <a16:creationId xmlns:a16="http://schemas.microsoft.com/office/drawing/2014/main" id="{B25F16EF-6D81-EF86-5D08-DD6BFFABD6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013" y="772531"/>
            <a:ext cx="4432987" cy="530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4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3443163F-1BA0-A38D-FAEB-DB3638278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0" y="0"/>
            <a:ext cx="11121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44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3F971502-61EE-C042-9154-329E2D1B7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1217396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2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AE57998C-BAF9-241D-54EF-57D162859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C70D0E1E-AF92-EF63-8FFC-A59FA34B1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07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7B26C55D-7865-549C-BF1B-CCF2BD4A6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49" y="0"/>
            <a:ext cx="7125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67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884FE5F8-046F-9DA4-07A5-61BE9E11F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5" y="0"/>
            <a:ext cx="11678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37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C6DD63C1-7AAE-E01F-EB4C-7096B2AC6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9" y="1238250"/>
            <a:ext cx="12195929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06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2FEE19C4-53F9-6B99-AE36-5603863C9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50594" cy="6863927"/>
          </a:xfrm>
          <a:prstGeom prst="rect">
            <a:avLst/>
          </a:prstGeom>
        </p:spPr>
      </p:pic>
      <p:pic>
        <p:nvPicPr>
          <p:cNvPr id="2" name="Immagine 2">
            <a:extLst>
              <a:ext uri="{FF2B5EF4-FFF2-40B4-BE49-F238E27FC236}">
                <a16:creationId xmlns:a16="http://schemas.microsoft.com/office/drawing/2014/main" id="{DBCBF37A-F3C8-233C-9DFA-5A063C1EE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81" y="719666"/>
            <a:ext cx="6997119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994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sconosciuto</dc:creator>
  <cp:lastModifiedBy>Cuore di Donna</cp:lastModifiedBy>
  <cp:revision>2</cp:revision>
  <dcterms:created xsi:type="dcterms:W3CDTF">2022-11-22T17:13:47Z</dcterms:created>
  <dcterms:modified xsi:type="dcterms:W3CDTF">2022-11-22T18:05:48Z</dcterms:modified>
</cp:coreProperties>
</file>