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8A381-FE7E-CC8B-459E-BBCF9EF87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3B0B93-948D-0B1F-798F-0A51CB16A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15B2FA-CAD7-2B9C-46E4-02D9632B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A1BA56-C11D-01D5-D2CB-10394F51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84A86E-475B-9897-6224-75490D25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7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5195-CBA0-6032-34C0-8A839151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1A1794-AAB5-4360-B247-01D551FD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D1B88-1219-E06A-CE08-80768A78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88E9A-1F40-ADEC-5B06-5775918F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10836F-F848-DEA9-2114-4CDE632D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0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236F63-7B55-D14B-98F8-1E9DFF12A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20E9BC-77BE-3B05-A031-460877C0B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49573-4EB0-E501-6DAC-CC63DCB5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D98FB-C49A-9DC0-5AFA-FC578E79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F76869-A1E9-1139-8D0C-20FA14E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26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43404-1187-7CED-86F8-086C2271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7AF25-40B0-D491-46E4-822D1E19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54DDD0-2460-FAD3-35BB-7E1AE5E8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5C190C-1DF2-E1E0-8514-A13952EF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1D0120-0A98-5880-DC9C-6349C8AE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2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54BFA-EC0C-0F88-1399-A03CBEE7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D01D87-893B-AACD-00C3-FF076D4D7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B73DB-55CD-7C65-AC56-EDF34D4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AC2BD-DA1F-FD09-3288-ABC711F0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32F2AC-5E95-4F4F-F75D-2ADFEA55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8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2120B-3EB9-EDD5-86EF-0AABC2E0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51BE1C-6786-2824-331F-BA47A8C0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D3BEEA-75BD-F3B0-0304-975F8C8EF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71DE44-E7E8-8949-A9D9-521F5274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9E4769-39E2-AF96-A283-31A0E6C6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38EDBC-1AD6-ADDB-96C1-F104F9C4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717E9-B912-A83D-0DF1-08C12634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95F11-8D24-4A39-EC8B-2EC868DD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9B8150-E043-2A06-870C-7D7C82F61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21EE53-7362-E48A-F49B-748DF4CC1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B33D91-F6AE-910B-0BF0-C2A30358E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1382CA-3CC6-D223-1E43-CB49B3BF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DE494E-2C84-A1DA-4CF3-1821031C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A4DC6-79C1-0148-BE84-02BB380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8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7D2AC-0162-1316-9124-A9D2289E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9532DB-D918-6695-A485-F7E57C2F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F189B0-17FA-DEF9-17F1-4C0FA57E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D517DC-A39D-97FB-4D83-A293451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0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127B0D-B560-C113-65AE-E05748C0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830566C-F952-60A7-DBA8-D32983A4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614859-0B93-12A2-12F9-8DFC713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49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7DC91-69D5-7891-179D-C5974EA4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2DA0F-C075-6C00-5120-DA312ACF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D6471B-8535-DF0F-0824-095765EB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3461D-5662-7E78-3928-C9C603B9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7A49B4-26FC-8FD8-E07F-260F416A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4689D1-8AF2-CB75-1F71-D386C14E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FD977F-C432-2A6F-42C7-CB722BE3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E0B4ED-7D6B-62D9-75AD-9275B46EC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95C31-85F4-86F4-86F4-0D36B07D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3867B3-0F0F-45DA-082B-2CD90FC8D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9D484BC-053E-D59B-8B7E-5B7C0DFF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DE535C-6777-7A6F-7FBB-61C94975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4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0FF275-6B91-1672-591D-5FD5D9CC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DAD968-964C-7AD2-2558-1CAD27E88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DCFFEB-C02D-8066-99D2-BAC78F014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A7D0-4788-3641-ACD7-A4CF6F529ECE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70723-F303-456E-A5C2-EFA142B26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09D5F2-1E56-ED22-1695-80C2B040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0280-107A-AF44-AACF-1642C322B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6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D5D10D4-BC2F-2B56-2918-C73C7F3B4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78" y="0"/>
            <a:ext cx="6369843" cy="68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12B8CD58-AECA-3F51-23BE-95376F31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227"/>
            <a:ext cx="12200932" cy="43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7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D4C5DB7-9EB6-F4E0-02C2-3B9F54E1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5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D7AC94D-5394-A390-201F-24E49DEA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" b="1357"/>
          <a:stretch/>
        </p:blipFill>
        <p:spPr>
          <a:xfrm>
            <a:off x="2830915" y="0"/>
            <a:ext cx="653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1A3D9D5-BF1F-A361-D906-4435CD6E1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0"/>
            <a:ext cx="4024313" cy="6859625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718CCDA9-412D-704F-FD9F-D32C1011B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1" r="59468"/>
          <a:stretch/>
        </p:blipFill>
        <p:spPr>
          <a:xfrm>
            <a:off x="7539143" y="0"/>
            <a:ext cx="258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D8B130D-8A02-6F99-39B7-D1D9690C8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30"/>
            <a:ext cx="12178058" cy="54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9186303-1C1D-9306-F610-C5D6A82CB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20" y="0"/>
            <a:ext cx="528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3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67DC8FF-2E37-949B-E15C-67900701E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4094"/>
            <a:ext cx="4953000" cy="6853906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1AAB50A-75FF-61CC-089E-F584CFE5E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6" y="1"/>
            <a:ext cx="35004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80CB5CE5-4EBE-B0EB-8F34-4AAF21F70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-3945"/>
            <a:ext cx="3833813" cy="6858264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F65737F-818F-7B15-092E-45057E69C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76813" cy="68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6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FF407E90-C852-0761-438C-BA17894B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047"/>
            <a:ext cx="12183216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4BEBF670-7B2E-A70C-42BD-F4488293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4" y="2992"/>
            <a:ext cx="5455444" cy="68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E5463B40-5AB2-1AF2-A4A9-C07ED0664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C3E8C369-280D-46C4-123E-F4D6B6ED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91" y="1"/>
            <a:ext cx="49609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5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2022-11-28T16:45:21Z</dcterms:created>
  <dcterms:modified xsi:type="dcterms:W3CDTF">2022-11-29T15:35:50Z</dcterms:modified>
</cp:coreProperties>
</file>