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1" r:id="rId5"/>
    <p:sldId id="272" r:id="rId6"/>
    <p:sldId id="273" r:id="rId7"/>
    <p:sldId id="274" r:id="rId8"/>
    <p:sldId id="268" r:id="rId9"/>
    <p:sldId id="269" r:id="rId10"/>
    <p:sldId id="270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78A381-FE7E-CC8B-459E-BBCF9EF87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3B0B93-948D-0B1F-798F-0A51CB16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15B2FA-CAD7-2B9C-46E4-02D9632B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A1BA56-C11D-01D5-D2CB-10394F51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84A86E-475B-9897-6224-75490D25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74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65195-CBA0-6032-34C0-8A839151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1A1794-AAB5-4360-B247-01D551FDD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9D1B88-1219-E06A-CE08-80768A78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D88E9A-1F40-ADEC-5B06-5775918F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10836F-F848-DEA9-2114-4CDE632D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02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B236F63-7B55-D14B-98F8-1E9DFF12A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20E9BC-77BE-3B05-A031-460877C0B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449573-4EB0-E501-6DAC-CC63DCB5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CD98FB-C49A-9DC0-5AFA-FC578E79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F76869-A1E9-1139-8D0C-20FA14E4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26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F43404-1187-7CED-86F8-086C2271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C7AF25-40B0-D491-46E4-822D1E199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54DDD0-2460-FAD3-35BB-7E1AE5E8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5C190C-1DF2-E1E0-8514-A13952EF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1D0120-0A98-5880-DC9C-6349C8AE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27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A54BFA-EC0C-0F88-1399-A03CBEE7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D01D87-893B-AACD-00C3-FF076D4D7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FB73DB-55CD-7C65-AC56-EDF34D4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9AC2BD-DA1F-FD09-3288-ABC711F0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32F2AC-5E95-4F4F-F75D-2ADFEA55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8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2120B-3EB9-EDD5-86EF-0AABC2E0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51BE1C-6786-2824-331F-BA47A8C0A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D3BEEA-75BD-F3B0-0304-975F8C8EF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71DE44-E7E8-8949-A9D9-521F5274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9E4769-39E2-AF96-A283-31A0E6C6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38EDBC-1AD6-ADDB-96C1-F104F9C4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58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2717E9-B912-A83D-0DF1-08C12634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995F11-8D24-4A39-EC8B-2EC868DDF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9B8150-E043-2A06-870C-7D7C82F61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F21EE53-7362-E48A-F49B-748DF4CC1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B33D91-F6AE-910B-0BF0-C2A30358E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1382CA-3CC6-D223-1E43-CB49B3BF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DE494E-2C84-A1DA-4CF3-1821031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A4DC6-79C1-0148-BE84-02BB380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8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7D2AC-0162-1316-9124-A9D2289E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29532DB-D918-6695-A485-F7E57C2F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F189B0-17FA-DEF9-17F1-4C0FA57E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D517DC-A39D-97FB-4D83-A293451B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02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127B0D-B560-C113-65AE-E05748C0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30566C-F952-60A7-DBA8-D32983A4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614859-0B93-12A2-12F9-8DFC713C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9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87DC91-69D5-7891-179D-C5974EA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E2DA0F-C075-6C00-5120-DA312ACF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D6471B-8535-DF0F-0824-095765EB4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D3461D-5662-7E78-3928-C9C603B9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7A49B4-26FC-8FD8-E07F-260F416A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4689D1-8AF2-CB75-1F71-D386C14E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8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FD977F-C432-2A6F-42C7-CB722BE3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E0B4ED-7D6B-62D9-75AD-9275B46EC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095C31-85F4-86F4-86F4-0D36B07D8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3867B3-0F0F-45DA-082B-2CD90FC8D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D484BC-053E-D59B-8B7E-5B7C0DFF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DE535C-6777-7A6F-7FBB-61C94975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42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0FF275-6B91-1672-591D-5FD5D9CC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DAD968-964C-7AD2-2558-1CAD27E88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DCFFEB-C02D-8066-99D2-BAC78F014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A7D0-4788-3641-ACD7-A4CF6F529EC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70723-F303-456E-A5C2-EFA142B26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09D5F2-1E56-ED22-1695-80C2B0402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61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2B8CD58-AECA-3F51-23BE-95376F31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27"/>
            <a:ext cx="12200932" cy="43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7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5233A262-E907-CF7A-645B-C4CBDCDDF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7" y="15213"/>
            <a:ext cx="5286553" cy="6858000"/>
          </a:xfrm>
          <a:prstGeom prst="rect">
            <a:avLst/>
          </a:pr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id="{8E7D76BF-29E7-43F5-6E2A-A6FDA76DBB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r="3756"/>
          <a:stretch/>
        </p:blipFill>
        <p:spPr>
          <a:xfrm>
            <a:off x="6955535" y="15213"/>
            <a:ext cx="4427018" cy="68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5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2A8AC578-5879-B9E1-ED5E-9C9E0EDE9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79841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FAD66434-8CF0-2632-33E7-A9408CA3D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00" y="0"/>
            <a:ext cx="583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2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3A704F0-3090-6C7B-EED3-B1F8971B4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7" y="0"/>
            <a:ext cx="10775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9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125B867-3BB2-4FAB-7C50-247210576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1094" cy="6855024"/>
          </a:xfrm>
          <a:prstGeom prst="rect">
            <a:avLst/>
          </a:prstGeom>
        </p:spPr>
      </p:pic>
      <p:pic>
        <p:nvPicPr>
          <p:cNvPr id="6" name="Immagine 4">
            <a:extLst>
              <a:ext uri="{FF2B5EF4-FFF2-40B4-BE49-F238E27FC236}">
                <a16:creationId xmlns:a16="http://schemas.microsoft.com/office/drawing/2014/main" id="{5EBE584B-AB59-76A5-F1CE-4605B0FC0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9" t="18446" r="46232" b="32575"/>
          <a:stretch/>
        </p:blipFill>
        <p:spPr>
          <a:xfrm>
            <a:off x="8989219" y="1041379"/>
            <a:ext cx="3012281" cy="47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3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D4C5DB7-9EB6-F4E0-02C2-3B9F54E1A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5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D7AC94D-5394-A390-201F-24E49DEAA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" b="1357"/>
          <a:stretch/>
        </p:blipFill>
        <p:spPr>
          <a:xfrm>
            <a:off x="2830915" y="0"/>
            <a:ext cx="6530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003AA96-DE03-6F3F-D1B5-449590DAC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82" y="0"/>
            <a:ext cx="4741918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C136C1EE-11EC-2759-2E1B-67634DCCC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46026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3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410E279-4BC5-4632-1336-EF70D9E2A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0" y="-1"/>
            <a:ext cx="540067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6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0BA34FE6-9576-85AB-F35D-90EB69EB4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2" y="0"/>
            <a:ext cx="10173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3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3A2E47E-800B-3C66-C19E-B8DE21D81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3" y="1"/>
            <a:ext cx="5643562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2A0289B1-892F-4231-D4EC-BBC411BFE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92" y="31714"/>
            <a:ext cx="4715625" cy="682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6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41B7E1C-E601-E27B-7ECE-79C32ACE5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6" y="0"/>
            <a:ext cx="1028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8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469A252-758E-D35D-5666-5C2B72E19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0"/>
            <a:ext cx="10296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17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Cuore di Donna</dc:creator>
  <cp:lastModifiedBy>Cuore di Donna</cp:lastModifiedBy>
  <cp:revision>2</cp:revision>
  <dcterms:created xsi:type="dcterms:W3CDTF">2022-11-28T16:45:21Z</dcterms:created>
  <dcterms:modified xsi:type="dcterms:W3CDTF">2022-12-13T18:35:17Z</dcterms:modified>
</cp:coreProperties>
</file>