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0339F5-8438-42B8-A0FD-595E6E291F3D}" v="3" dt="2023-01-18T18:38:30.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credisg@gmail.com" userId="68f4d11238ebce53" providerId="LiveId" clId="{CD0339F5-8438-42B8-A0FD-595E6E291F3D}"/>
    <pc:docChg chg="undo custSel addSld modSld">
      <pc:chgData name="tancredisg@gmail.com" userId="68f4d11238ebce53" providerId="LiveId" clId="{CD0339F5-8438-42B8-A0FD-595E6E291F3D}" dt="2023-01-19T08:47:27.504" v="2581" actId="255"/>
      <pc:docMkLst>
        <pc:docMk/>
      </pc:docMkLst>
      <pc:sldChg chg="delSp modSp mod">
        <pc:chgData name="tancredisg@gmail.com" userId="68f4d11238ebce53" providerId="LiveId" clId="{CD0339F5-8438-42B8-A0FD-595E6E291F3D}" dt="2023-01-18T16:39:11.921" v="144" actId="114"/>
        <pc:sldMkLst>
          <pc:docMk/>
          <pc:sldMk cId="295369390" sldId="257"/>
        </pc:sldMkLst>
        <pc:spChg chg="del mod">
          <ac:chgData name="tancredisg@gmail.com" userId="68f4d11238ebce53" providerId="LiveId" clId="{CD0339F5-8438-42B8-A0FD-595E6E291F3D}" dt="2023-01-18T16:33:21.994" v="1" actId="21"/>
          <ac:spMkLst>
            <pc:docMk/>
            <pc:sldMk cId="295369390" sldId="257"/>
            <ac:spMk id="2" creationId="{08A32DCF-792B-BB3F-4F45-D6D99C649DBF}"/>
          </ac:spMkLst>
        </pc:spChg>
        <pc:spChg chg="mod">
          <ac:chgData name="tancredisg@gmail.com" userId="68f4d11238ebce53" providerId="LiveId" clId="{CD0339F5-8438-42B8-A0FD-595E6E291F3D}" dt="2023-01-18T16:39:11.921" v="144" actId="114"/>
          <ac:spMkLst>
            <pc:docMk/>
            <pc:sldMk cId="295369390" sldId="257"/>
            <ac:spMk id="3" creationId="{91076181-4CE6-0E26-B3A5-CA24F01BA75D}"/>
          </ac:spMkLst>
        </pc:spChg>
      </pc:sldChg>
      <pc:sldChg chg="modSp new mod">
        <pc:chgData name="tancredisg@gmail.com" userId="68f4d11238ebce53" providerId="LiveId" clId="{CD0339F5-8438-42B8-A0FD-595E6E291F3D}" dt="2023-01-18T18:17:28.043" v="291" actId="20577"/>
        <pc:sldMkLst>
          <pc:docMk/>
          <pc:sldMk cId="884198143" sldId="258"/>
        </pc:sldMkLst>
        <pc:spChg chg="mod">
          <ac:chgData name="tancredisg@gmail.com" userId="68f4d11238ebce53" providerId="LiveId" clId="{CD0339F5-8438-42B8-A0FD-595E6E291F3D}" dt="2023-01-18T18:00:44.728" v="166" actId="20577"/>
          <ac:spMkLst>
            <pc:docMk/>
            <pc:sldMk cId="884198143" sldId="258"/>
            <ac:spMk id="2" creationId="{5425C044-784D-53FD-1DC6-2EBBE5F30C08}"/>
          </ac:spMkLst>
        </pc:spChg>
        <pc:spChg chg="mod">
          <ac:chgData name="tancredisg@gmail.com" userId="68f4d11238ebce53" providerId="LiveId" clId="{CD0339F5-8438-42B8-A0FD-595E6E291F3D}" dt="2023-01-18T18:17:28.043" v="291" actId="20577"/>
          <ac:spMkLst>
            <pc:docMk/>
            <pc:sldMk cId="884198143" sldId="258"/>
            <ac:spMk id="3" creationId="{0164E3CC-AD2A-1D24-C021-4EB89D13D24D}"/>
          </ac:spMkLst>
        </pc:spChg>
      </pc:sldChg>
      <pc:sldChg chg="modSp new mod">
        <pc:chgData name="tancredisg@gmail.com" userId="68f4d11238ebce53" providerId="LiveId" clId="{CD0339F5-8438-42B8-A0FD-595E6E291F3D}" dt="2023-01-18T18:30:56.059" v="515" actId="5793"/>
        <pc:sldMkLst>
          <pc:docMk/>
          <pc:sldMk cId="3065784424" sldId="259"/>
        </pc:sldMkLst>
        <pc:spChg chg="mod">
          <ac:chgData name="tancredisg@gmail.com" userId="68f4d11238ebce53" providerId="LiveId" clId="{CD0339F5-8438-42B8-A0FD-595E6E291F3D}" dt="2023-01-18T18:22:09.946" v="320" actId="20577"/>
          <ac:spMkLst>
            <pc:docMk/>
            <pc:sldMk cId="3065784424" sldId="259"/>
            <ac:spMk id="2" creationId="{3F948871-DE7D-7CAF-D167-9E0AA262A1F6}"/>
          </ac:spMkLst>
        </pc:spChg>
        <pc:spChg chg="mod">
          <ac:chgData name="tancredisg@gmail.com" userId="68f4d11238ebce53" providerId="LiveId" clId="{CD0339F5-8438-42B8-A0FD-595E6E291F3D}" dt="2023-01-18T18:30:56.059" v="515" actId="5793"/>
          <ac:spMkLst>
            <pc:docMk/>
            <pc:sldMk cId="3065784424" sldId="259"/>
            <ac:spMk id="3" creationId="{45843401-CFB9-BB33-030C-4526495FFAF0}"/>
          </ac:spMkLst>
        </pc:spChg>
      </pc:sldChg>
      <pc:sldChg chg="addSp delSp modSp new mod setBg">
        <pc:chgData name="tancredisg@gmail.com" userId="68f4d11238ebce53" providerId="LiveId" clId="{CD0339F5-8438-42B8-A0FD-595E6E291F3D}" dt="2023-01-18T18:38:59.643" v="525" actId="26606"/>
        <pc:sldMkLst>
          <pc:docMk/>
          <pc:sldMk cId="1739520308" sldId="260"/>
        </pc:sldMkLst>
        <pc:spChg chg="add del">
          <ac:chgData name="tancredisg@gmail.com" userId="68f4d11238ebce53" providerId="LiveId" clId="{CD0339F5-8438-42B8-A0FD-595E6E291F3D}" dt="2023-01-18T18:38:42.539" v="519" actId="26606"/>
          <ac:spMkLst>
            <pc:docMk/>
            <pc:sldMk cId="1739520308" sldId="260"/>
            <ac:spMk id="7" creationId="{AB8C311F-7253-4AED-9701-7FC0708C41C7}"/>
          </ac:spMkLst>
        </pc:spChg>
        <pc:spChg chg="add del">
          <ac:chgData name="tancredisg@gmail.com" userId="68f4d11238ebce53" providerId="LiveId" clId="{CD0339F5-8438-42B8-A0FD-595E6E291F3D}" dt="2023-01-18T18:38:42.539" v="519" actId="26606"/>
          <ac:spMkLst>
            <pc:docMk/>
            <pc:sldMk cId="1739520308" sldId="260"/>
            <ac:spMk id="9" creationId="{E2384209-CB15-4CDF-9D31-C44FD9A3F20D}"/>
          </ac:spMkLst>
        </pc:spChg>
        <pc:spChg chg="add del">
          <ac:chgData name="tancredisg@gmail.com" userId="68f4d11238ebce53" providerId="LiveId" clId="{CD0339F5-8438-42B8-A0FD-595E6E291F3D}" dt="2023-01-18T18:38:42.539" v="519" actId="26606"/>
          <ac:spMkLst>
            <pc:docMk/>
            <pc:sldMk cId="1739520308" sldId="260"/>
            <ac:spMk id="11" creationId="{2633B3B5-CC90-43F0-8714-D31D1F3F0209}"/>
          </ac:spMkLst>
        </pc:spChg>
        <pc:spChg chg="add del">
          <ac:chgData name="tancredisg@gmail.com" userId="68f4d11238ebce53" providerId="LiveId" clId="{CD0339F5-8438-42B8-A0FD-595E6E291F3D}" dt="2023-01-18T18:38:42.539" v="519" actId="26606"/>
          <ac:spMkLst>
            <pc:docMk/>
            <pc:sldMk cId="1739520308" sldId="260"/>
            <ac:spMk id="13" creationId="{A8D57A06-A426-446D-B02C-A2DC6B62E45E}"/>
          </ac:spMkLst>
        </pc:spChg>
        <pc:spChg chg="add del">
          <ac:chgData name="tancredisg@gmail.com" userId="68f4d11238ebce53" providerId="LiveId" clId="{CD0339F5-8438-42B8-A0FD-595E6E291F3D}" dt="2023-01-18T18:38:58.324" v="523" actId="26606"/>
          <ac:spMkLst>
            <pc:docMk/>
            <pc:sldMk cId="1739520308" sldId="260"/>
            <ac:spMk id="24" creationId="{42A4FC2C-047E-45A5-965D-8E1E3BF09BC6}"/>
          </ac:spMkLst>
        </pc:spChg>
        <pc:grpChg chg="add del">
          <ac:chgData name="tancredisg@gmail.com" userId="68f4d11238ebce53" providerId="LiveId" clId="{CD0339F5-8438-42B8-A0FD-595E6E291F3D}" dt="2023-01-18T18:38:59.643" v="525" actId="26606"/>
          <ac:grpSpMkLst>
            <pc:docMk/>
            <pc:sldMk cId="1739520308" sldId="260"/>
            <ac:grpSpMk id="16" creationId="{63737881-458F-40AD-B72B-B57D267DC423}"/>
          </ac:grpSpMkLst>
        </pc:grpChg>
        <pc:picChg chg="add mod">
          <ac:chgData name="tancredisg@gmail.com" userId="68f4d11238ebce53" providerId="LiveId" clId="{CD0339F5-8438-42B8-A0FD-595E6E291F3D}" dt="2023-01-18T18:38:59.643" v="525" actId="26606"/>
          <ac:picMkLst>
            <pc:docMk/>
            <pc:sldMk cId="1739520308" sldId="260"/>
            <ac:picMk id="2" creationId="{84AFC87F-1581-08D5-BD64-8F65CF0D25C7}"/>
          </ac:picMkLst>
        </pc:picChg>
      </pc:sldChg>
      <pc:sldChg chg="modSp new mod">
        <pc:chgData name="tancredisg@gmail.com" userId="68f4d11238ebce53" providerId="LiveId" clId="{CD0339F5-8438-42B8-A0FD-595E6E291F3D}" dt="2023-01-18T19:07:33.495" v="863" actId="20577"/>
        <pc:sldMkLst>
          <pc:docMk/>
          <pc:sldMk cId="2118594930" sldId="261"/>
        </pc:sldMkLst>
        <pc:spChg chg="mod">
          <ac:chgData name="tancredisg@gmail.com" userId="68f4d11238ebce53" providerId="LiveId" clId="{CD0339F5-8438-42B8-A0FD-595E6E291F3D}" dt="2023-01-18T18:58:46.672" v="547" actId="20577"/>
          <ac:spMkLst>
            <pc:docMk/>
            <pc:sldMk cId="2118594930" sldId="261"/>
            <ac:spMk id="2" creationId="{3D869A2D-D04D-835E-1E6E-08AD59F93F77}"/>
          </ac:spMkLst>
        </pc:spChg>
        <pc:spChg chg="mod">
          <ac:chgData name="tancredisg@gmail.com" userId="68f4d11238ebce53" providerId="LiveId" clId="{CD0339F5-8438-42B8-A0FD-595E6E291F3D}" dt="2023-01-18T19:07:33.495" v="863" actId="20577"/>
          <ac:spMkLst>
            <pc:docMk/>
            <pc:sldMk cId="2118594930" sldId="261"/>
            <ac:spMk id="3" creationId="{E3675AFE-8EA0-E051-885B-0FD9EEFBE86C}"/>
          </ac:spMkLst>
        </pc:spChg>
      </pc:sldChg>
      <pc:sldChg chg="modSp new mod">
        <pc:chgData name="tancredisg@gmail.com" userId="68f4d11238ebce53" providerId="LiveId" clId="{CD0339F5-8438-42B8-A0FD-595E6E291F3D}" dt="2023-01-18T19:54:18.368" v="947" actId="14100"/>
        <pc:sldMkLst>
          <pc:docMk/>
          <pc:sldMk cId="1807725343" sldId="262"/>
        </pc:sldMkLst>
        <pc:spChg chg="mod">
          <ac:chgData name="tancredisg@gmail.com" userId="68f4d11238ebce53" providerId="LiveId" clId="{CD0339F5-8438-42B8-A0FD-595E6E291F3D}" dt="2023-01-18T19:31:21.313" v="936" actId="2711"/>
          <ac:spMkLst>
            <pc:docMk/>
            <pc:sldMk cId="1807725343" sldId="262"/>
            <ac:spMk id="2" creationId="{E256A8F7-BD1B-AB40-980C-CC95B15D8D14}"/>
          </ac:spMkLst>
        </pc:spChg>
        <pc:spChg chg="mod">
          <ac:chgData name="tancredisg@gmail.com" userId="68f4d11238ebce53" providerId="LiveId" clId="{CD0339F5-8438-42B8-A0FD-595E6E291F3D}" dt="2023-01-18T19:54:18.368" v="947" actId="14100"/>
          <ac:spMkLst>
            <pc:docMk/>
            <pc:sldMk cId="1807725343" sldId="262"/>
            <ac:spMk id="3" creationId="{AF3BB5DD-8040-C227-5E5C-78658E4775D4}"/>
          </ac:spMkLst>
        </pc:spChg>
      </pc:sldChg>
      <pc:sldChg chg="delSp modSp new mod">
        <pc:chgData name="tancredisg@gmail.com" userId="68f4d11238ebce53" providerId="LiveId" clId="{CD0339F5-8438-42B8-A0FD-595E6E291F3D}" dt="2023-01-18T19:30:46.978" v="914" actId="2711"/>
        <pc:sldMkLst>
          <pc:docMk/>
          <pc:sldMk cId="3546422014" sldId="263"/>
        </pc:sldMkLst>
        <pc:spChg chg="del">
          <ac:chgData name="tancredisg@gmail.com" userId="68f4d11238ebce53" providerId="LiveId" clId="{CD0339F5-8438-42B8-A0FD-595E6E291F3D}" dt="2023-01-18T19:30:19.981" v="906" actId="478"/>
          <ac:spMkLst>
            <pc:docMk/>
            <pc:sldMk cId="3546422014" sldId="263"/>
            <ac:spMk id="2" creationId="{40353720-5185-F3CC-0DCC-C2FB72D62FFE}"/>
          </ac:spMkLst>
        </pc:spChg>
        <pc:spChg chg="mod">
          <ac:chgData name="tancredisg@gmail.com" userId="68f4d11238ebce53" providerId="LiveId" clId="{CD0339F5-8438-42B8-A0FD-595E6E291F3D}" dt="2023-01-18T19:30:46.978" v="914" actId="2711"/>
          <ac:spMkLst>
            <pc:docMk/>
            <pc:sldMk cId="3546422014" sldId="263"/>
            <ac:spMk id="3" creationId="{DBE346CA-43F5-628D-A8B2-6DF83DAD3736}"/>
          </ac:spMkLst>
        </pc:spChg>
      </pc:sldChg>
      <pc:sldChg chg="delSp modSp new mod">
        <pc:chgData name="tancredisg@gmail.com" userId="68f4d11238ebce53" providerId="LiveId" clId="{CD0339F5-8438-42B8-A0FD-595E6E291F3D}" dt="2023-01-18T21:44:16.412" v="1702" actId="20577"/>
        <pc:sldMkLst>
          <pc:docMk/>
          <pc:sldMk cId="3661848884" sldId="264"/>
        </pc:sldMkLst>
        <pc:spChg chg="del mod">
          <ac:chgData name="tancredisg@gmail.com" userId="68f4d11238ebce53" providerId="LiveId" clId="{CD0339F5-8438-42B8-A0FD-595E6E291F3D}" dt="2023-01-18T19:43:21.628" v="939" actId="478"/>
          <ac:spMkLst>
            <pc:docMk/>
            <pc:sldMk cId="3661848884" sldId="264"/>
            <ac:spMk id="2" creationId="{D0690AE7-5551-B501-A40F-B6B671B78282}"/>
          </ac:spMkLst>
        </pc:spChg>
        <pc:spChg chg="mod">
          <ac:chgData name="tancredisg@gmail.com" userId="68f4d11238ebce53" providerId="LiveId" clId="{CD0339F5-8438-42B8-A0FD-595E6E291F3D}" dt="2023-01-18T21:44:16.412" v="1702" actId="20577"/>
          <ac:spMkLst>
            <pc:docMk/>
            <pc:sldMk cId="3661848884" sldId="264"/>
            <ac:spMk id="3" creationId="{AA3E8B62-DF10-BEBE-DD87-3A68961B0338}"/>
          </ac:spMkLst>
        </pc:spChg>
      </pc:sldChg>
      <pc:sldChg chg="modSp new mod">
        <pc:chgData name="tancredisg@gmail.com" userId="68f4d11238ebce53" providerId="LiveId" clId="{CD0339F5-8438-42B8-A0FD-595E6E291F3D}" dt="2023-01-19T07:55:25.400" v="1854"/>
        <pc:sldMkLst>
          <pc:docMk/>
          <pc:sldMk cId="1177528158" sldId="265"/>
        </pc:sldMkLst>
        <pc:spChg chg="mod">
          <ac:chgData name="tancredisg@gmail.com" userId="68f4d11238ebce53" providerId="LiveId" clId="{CD0339F5-8438-42B8-A0FD-595E6E291F3D}" dt="2023-01-18T21:48:37.270" v="1722" actId="20577"/>
          <ac:spMkLst>
            <pc:docMk/>
            <pc:sldMk cId="1177528158" sldId="265"/>
            <ac:spMk id="2" creationId="{F565881D-45EB-8E4C-71A2-827BFC6AB56A}"/>
          </ac:spMkLst>
        </pc:spChg>
        <pc:spChg chg="mod">
          <ac:chgData name="tancredisg@gmail.com" userId="68f4d11238ebce53" providerId="LiveId" clId="{CD0339F5-8438-42B8-A0FD-595E6E291F3D}" dt="2023-01-19T07:55:25.400" v="1854"/>
          <ac:spMkLst>
            <pc:docMk/>
            <pc:sldMk cId="1177528158" sldId="265"/>
            <ac:spMk id="3" creationId="{84D8D5A1-4C65-0CE7-5EA0-B362AB90F972}"/>
          </ac:spMkLst>
        </pc:spChg>
      </pc:sldChg>
      <pc:sldChg chg="delSp modSp new mod">
        <pc:chgData name="tancredisg@gmail.com" userId="68f4d11238ebce53" providerId="LiveId" clId="{CD0339F5-8438-42B8-A0FD-595E6E291F3D}" dt="2023-01-19T08:34:26.633" v="2407" actId="20577"/>
        <pc:sldMkLst>
          <pc:docMk/>
          <pc:sldMk cId="3591972538" sldId="266"/>
        </pc:sldMkLst>
        <pc:spChg chg="del">
          <ac:chgData name="tancredisg@gmail.com" userId="68f4d11238ebce53" providerId="LiveId" clId="{CD0339F5-8438-42B8-A0FD-595E6E291F3D}" dt="2023-01-18T21:51:01.601" v="1796" actId="21"/>
          <ac:spMkLst>
            <pc:docMk/>
            <pc:sldMk cId="3591972538" sldId="266"/>
            <ac:spMk id="2" creationId="{B9E6864F-9BF8-1339-DBD4-6988D3B58D42}"/>
          </ac:spMkLst>
        </pc:spChg>
        <pc:spChg chg="mod">
          <ac:chgData name="tancredisg@gmail.com" userId="68f4d11238ebce53" providerId="LiveId" clId="{CD0339F5-8438-42B8-A0FD-595E6E291F3D}" dt="2023-01-19T08:34:26.633" v="2407" actId="20577"/>
          <ac:spMkLst>
            <pc:docMk/>
            <pc:sldMk cId="3591972538" sldId="266"/>
            <ac:spMk id="3" creationId="{5D1B1AAF-1251-C2FF-3CF4-8C77AD0F18E3}"/>
          </ac:spMkLst>
        </pc:spChg>
      </pc:sldChg>
      <pc:sldChg chg="modSp new mod">
        <pc:chgData name="tancredisg@gmail.com" userId="68f4d11238ebce53" providerId="LiveId" clId="{CD0339F5-8438-42B8-A0FD-595E6E291F3D}" dt="2023-01-19T08:47:27.504" v="2581" actId="255"/>
        <pc:sldMkLst>
          <pc:docMk/>
          <pc:sldMk cId="1533113854" sldId="267"/>
        </pc:sldMkLst>
        <pc:spChg chg="mod">
          <ac:chgData name="tancredisg@gmail.com" userId="68f4d11238ebce53" providerId="LiveId" clId="{CD0339F5-8438-42B8-A0FD-595E6E291F3D}" dt="2023-01-19T08:44:10.726" v="2440" actId="20577"/>
          <ac:spMkLst>
            <pc:docMk/>
            <pc:sldMk cId="1533113854" sldId="267"/>
            <ac:spMk id="2" creationId="{9C06D1DA-B6B0-3868-AC08-3B26D18EEFAC}"/>
          </ac:spMkLst>
        </pc:spChg>
        <pc:spChg chg="mod">
          <ac:chgData name="tancredisg@gmail.com" userId="68f4d11238ebce53" providerId="LiveId" clId="{CD0339F5-8438-42B8-A0FD-595E6E291F3D}" dt="2023-01-19T08:47:27.504" v="2581" actId="255"/>
          <ac:spMkLst>
            <pc:docMk/>
            <pc:sldMk cId="1533113854" sldId="267"/>
            <ac:spMk id="3" creationId="{D0DB8E52-3C49-1E31-18E3-629B2CFA83E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B85FD6-93EA-9FC1-DB2F-772B087C7A7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727BFC6-0651-7BFB-4581-DEB0885282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5801FA7-5700-52B1-D9E8-E99EC01BB12E}"/>
              </a:ext>
            </a:extLst>
          </p:cNvPr>
          <p:cNvSpPr>
            <a:spLocks noGrp="1"/>
          </p:cNvSpPr>
          <p:nvPr>
            <p:ph type="dt" sz="half" idx="10"/>
          </p:nvPr>
        </p:nvSpPr>
        <p:spPr/>
        <p:txBody>
          <a:bodyPr/>
          <a:lstStyle/>
          <a:p>
            <a:fld id="{9401D987-1B14-4BD5-A378-2F07DAAEC957}" type="datetimeFigureOut">
              <a:rPr lang="it-IT" smtClean="0"/>
              <a:t>18/01/2023</a:t>
            </a:fld>
            <a:endParaRPr lang="it-IT"/>
          </a:p>
        </p:txBody>
      </p:sp>
      <p:sp>
        <p:nvSpPr>
          <p:cNvPr id="5" name="Segnaposto piè di pagina 4">
            <a:extLst>
              <a:ext uri="{FF2B5EF4-FFF2-40B4-BE49-F238E27FC236}">
                <a16:creationId xmlns:a16="http://schemas.microsoft.com/office/drawing/2014/main" id="{C8463E02-5B2E-7CC3-9EE4-636460BA720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2215A92-76E1-122E-E6AC-E69B491D6050}"/>
              </a:ext>
            </a:extLst>
          </p:cNvPr>
          <p:cNvSpPr>
            <a:spLocks noGrp="1"/>
          </p:cNvSpPr>
          <p:nvPr>
            <p:ph type="sldNum" sz="quarter" idx="12"/>
          </p:nvPr>
        </p:nvSpPr>
        <p:spPr/>
        <p:txBody>
          <a:bodyPr/>
          <a:lstStyle/>
          <a:p>
            <a:fld id="{3C29A5C7-07FD-4428-933C-785D7B7BAE62}" type="slidenum">
              <a:rPr lang="it-IT" smtClean="0"/>
              <a:t>‹N›</a:t>
            </a:fld>
            <a:endParaRPr lang="it-IT"/>
          </a:p>
        </p:txBody>
      </p:sp>
    </p:spTree>
    <p:extLst>
      <p:ext uri="{BB962C8B-B14F-4D97-AF65-F5344CB8AC3E}">
        <p14:creationId xmlns:p14="http://schemas.microsoft.com/office/powerpoint/2010/main" val="1777125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62BA92-3973-67D9-2B9D-CD321667572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EED87C7-63FB-9776-4E53-5F8EB33B09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5DE78C3-1B34-39BD-287C-3446043BB2F1}"/>
              </a:ext>
            </a:extLst>
          </p:cNvPr>
          <p:cNvSpPr>
            <a:spLocks noGrp="1"/>
          </p:cNvSpPr>
          <p:nvPr>
            <p:ph type="dt" sz="half" idx="10"/>
          </p:nvPr>
        </p:nvSpPr>
        <p:spPr/>
        <p:txBody>
          <a:bodyPr/>
          <a:lstStyle/>
          <a:p>
            <a:fld id="{9401D987-1B14-4BD5-A378-2F07DAAEC957}" type="datetimeFigureOut">
              <a:rPr lang="it-IT" smtClean="0"/>
              <a:t>18/01/2023</a:t>
            </a:fld>
            <a:endParaRPr lang="it-IT"/>
          </a:p>
        </p:txBody>
      </p:sp>
      <p:sp>
        <p:nvSpPr>
          <p:cNvPr id="5" name="Segnaposto piè di pagina 4">
            <a:extLst>
              <a:ext uri="{FF2B5EF4-FFF2-40B4-BE49-F238E27FC236}">
                <a16:creationId xmlns:a16="http://schemas.microsoft.com/office/drawing/2014/main" id="{BB67694C-E2FA-14AF-34B0-F3610ADA9C3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6806F8D-E9F9-103A-058C-4EC30DC9CB96}"/>
              </a:ext>
            </a:extLst>
          </p:cNvPr>
          <p:cNvSpPr>
            <a:spLocks noGrp="1"/>
          </p:cNvSpPr>
          <p:nvPr>
            <p:ph type="sldNum" sz="quarter" idx="12"/>
          </p:nvPr>
        </p:nvSpPr>
        <p:spPr/>
        <p:txBody>
          <a:bodyPr/>
          <a:lstStyle/>
          <a:p>
            <a:fld id="{3C29A5C7-07FD-4428-933C-785D7B7BAE62}" type="slidenum">
              <a:rPr lang="it-IT" smtClean="0"/>
              <a:t>‹N›</a:t>
            </a:fld>
            <a:endParaRPr lang="it-IT"/>
          </a:p>
        </p:txBody>
      </p:sp>
    </p:spTree>
    <p:extLst>
      <p:ext uri="{BB962C8B-B14F-4D97-AF65-F5344CB8AC3E}">
        <p14:creationId xmlns:p14="http://schemas.microsoft.com/office/powerpoint/2010/main" val="2043945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4BECBC7-8280-4BA9-B1A0-C51B4F8B0CD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BAD9588-D2A6-4A49-D75E-38F00DBCAEC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7DDD730-74F0-45CD-2F01-A0CE6B922564}"/>
              </a:ext>
            </a:extLst>
          </p:cNvPr>
          <p:cNvSpPr>
            <a:spLocks noGrp="1"/>
          </p:cNvSpPr>
          <p:nvPr>
            <p:ph type="dt" sz="half" idx="10"/>
          </p:nvPr>
        </p:nvSpPr>
        <p:spPr/>
        <p:txBody>
          <a:bodyPr/>
          <a:lstStyle/>
          <a:p>
            <a:fld id="{9401D987-1B14-4BD5-A378-2F07DAAEC957}" type="datetimeFigureOut">
              <a:rPr lang="it-IT" smtClean="0"/>
              <a:t>18/01/2023</a:t>
            </a:fld>
            <a:endParaRPr lang="it-IT"/>
          </a:p>
        </p:txBody>
      </p:sp>
      <p:sp>
        <p:nvSpPr>
          <p:cNvPr id="5" name="Segnaposto piè di pagina 4">
            <a:extLst>
              <a:ext uri="{FF2B5EF4-FFF2-40B4-BE49-F238E27FC236}">
                <a16:creationId xmlns:a16="http://schemas.microsoft.com/office/drawing/2014/main" id="{88FD556C-7DDB-9337-172E-2735B435DF7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5834738-AB2A-C112-A583-6DB56CBC3816}"/>
              </a:ext>
            </a:extLst>
          </p:cNvPr>
          <p:cNvSpPr>
            <a:spLocks noGrp="1"/>
          </p:cNvSpPr>
          <p:nvPr>
            <p:ph type="sldNum" sz="quarter" idx="12"/>
          </p:nvPr>
        </p:nvSpPr>
        <p:spPr/>
        <p:txBody>
          <a:bodyPr/>
          <a:lstStyle/>
          <a:p>
            <a:fld id="{3C29A5C7-07FD-4428-933C-785D7B7BAE62}" type="slidenum">
              <a:rPr lang="it-IT" smtClean="0"/>
              <a:t>‹N›</a:t>
            </a:fld>
            <a:endParaRPr lang="it-IT"/>
          </a:p>
        </p:txBody>
      </p:sp>
    </p:spTree>
    <p:extLst>
      <p:ext uri="{BB962C8B-B14F-4D97-AF65-F5344CB8AC3E}">
        <p14:creationId xmlns:p14="http://schemas.microsoft.com/office/powerpoint/2010/main" val="294123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77BF82-F0AD-7958-08BB-F69E4CA2997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992168B-13E1-CACC-E21D-66EAC835036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B784401-0C6D-1B70-DD61-C30FA6826DC8}"/>
              </a:ext>
            </a:extLst>
          </p:cNvPr>
          <p:cNvSpPr>
            <a:spLocks noGrp="1"/>
          </p:cNvSpPr>
          <p:nvPr>
            <p:ph type="dt" sz="half" idx="10"/>
          </p:nvPr>
        </p:nvSpPr>
        <p:spPr/>
        <p:txBody>
          <a:bodyPr/>
          <a:lstStyle/>
          <a:p>
            <a:fld id="{9401D987-1B14-4BD5-A378-2F07DAAEC957}" type="datetimeFigureOut">
              <a:rPr lang="it-IT" smtClean="0"/>
              <a:t>18/01/2023</a:t>
            </a:fld>
            <a:endParaRPr lang="it-IT"/>
          </a:p>
        </p:txBody>
      </p:sp>
      <p:sp>
        <p:nvSpPr>
          <p:cNvPr id="5" name="Segnaposto piè di pagina 4">
            <a:extLst>
              <a:ext uri="{FF2B5EF4-FFF2-40B4-BE49-F238E27FC236}">
                <a16:creationId xmlns:a16="http://schemas.microsoft.com/office/drawing/2014/main" id="{ADE4C581-7C24-4F14-914A-A4CC3940E29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E9E5A0D-813B-3446-B0EB-55D67AFF1E47}"/>
              </a:ext>
            </a:extLst>
          </p:cNvPr>
          <p:cNvSpPr>
            <a:spLocks noGrp="1"/>
          </p:cNvSpPr>
          <p:nvPr>
            <p:ph type="sldNum" sz="quarter" idx="12"/>
          </p:nvPr>
        </p:nvSpPr>
        <p:spPr/>
        <p:txBody>
          <a:bodyPr/>
          <a:lstStyle/>
          <a:p>
            <a:fld id="{3C29A5C7-07FD-4428-933C-785D7B7BAE62}" type="slidenum">
              <a:rPr lang="it-IT" smtClean="0"/>
              <a:t>‹N›</a:t>
            </a:fld>
            <a:endParaRPr lang="it-IT"/>
          </a:p>
        </p:txBody>
      </p:sp>
    </p:spTree>
    <p:extLst>
      <p:ext uri="{BB962C8B-B14F-4D97-AF65-F5344CB8AC3E}">
        <p14:creationId xmlns:p14="http://schemas.microsoft.com/office/powerpoint/2010/main" val="404163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91AABF-4545-D399-9DD9-ADBD641CBBA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15FDE3E-E024-BF75-BCF1-0680B9EFD6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2A21354-0BEB-716E-2A7E-7ACC0778E125}"/>
              </a:ext>
            </a:extLst>
          </p:cNvPr>
          <p:cNvSpPr>
            <a:spLocks noGrp="1"/>
          </p:cNvSpPr>
          <p:nvPr>
            <p:ph type="dt" sz="half" idx="10"/>
          </p:nvPr>
        </p:nvSpPr>
        <p:spPr/>
        <p:txBody>
          <a:bodyPr/>
          <a:lstStyle/>
          <a:p>
            <a:fld id="{9401D987-1B14-4BD5-A378-2F07DAAEC957}" type="datetimeFigureOut">
              <a:rPr lang="it-IT" smtClean="0"/>
              <a:t>18/01/2023</a:t>
            </a:fld>
            <a:endParaRPr lang="it-IT"/>
          </a:p>
        </p:txBody>
      </p:sp>
      <p:sp>
        <p:nvSpPr>
          <p:cNvPr id="5" name="Segnaposto piè di pagina 4">
            <a:extLst>
              <a:ext uri="{FF2B5EF4-FFF2-40B4-BE49-F238E27FC236}">
                <a16:creationId xmlns:a16="http://schemas.microsoft.com/office/drawing/2014/main" id="{CFF9BC4B-8CBD-FC21-BF7F-5D35C64A943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E07E01C-7DD1-7AB8-9E1A-F72476207AEC}"/>
              </a:ext>
            </a:extLst>
          </p:cNvPr>
          <p:cNvSpPr>
            <a:spLocks noGrp="1"/>
          </p:cNvSpPr>
          <p:nvPr>
            <p:ph type="sldNum" sz="quarter" idx="12"/>
          </p:nvPr>
        </p:nvSpPr>
        <p:spPr/>
        <p:txBody>
          <a:bodyPr/>
          <a:lstStyle/>
          <a:p>
            <a:fld id="{3C29A5C7-07FD-4428-933C-785D7B7BAE62}" type="slidenum">
              <a:rPr lang="it-IT" smtClean="0"/>
              <a:t>‹N›</a:t>
            </a:fld>
            <a:endParaRPr lang="it-IT"/>
          </a:p>
        </p:txBody>
      </p:sp>
    </p:spTree>
    <p:extLst>
      <p:ext uri="{BB962C8B-B14F-4D97-AF65-F5344CB8AC3E}">
        <p14:creationId xmlns:p14="http://schemas.microsoft.com/office/powerpoint/2010/main" val="53783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95A75E-849A-705D-6BB8-7344CA4C387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136C51F-1E20-0EB7-8817-2CF39FF57E7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E0B99FD-0649-F17E-1D68-315E56EF95C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65CC162-81ED-2317-1E5A-D75FBBD04542}"/>
              </a:ext>
            </a:extLst>
          </p:cNvPr>
          <p:cNvSpPr>
            <a:spLocks noGrp="1"/>
          </p:cNvSpPr>
          <p:nvPr>
            <p:ph type="dt" sz="half" idx="10"/>
          </p:nvPr>
        </p:nvSpPr>
        <p:spPr/>
        <p:txBody>
          <a:bodyPr/>
          <a:lstStyle/>
          <a:p>
            <a:fld id="{9401D987-1B14-4BD5-A378-2F07DAAEC957}" type="datetimeFigureOut">
              <a:rPr lang="it-IT" smtClean="0"/>
              <a:t>18/01/2023</a:t>
            </a:fld>
            <a:endParaRPr lang="it-IT"/>
          </a:p>
        </p:txBody>
      </p:sp>
      <p:sp>
        <p:nvSpPr>
          <p:cNvPr id="6" name="Segnaposto piè di pagina 5">
            <a:extLst>
              <a:ext uri="{FF2B5EF4-FFF2-40B4-BE49-F238E27FC236}">
                <a16:creationId xmlns:a16="http://schemas.microsoft.com/office/drawing/2014/main" id="{E57AB35E-EB8F-4F52-44B9-B530A5B1589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DE5A71F-6AFE-6FA9-6F37-D8676768C6FA}"/>
              </a:ext>
            </a:extLst>
          </p:cNvPr>
          <p:cNvSpPr>
            <a:spLocks noGrp="1"/>
          </p:cNvSpPr>
          <p:nvPr>
            <p:ph type="sldNum" sz="quarter" idx="12"/>
          </p:nvPr>
        </p:nvSpPr>
        <p:spPr/>
        <p:txBody>
          <a:bodyPr/>
          <a:lstStyle/>
          <a:p>
            <a:fld id="{3C29A5C7-07FD-4428-933C-785D7B7BAE62}" type="slidenum">
              <a:rPr lang="it-IT" smtClean="0"/>
              <a:t>‹N›</a:t>
            </a:fld>
            <a:endParaRPr lang="it-IT"/>
          </a:p>
        </p:txBody>
      </p:sp>
    </p:spTree>
    <p:extLst>
      <p:ext uri="{BB962C8B-B14F-4D97-AF65-F5344CB8AC3E}">
        <p14:creationId xmlns:p14="http://schemas.microsoft.com/office/powerpoint/2010/main" val="379333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ABB00A-CF12-CF51-1CA7-3050717BE04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422936D-CA82-1597-6625-12CCF709E5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61635C7-35C9-A7D9-5455-D754C267C9A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4A171EC-A74D-27D1-791C-85996BD14C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C20A462-2943-A3C4-7BC1-A3E1D8DC0EA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638F32D-9624-E20A-0B99-0A58DBBF935E}"/>
              </a:ext>
            </a:extLst>
          </p:cNvPr>
          <p:cNvSpPr>
            <a:spLocks noGrp="1"/>
          </p:cNvSpPr>
          <p:nvPr>
            <p:ph type="dt" sz="half" idx="10"/>
          </p:nvPr>
        </p:nvSpPr>
        <p:spPr/>
        <p:txBody>
          <a:bodyPr/>
          <a:lstStyle/>
          <a:p>
            <a:fld id="{9401D987-1B14-4BD5-A378-2F07DAAEC957}" type="datetimeFigureOut">
              <a:rPr lang="it-IT" smtClean="0"/>
              <a:t>18/01/2023</a:t>
            </a:fld>
            <a:endParaRPr lang="it-IT"/>
          </a:p>
        </p:txBody>
      </p:sp>
      <p:sp>
        <p:nvSpPr>
          <p:cNvPr id="8" name="Segnaposto piè di pagina 7">
            <a:extLst>
              <a:ext uri="{FF2B5EF4-FFF2-40B4-BE49-F238E27FC236}">
                <a16:creationId xmlns:a16="http://schemas.microsoft.com/office/drawing/2014/main" id="{FBEA370C-7EA0-A010-731C-EA7FD8002FE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807A1BB-28FD-5F57-6EC4-4C60E2B4868E}"/>
              </a:ext>
            </a:extLst>
          </p:cNvPr>
          <p:cNvSpPr>
            <a:spLocks noGrp="1"/>
          </p:cNvSpPr>
          <p:nvPr>
            <p:ph type="sldNum" sz="quarter" idx="12"/>
          </p:nvPr>
        </p:nvSpPr>
        <p:spPr/>
        <p:txBody>
          <a:bodyPr/>
          <a:lstStyle/>
          <a:p>
            <a:fld id="{3C29A5C7-07FD-4428-933C-785D7B7BAE62}" type="slidenum">
              <a:rPr lang="it-IT" smtClean="0"/>
              <a:t>‹N›</a:t>
            </a:fld>
            <a:endParaRPr lang="it-IT"/>
          </a:p>
        </p:txBody>
      </p:sp>
    </p:spTree>
    <p:extLst>
      <p:ext uri="{BB962C8B-B14F-4D97-AF65-F5344CB8AC3E}">
        <p14:creationId xmlns:p14="http://schemas.microsoft.com/office/powerpoint/2010/main" val="285793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DA792F-3F79-4B35-A033-6253C446A24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F34C441-59B5-0FAD-338B-19E48C8B3849}"/>
              </a:ext>
            </a:extLst>
          </p:cNvPr>
          <p:cNvSpPr>
            <a:spLocks noGrp="1"/>
          </p:cNvSpPr>
          <p:nvPr>
            <p:ph type="dt" sz="half" idx="10"/>
          </p:nvPr>
        </p:nvSpPr>
        <p:spPr/>
        <p:txBody>
          <a:bodyPr/>
          <a:lstStyle/>
          <a:p>
            <a:fld id="{9401D987-1B14-4BD5-A378-2F07DAAEC957}" type="datetimeFigureOut">
              <a:rPr lang="it-IT" smtClean="0"/>
              <a:t>18/01/2023</a:t>
            </a:fld>
            <a:endParaRPr lang="it-IT"/>
          </a:p>
        </p:txBody>
      </p:sp>
      <p:sp>
        <p:nvSpPr>
          <p:cNvPr id="4" name="Segnaposto piè di pagina 3">
            <a:extLst>
              <a:ext uri="{FF2B5EF4-FFF2-40B4-BE49-F238E27FC236}">
                <a16:creationId xmlns:a16="http://schemas.microsoft.com/office/drawing/2014/main" id="{582ACCF4-AAC5-1FC1-5C7C-FAD01BA1F53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011A599-94FC-E46B-91EE-85F1C875CFF3}"/>
              </a:ext>
            </a:extLst>
          </p:cNvPr>
          <p:cNvSpPr>
            <a:spLocks noGrp="1"/>
          </p:cNvSpPr>
          <p:nvPr>
            <p:ph type="sldNum" sz="quarter" idx="12"/>
          </p:nvPr>
        </p:nvSpPr>
        <p:spPr/>
        <p:txBody>
          <a:bodyPr/>
          <a:lstStyle/>
          <a:p>
            <a:fld id="{3C29A5C7-07FD-4428-933C-785D7B7BAE62}" type="slidenum">
              <a:rPr lang="it-IT" smtClean="0"/>
              <a:t>‹N›</a:t>
            </a:fld>
            <a:endParaRPr lang="it-IT"/>
          </a:p>
        </p:txBody>
      </p:sp>
    </p:spTree>
    <p:extLst>
      <p:ext uri="{BB962C8B-B14F-4D97-AF65-F5344CB8AC3E}">
        <p14:creationId xmlns:p14="http://schemas.microsoft.com/office/powerpoint/2010/main" val="3463868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08089FC-3F31-E280-C78B-7AC09320AA8F}"/>
              </a:ext>
            </a:extLst>
          </p:cNvPr>
          <p:cNvSpPr>
            <a:spLocks noGrp="1"/>
          </p:cNvSpPr>
          <p:nvPr>
            <p:ph type="dt" sz="half" idx="10"/>
          </p:nvPr>
        </p:nvSpPr>
        <p:spPr/>
        <p:txBody>
          <a:bodyPr/>
          <a:lstStyle/>
          <a:p>
            <a:fld id="{9401D987-1B14-4BD5-A378-2F07DAAEC957}" type="datetimeFigureOut">
              <a:rPr lang="it-IT" smtClean="0"/>
              <a:t>18/01/2023</a:t>
            </a:fld>
            <a:endParaRPr lang="it-IT"/>
          </a:p>
        </p:txBody>
      </p:sp>
      <p:sp>
        <p:nvSpPr>
          <p:cNvPr id="3" name="Segnaposto piè di pagina 2">
            <a:extLst>
              <a:ext uri="{FF2B5EF4-FFF2-40B4-BE49-F238E27FC236}">
                <a16:creationId xmlns:a16="http://schemas.microsoft.com/office/drawing/2014/main" id="{88DB9093-7286-E7E2-9EAA-2B8A035BB7B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A47A8D6-6829-948D-62AB-84DFA7ACA36E}"/>
              </a:ext>
            </a:extLst>
          </p:cNvPr>
          <p:cNvSpPr>
            <a:spLocks noGrp="1"/>
          </p:cNvSpPr>
          <p:nvPr>
            <p:ph type="sldNum" sz="quarter" idx="12"/>
          </p:nvPr>
        </p:nvSpPr>
        <p:spPr/>
        <p:txBody>
          <a:bodyPr/>
          <a:lstStyle/>
          <a:p>
            <a:fld id="{3C29A5C7-07FD-4428-933C-785D7B7BAE62}" type="slidenum">
              <a:rPr lang="it-IT" smtClean="0"/>
              <a:t>‹N›</a:t>
            </a:fld>
            <a:endParaRPr lang="it-IT"/>
          </a:p>
        </p:txBody>
      </p:sp>
    </p:spTree>
    <p:extLst>
      <p:ext uri="{BB962C8B-B14F-4D97-AF65-F5344CB8AC3E}">
        <p14:creationId xmlns:p14="http://schemas.microsoft.com/office/powerpoint/2010/main" val="309433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268184-C8B1-3316-6788-EAB815258DE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40F35AA-8689-C81A-BFC7-6AB426B0C3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CF05716-0999-16AC-078C-B253B923F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0F66478-1B13-056D-94F3-5D66B6C74ABA}"/>
              </a:ext>
            </a:extLst>
          </p:cNvPr>
          <p:cNvSpPr>
            <a:spLocks noGrp="1"/>
          </p:cNvSpPr>
          <p:nvPr>
            <p:ph type="dt" sz="half" idx="10"/>
          </p:nvPr>
        </p:nvSpPr>
        <p:spPr/>
        <p:txBody>
          <a:bodyPr/>
          <a:lstStyle/>
          <a:p>
            <a:fld id="{9401D987-1B14-4BD5-A378-2F07DAAEC957}" type="datetimeFigureOut">
              <a:rPr lang="it-IT" smtClean="0"/>
              <a:t>18/01/2023</a:t>
            </a:fld>
            <a:endParaRPr lang="it-IT"/>
          </a:p>
        </p:txBody>
      </p:sp>
      <p:sp>
        <p:nvSpPr>
          <p:cNvPr id="6" name="Segnaposto piè di pagina 5">
            <a:extLst>
              <a:ext uri="{FF2B5EF4-FFF2-40B4-BE49-F238E27FC236}">
                <a16:creationId xmlns:a16="http://schemas.microsoft.com/office/drawing/2014/main" id="{DEEF3C23-0793-CE98-D6A1-A3E31FEFCC9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C4F5D6D-F6D0-53AC-B196-E6CCF0D39E53}"/>
              </a:ext>
            </a:extLst>
          </p:cNvPr>
          <p:cNvSpPr>
            <a:spLocks noGrp="1"/>
          </p:cNvSpPr>
          <p:nvPr>
            <p:ph type="sldNum" sz="quarter" idx="12"/>
          </p:nvPr>
        </p:nvSpPr>
        <p:spPr/>
        <p:txBody>
          <a:bodyPr/>
          <a:lstStyle/>
          <a:p>
            <a:fld id="{3C29A5C7-07FD-4428-933C-785D7B7BAE62}" type="slidenum">
              <a:rPr lang="it-IT" smtClean="0"/>
              <a:t>‹N›</a:t>
            </a:fld>
            <a:endParaRPr lang="it-IT"/>
          </a:p>
        </p:txBody>
      </p:sp>
    </p:spTree>
    <p:extLst>
      <p:ext uri="{BB962C8B-B14F-4D97-AF65-F5344CB8AC3E}">
        <p14:creationId xmlns:p14="http://schemas.microsoft.com/office/powerpoint/2010/main" val="2167981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BA548A-AC83-D117-3022-DA1BDD3B495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A723D0D-3395-AAA3-7F10-0CB6DA773D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5B3A746-EE32-1469-730C-D0FDF83AA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2AF3D7B-2F83-D954-0009-F0B6D0FF602C}"/>
              </a:ext>
            </a:extLst>
          </p:cNvPr>
          <p:cNvSpPr>
            <a:spLocks noGrp="1"/>
          </p:cNvSpPr>
          <p:nvPr>
            <p:ph type="dt" sz="half" idx="10"/>
          </p:nvPr>
        </p:nvSpPr>
        <p:spPr/>
        <p:txBody>
          <a:bodyPr/>
          <a:lstStyle/>
          <a:p>
            <a:fld id="{9401D987-1B14-4BD5-A378-2F07DAAEC957}" type="datetimeFigureOut">
              <a:rPr lang="it-IT" smtClean="0"/>
              <a:t>18/01/2023</a:t>
            </a:fld>
            <a:endParaRPr lang="it-IT"/>
          </a:p>
        </p:txBody>
      </p:sp>
      <p:sp>
        <p:nvSpPr>
          <p:cNvPr id="6" name="Segnaposto piè di pagina 5">
            <a:extLst>
              <a:ext uri="{FF2B5EF4-FFF2-40B4-BE49-F238E27FC236}">
                <a16:creationId xmlns:a16="http://schemas.microsoft.com/office/drawing/2014/main" id="{41888749-71BC-D269-60F2-7BCD69A8960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183B850-5908-DB08-17FA-CF8C89884178}"/>
              </a:ext>
            </a:extLst>
          </p:cNvPr>
          <p:cNvSpPr>
            <a:spLocks noGrp="1"/>
          </p:cNvSpPr>
          <p:nvPr>
            <p:ph type="sldNum" sz="quarter" idx="12"/>
          </p:nvPr>
        </p:nvSpPr>
        <p:spPr/>
        <p:txBody>
          <a:bodyPr/>
          <a:lstStyle/>
          <a:p>
            <a:fld id="{3C29A5C7-07FD-4428-933C-785D7B7BAE62}" type="slidenum">
              <a:rPr lang="it-IT" smtClean="0"/>
              <a:t>‹N›</a:t>
            </a:fld>
            <a:endParaRPr lang="it-IT"/>
          </a:p>
        </p:txBody>
      </p:sp>
    </p:spTree>
    <p:extLst>
      <p:ext uri="{BB962C8B-B14F-4D97-AF65-F5344CB8AC3E}">
        <p14:creationId xmlns:p14="http://schemas.microsoft.com/office/powerpoint/2010/main" val="27935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7B6B077-E515-3CEE-1F4B-19DF438441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008EE2D-81B1-E4F3-B904-C6776C845B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B3F8EBE-7672-0F31-7F85-2D0F4A2944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1D987-1B14-4BD5-A378-2F07DAAEC957}" type="datetimeFigureOut">
              <a:rPr lang="it-IT" smtClean="0"/>
              <a:t>18/01/2023</a:t>
            </a:fld>
            <a:endParaRPr lang="it-IT"/>
          </a:p>
        </p:txBody>
      </p:sp>
      <p:sp>
        <p:nvSpPr>
          <p:cNvPr id="5" name="Segnaposto piè di pagina 4">
            <a:extLst>
              <a:ext uri="{FF2B5EF4-FFF2-40B4-BE49-F238E27FC236}">
                <a16:creationId xmlns:a16="http://schemas.microsoft.com/office/drawing/2014/main" id="{9833AC43-E02C-B054-C334-36F95E7F8E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486AEA9-FBDE-42DA-7015-E61438597A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9A5C7-07FD-4428-933C-785D7B7BAE62}" type="slidenum">
              <a:rPr lang="it-IT" smtClean="0"/>
              <a:t>‹N›</a:t>
            </a:fld>
            <a:endParaRPr lang="it-IT"/>
          </a:p>
        </p:txBody>
      </p:sp>
    </p:spTree>
    <p:extLst>
      <p:ext uri="{BB962C8B-B14F-4D97-AF65-F5344CB8AC3E}">
        <p14:creationId xmlns:p14="http://schemas.microsoft.com/office/powerpoint/2010/main" val="232390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1076181-4CE6-0E26-B3A5-CA24F01BA75D}"/>
              </a:ext>
            </a:extLst>
          </p:cNvPr>
          <p:cNvSpPr>
            <a:spLocks noGrp="1"/>
          </p:cNvSpPr>
          <p:nvPr>
            <p:ph idx="1"/>
          </p:nvPr>
        </p:nvSpPr>
        <p:spPr>
          <a:xfrm>
            <a:off x="838200" y="477520"/>
            <a:ext cx="10515600" cy="5699443"/>
          </a:xfrm>
        </p:spPr>
        <p:txBody>
          <a:bodyPr>
            <a:normAutofit/>
          </a:bodyPr>
          <a:lstStyle/>
          <a:p>
            <a:pPr marL="514350" indent="-514350" algn="just">
              <a:buFont typeface="+mj-lt"/>
              <a:buAutoNum type="arabicPeriod"/>
            </a:pPr>
            <a:r>
              <a:rPr lang="it-IT" sz="4800" dirty="0">
                <a:latin typeface="Times New Roman" panose="02020603050405020304" pitchFamily="18" charset="0"/>
                <a:cs typeface="Times New Roman" panose="02020603050405020304" pitchFamily="18" charset="0"/>
              </a:rPr>
              <a:t> Inni a varie divinità.</a:t>
            </a:r>
          </a:p>
          <a:p>
            <a:pPr marL="514350" indent="-514350" algn="just">
              <a:buFont typeface="+mj-lt"/>
              <a:buAutoNum type="arabicPeriod"/>
            </a:pPr>
            <a:r>
              <a:rPr lang="it-IT" sz="4800" dirty="0">
                <a:latin typeface="Times New Roman" panose="02020603050405020304" pitchFamily="18" charset="0"/>
                <a:cs typeface="Times New Roman" panose="02020603050405020304" pitchFamily="18" charset="0"/>
              </a:rPr>
              <a:t> </a:t>
            </a:r>
            <a:r>
              <a:rPr lang="it-IT" sz="4800" i="1" dirty="0" err="1">
                <a:latin typeface="Times New Roman" panose="02020603050405020304" pitchFamily="18" charset="0"/>
                <a:cs typeface="Times New Roman" panose="02020603050405020304" pitchFamily="18" charset="0"/>
              </a:rPr>
              <a:t>Stasiotiká</a:t>
            </a:r>
            <a:r>
              <a:rPr lang="it-IT" sz="4800" dirty="0">
                <a:latin typeface="Times New Roman" panose="02020603050405020304" pitchFamily="18" charset="0"/>
                <a:cs typeface="Times New Roman" panose="02020603050405020304" pitchFamily="18" charset="0"/>
              </a:rPr>
              <a:t>: canti della lotta civile.</a:t>
            </a:r>
          </a:p>
          <a:p>
            <a:pPr marL="514350" indent="-514350" algn="just">
              <a:buFont typeface="+mj-lt"/>
              <a:buAutoNum type="arabicPeriod"/>
            </a:pPr>
            <a:r>
              <a:rPr lang="it-IT" sz="4800" dirty="0">
                <a:latin typeface="Times New Roman" panose="02020603050405020304" pitchFamily="18" charset="0"/>
                <a:cs typeface="Times New Roman" panose="02020603050405020304" pitchFamily="18" charset="0"/>
              </a:rPr>
              <a:t> </a:t>
            </a:r>
            <a:r>
              <a:rPr lang="it-IT" sz="4800" i="1" dirty="0" err="1">
                <a:latin typeface="Times New Roman" panose="02020603050405020304" pitchFamily="18" charset="0"/>
                <a:cs typeface="Times New Roman" panose="02020603050405020304" pitchFamily="18" charset="0"/>
              </a:rPr>
              <a:t>Skòlia</a:t>
            </a:r>
            <a:r>
              <a:rPr lang="it-IT" sz="4800" dirty="0">
                <a:latin typeface="Times New Roman" panose="02020603050405020304" pitchFamily="18" charset="0"/>
                <a:cs typeface="Times New Roman" panose="02020603050405020304" pitchFamily="18" charset="0"/>
              </a:rPr>
              <a:t>: canti conviviali.</a:t>
            </a:r>
          </a:p>
          <a:p>
            <a:pPr marL="514350" indent="-514350" algn="just">
              <a:buFont typeface="+mj-lt"/>
              <a:buAutoNum type="arabicPeriod"/>
            </a:pPr>
            <a:r>
              <a:rPr lang="it-IT" sz="4800" dirty="0">
                <a:latin typeface="Times New Roman" panose="02020603050405020304" pitchFamily="18" charset="0"/>
                <a:cs typeface="Times New Roman" panose="02020603050405020304" pitchFamily="18" charset="0"/>
              </a:rPr>
              <a:t> </a:t>
            </a:r>
            <a:r>
              <a:rPr lang="it-IT" sz="4800" i="1" dirty="0" err="1">
                <a:latin typeface="Times New Roman" panose="02020603050405020304" pitchFamily="18" charset="0"/>
                <a:cs typeface="Times New Roman" panose="02020603050405020304" pitchFamily="18" charset="0"/>
              </a:rPr>
              <a:t>Erotiká</a:t>
            </a:r>
            <a:r>
              <a:rPr lang="it-IT" sz="4800" dirty="0">
                <a:latin typeface="Times New Roman" panose="02020603050405020304" pitchFamily="18" charset="0"/>
                <a:cs typeface="Times New Roman" panose="02020603050405020304" pitchFamily="18" charset="0"/>
              </a:rPr>
              <a:t>: canti d’amore.</a:t>
            </a:r>
          </a:p>
        </p:txBody>
      </p:sp>
    </p:spTree>
    <p:extLst>
      <p:ext uri="{BB962C8B-B14F-4D97-AF65-F5344CB8AC3E}">
        <p14:creationId xmlns:p14="http://schemas.microsoft.com/office/powerpoint/2010/main" val="295369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D1B1AAF-1251-C2FF-3CF4-8C77AD0F18E3}"/>
              </a:ext>
            </a:extLst>
          </p:cNvPr>
          <p:cNvSpPr>
            <a:spLocks noGrp="1"/>
          </p:cNvSpPr>
          <p:nvPr>
            <p:ph idx="1"/>
          </p:nvPr>
        </p:nvSpPr>
        <p:spPr>
          <a:xfrm>
            <a:off x="838200" y="467360"/>
            <a:ext cx="10515600" cy="5709603"/>
          </a:xfrm>
        </p:spPr>
        <p:txBody>
          <a:bodyPr/>
          <a:lstStyle/>
          <a:p>
            <a:pPr marL="0" indent="0" algn="just">
              <a:buNone/>
            </a:pPr>
            <a:r>
              <a:rPr lang="it-IT" dirty="0">
                <a:latin typeface="Times New Roman" panose="02020603050405020304" pitchFamily="18" charset="0"/>
                <a:cs typeface="Times New Roman" panose="02020603050405020304" pitchFamily="18" charset="0"/>
              </a:rPr>
              <a:t>Quest’onda avanza di nuovo sotto il vento di prima: ci procurerà molta fatica sopportarlo, dato che la nave imbarca acqua… Mettiamoci al riparo al più presto nelle fiancate, affrettiamoci verso un approdo sicuro e non lasciatevi prendere da una debole esitazione: conosciamo, infatti, la grande lotta che ci attende. Ricordate le sofferenze di un tempo e ora ciascuno dimostri quanto vale. La nostra codardia non disonori i nobili padri che giacciono sotto terra.</a:t>
            </a:r>
          </a:p>
        </p:txBody>
      </p:sp>
    </p:spTree>
    <p:extLst>
      <p:ext uri="{BB962C8B-B14F-4D97-AF65-F5344CB8AC3E}">
        <p14:creationId xmlns:p14="http://schemas.microsoft.com/office/powerpoint/2010/main" val="3591972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06D1DA-B6B0-3868-AC08-3B26D18EEFAC}"/>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Dante, </a:t>
            </a:r>
            <a:r>
              <a:rPr lang="it-IT" i="1" dirty="0" err="1">
                <a:latin typeface="Times New Roman" panose="02020603050405020304" pitchFamily="18" charset="0"/>
                <a:cs typeface="Times New Roman" panose="02020603050405020304" pitchFamily="18" charset="0"/>
              </a:rPr>
              <a:t>Purg</a:t>
            </a:r>
            <a:r>
              <a:rPr lang="it-IT" dirty="0">
                <a:latin typeface="Times New Roman" panose="02020603050405020304" pitchFamily="18" charset="0"/>
                <a:cs typeface="Times New Roman" panose="02020603050405020304" pitchFamily="18" charset="0"/>
              </a:rPr>
              <a:t>. VI, </a:t>
            </a:r>
            <a:r>
              <a:rPr lang="it-IT" dirty="0" err="1">
                <a:latin typeface="Times New Roman" panose="02020603050405020304" pitchFamily="18" charset="0"/>
                <a:cs typeface="Times New Roman" panose="02020603050405020304" pitchFamily="18" charset="0"/>
              </a:rPr>
              <a:t>vv</a:t>
            </a:r>
            <a:r>
              <a:rPr lang="it-IT" dirty="0">
                <a:latin typeface="Times New Roman" panose="02020603050405020304" pitchFamily="18" charset="0"/>
                <a:cs typeface="Times New Roman" panose="02020603050405020304" pitchFamily="18" charset="0"/>
              </a:rPr>
              <a:t>. 77-102</a:t>
            </a:r>
          </a:p>
        </p:txBody>
      </p:sp>
      <p:sp>
        <p:nvSpPr>
          <p:cNvPr id="3" name="Segnaposto contenuto 2">
            <a:extLst>
              <a:ext uri="{FF2B5EF4-FFF2-40B4-BE49-F238E27FC236}">
                <a16:creationId xmlns:a16="http://schemas.microsoft.com/office/drawing/2014/main" id="{D0DB8E52-3C49-1E31-18E3-629B2CFA83ED}"/>
              </a:ext>
            </a:extLst>
          </p:cNvPr>
          <p:cNvSpPr>
            <a:spLocks noGrp="1"/>
          </p:cNvSpPr>
          <p:nvPr>
            <p:ph idx="1"/>
          </p:nvPr>
        </p:nvSpPr>
        <p:spPr/>
        <p:txBody>
          <a:bodyPr>
            <a:normAutofit/>
          </a:bodyPr>
          <a:lstStyle/>
          <a:p>
            <a:pPr marL="0" indent="0">
              <a:buNone/>
            </a:pPr>
            <a:r>
              <a:rPr lang="it-IT" sz="3600" dirty="0">
                <a:latin typeface="Times New Roman" panose="02020603050405020304" pitchFamily="18" charset="0"/>
                <a:cs typeface="Times New Roman" panose="02020603050405020304" pitchFamily="18" charset="0"/>
              </a:rPr>
              <a:t>Ahi serva Italia, di dolore ostello,</a:t>
            </a:r>
          </a:p>
          <a:p>
            <a:pPr marL="0" indent="0">
              <a:buNone/>
            </a:pPr>
            <a:r>
              <a:rPr lang="it-IT" sz="3600" i="1" dirty="0">
                <a:latin typeface="Times New Roman" panose="02020603050405020304" pitchFamily="18" charset="0"/>
                <a:cs typeface="Times New Roman" panose="02020603050405020304" pitchFamily="18" charset="0"/>
              </a:rPr>
              <a:t>nave senza nocchiere in gran tempesta,</a:t>
            </a:r>
          </a:p>
          <a:p>
            <a:pPr marL="0" indent="0">
              <a:buNone/>
            </a:pPr>
            <a:r>
              <a:rPr lang="it-IT" sz="3600" dirty="0">
                <a:latin typeface="Times New Roman" panose="02020603050405020304" pitchFamily="18" charset="0"/>
                <a:cs typeface="Times New Roman" panose="02020603050405020304" pitchFamily="18" charset="0"/>
              </a:rPr>
              <a:t>non donna di province, ma bordello!</a:t>
            </a:r>
          </a:p>
        </p:txBody>
      </p:sp>
    </p:spTree>
    <p:extLst>
      <p:ext uri="{BB962C8B-B14F-4D97-AF65-F5344CB8AC3E}">
        <p14:creationId xmlns:p14="http://schemas.microsoft.com/office/powerpoint/2010/main" val="1533113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25C044-784D-53FD-1DC6-2EBBE5F30C08}"/>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Alceo, fr. 332 Voigt</a:t>
            </a:r>
          </a:p>
        </p:txBody>
      </p:sp>
      <p:sp>
        <p:nvSpPr>
          <p:cNvPr id="3" name="Segnaposto contenuto 2">
            <a:extLst>
              <a:ext uri="{FF2B5EF4-FFF2-40B4-BE49-F238E27FC236}">
                <a16:creationId xmlns:a16="http://schemas.microsoft.com/office/drawing/2014/main" id="{0164E3CC-AD2A-1D24-C021-4EB89D13D24D}"/>
              </a:ext>
            </a:extLst>
          </p:cNvPr>
          <p:cNvSpPr>
            <a:spLocks noGrp="1"/>
          </p:cNvSpPr>
          <p:nvPr>
            <p:ph idx="1"/>
          </p:nvPr>
        </p:nvSpPr>
        <p:spPr/>
        <p:txBody>
          <a:bodyPr/>
          <a:lstStyle/>
          <a:p>
            <a:pPr marL="0" indent="0">
              <a:buNone/>
            </a:pPr>
            <a:r>
              <a:rPr lang="el-GR" dirty="0">
                <a:latin typeface="Times New Roman" panose="02020603050405020304" pitchFamily="18" charset="0"/>
                <a:cs typeface="Times New Roman" panose="02020603050405020304" pitchFamily="18" charset="0"/>
              </a:rPr>
              <a:t>Νῦν χρῆ μεθύσθην καί τινα πρὸς βίαν</a:t>
            </a:r>
          </a:p>
          <a:p>
            <a:pPr marL="0" indent="0">
              <a:buNone/>
            </a:pPr>
            <a:r>
              <a:rPr lang="el-GR" dirty="0">
                <a:latin typeface="Times New Roman" panose="02020603050405020304" pitchFamily="18" charset="0"/>
                <a:cs typeface="Times New Roman" panose="02020603050405020304" pitchFamily="18" charset="0"/>
              </a:rPr>
              <a:t>πώνην, ἐπεὶ δὴ κάτθανε Μύρσιλος.</a:t>
            </a:r>
            <a:endParaRPr lang="it-IT" dirty="0">
              <a:latin typeface="Times New Roman" panose="02020603050405020304" pitchFamily="18" charset="0"/>
              <a:cs typeface="Times New Roman" panose="02020603050405020304" pitchFamily="18" charset="0"/>
            </a:endParaRPr>
          </a:p>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Ora bisogna ubriacarsi e bere fino a scoppiare, perché </a:t>
            </a:r>
            <a:r>
              <a:rPr lang="it-IT" dirty="0" err="1">
                <a:latin typeface="Times New Roman" panose="02020603050405020304" pitchFamily="18" charset="0"/>
                <a:cs typeface="Times New Roman" panose="02020603050405020304" pitchFamily="18" charset="0"/>
              </a:rPr>
              <a:t>Mirsilo</a:t>
            </a:r>
            <a:r>
              <a:rPr lang="it-IT" dirty="0">
                <a:latin typeface="Times New Roman" panose="02020603050405020304" pitchFamily="18" charset="0"/>
                <a:cs typeface="Times New Roman" panose="02020603050405020304" pitchFamily="18" charset="0"/>
              </a:rPr>
              <a:t> è morto.</a:t>
            </a:r>
          </a:p>
        </p:txBody>
      </p:sp>
    </p:spTree>
    <p:extLst>
      <p:ext uri="{BB962C8B-B14F-4D97-AF65-F5344CB8AC3E}">
        <p14:creationId xmlns:p14="http://schemas.microsoft.com/office/powerpoint/2010/main" val="884198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948871-DE7D-7CAF-D167-9E0AA262A1F6}"/>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Orazio, </a:t>
            </a:r>
            <a:r>
              <a:rPr lang="it-IT" i="1" dirty="0">
                <a:latin typeface="Times New Roman" panose="02020603050405020304" pitchFamily="18" charset="0"/>
                <a:cs typeface="Times New Roman" panose="02020603050405020304" pitchFamily="18" charset="0"/>
              </a:rPr>
              <a:t>Odi</a:t>
            </a:r>
            <a:r>
              <a:rPr lang="it-IT" dirty="0">
                <a:latin typeface="Times New Roman" panose="02020603050405020304" pitchFamily="18" charset="0"/>
                <a:cs typeface="Times New Roman" panose="02020603050405020304" pitchFamily="18" charset="0"/>
              </a:rPr>
              <a:t> I, 37</a:t>
            </a:r>
          </a:p>
        </p:txBody>
      </p:sp>
      <p:sp>
        <p:nvSpPr>
          <p:cNvPr id="3" name="Segnaposto contenuto 2">
            <a:extLst>
              <a:ext uri="{FF2B5EF4-FFF2-40B4-BE49-F238E27FC236}">
                <a16:creationId xmlns:a16="http://schemas.microsoft.com/office/drawing/2014/main" id="{45843401-CFB9-BB33-030C-4526495FFAF0}"/>
              </a:ext>
            </a:extLst>
          </p:cNvPr>
          <p:cNvSpPr>
            <a:spLocks noGrp="1"/>
          </p:cNvSpPr>
          <p:nvPr>
            <p:ph idx="1"/>
          </p:nvPr>
        </p:nvSpPr>
        <p:spPr/>
        <p:txBody>
          <a:bodyPr/>
          <a:lstStyle/>
          <a:p>
            <a:pPr marL="0" indent="0">
              <a:buNone/>
            </a:pPr>
            <a:r>
              <a:rPr lang="it-IT" dirty="0">
                <a:latin typeface="Times New Roman" panose="02020603050405020304" pitchFamily="18" charset="0"/>
                <a:cs typeface="Times New Roman" panose="02020603050405020304" pitchFamily="18" charset="0"/>
              </a:rPr>
              <a:t>Nunc est </a:t>
            </a:r>
            <a:r>
              <a:rPr lang="it-IT" dirty="0" err="1">
                <a:latin typeface="Times New Roman" panose="02020603050405020304" pitchFamily="18" charset="0"/>
                <a:cs typeface="Times New Roman" panose="02020603050405020304" pitchFamily="18" charset="0"/>
              </a:rPr>
              <a:t>bibendum</a:t>
            </a:r>
            <a:r>
              <a:rPr lang="it-IT" dirty="0">
                <a:latin typeface="Times New Roman" panose="02020603050405020304" pitchFamily="18" charset="0"/>
                <a:cs typeface="Times New Roman" panose="02020603050405020304" pitchFamily="18" charset="0"/>
              </a:rPr>
              <a:t>, nunc </a:t>
            </a:r>
            <a:r>
              <a:rPr lang="it-IT" dirty="0" err="1">
                <a:latin typeface="Times New Roman" panose="02020603050405020304" pitchFamily="18" charset="0"/>
                <a:cs typeface="Times New Roman" panose="02020603050405020304" pitchFamily="18" charset="0"/>
              </a:rPr>
              <a:t>pede</a:t>
            </a:r>
            <a:r>
              <a:rPr lang="it-IT" dirty="0">
                <a:latin typeface="Times New Roman" panose="02020603050405020304" pitchFamily="18" charset="0"/>
                <a:cs typeface="Times New Roman" panose="02020603050405020304" pitchFamily="18" charset="0"/>
              </a:rPr>
              <a:t> libero</a:t>
            </a:r>
          </a:p>
          <a:p>
            <a:pPr marL="0" indent="0">
              <a:buNone/>
            </a:pPr>
            <a:r>
              <a:rPr lang="it-IT" dirty="0" err="1">
                <a:latin typeface="Times New Roman" panose="02020603050405020304" pitchFamily="18" charset="0"/>
                <a:cs typeface="Times New Roman" panose="02020603050405020304" pitchFamily="18" charset="0"/>
              </a:rPr>
              <a:t>pulsanda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tellus</a:t>
            </a:r>
            <a:r>
              <a:rPr lang="it-IT" dirty="0">
                <a:latin typeface="Times New Roman" panose="02020603050405020304" pitchFamily="18" charset="0"/>
                <a:cs typeface="Times New Roman" panose="02020603050405020304" pitchFamily="18" charset="0"/>
              </a:rPr>
              <a:t>; nunc </a:t>
            </a:r>
            <a:r>
              <a:rPr lang="it-IT" dirty="0" err="1">
                <a:latin typeface="Times New Roman" panose="02020603050405020304" pitchFamily="18" charset="0"/>
                <a:cs typeface="Times New Roman" panose="02020603050405020304" pitchFamily="18" charset="0"/>
              </a:rPr>
              <a:t>Saliaribus</a:t>
            </a: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ornare pulvinar </a:t>
            </a:r>
            <a:r>
              <a:rPr lang="it-IT" dirty="0" err="1">
                <a:latin typeface="Times New Roman" panose="02020603050405020304" pitchFamily="18" charset="0"/>
                <a:cs typeface="Times New Roman" panose="02020603050405020304" pitchFamily="18" charset="0"/>
              </a:rPr>
              <a:t>deorum</a:t>
            </a: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tempus </a:t>
            </a:r>
            <a:r>
              <a:rPr lang="it-IT" dirty="0" err="1">
                <a:latin typeface="Times New Roman" panose="02020603050405020304" pitchFamily="18" charset="0"/>
                <a:cs typeface="Times New Roman" panose="02020603050405020304" pitchFamily="18" charset="0"/>
              </a:rPr>
              <a:t>erat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dapibus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sodales</a:t>
            </a:r>
            <a:r>
              <a:rPr lang="it-IT" dirty="0">
                <a:latin typeface="Times New Roman" panose="02020603050405020304" pitchFamily="18" charset="0"/>
                <a:cs typeface="Times New Roman" panose="02020603050405020304" pitchFamily="18" charset="0"/>
              </a:rPr>
              <a:t>…</a:t>
            </a:r>
          </a:p>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Ora bisogna bere, ora battere la terra con il piede libero; ora è il tempo di ornare, amici, l’altare degli dei con cibi degni dei Salii…</a:t>
            </a:r>
          </a:p>
        </p:txBody>
      </p:sp>
    </p:spTree>
    <p:extLst>
      <p:ext uri="{BB962C8B-B14F-4D97-AF65-F5344CB8AC3E}">
        <p14:creationId xmlns:p14="http://schemas.microsoft.com/office/powerpoint/2010/main" val="3065784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4AFC87F-1581-08D5-BD64-8F65CF0D25C7}"/>
              </a:ext>
            </a:extLst>
          </p:cNvPr>
          <p:cNvPicPr>
            <a:picLocks noChangeAspect="1"/>
          </p:cNvPicPr>
          <p:nvPr/>
        </p:nvPicPr>
        <p:blipFill>
          <a:blip r:embed="rId2"/>
          <a:stretch>
            <a:fillRect/>
          </a:stretch>
        </p:blipFill>
        <p:spPr>
          <a:xfrm>
            <a:off x="3516723" y="0"/>
            <a:ext cx="5158554" cy="6858000"/>
          </a:xfrm>
          <a:prstGeom prst="rect">
            <a:avLst/>
          </a:prstGeom>
        </p:spPr>
      </p:pic>
    </p:spTree>
    <p:extLst>
      <p:ext uri="{BB962C8B-B14F-4D97-AF65-F5344CB8AC3E}">
        <p14:creationId xmlns:p14="http://schemas.microsoft.com/office/powerpoint/2010/main" val="173952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869A2D-D04D-835E-1E6E-08AD59F93F77}"/>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Alceo, fr. 348 Voigt</a:t>
            </a:r>
          </a:p>
        </p:txBody>
      </p:sp>
      <p:sp>
        <p:nvSpPr>
          <p:cNvPr id="3" name="Segnaposto contenuto 2">
            <a:extLst>
              <a:ext uri="{FF2B5EF4-FFF2-40B4-BE49-F238E27FC236}">
                <a16:creationId xmlns:a16="http://schemas.microsoft.com/office/drawing/2014/main" id="{E3675AFE-8EA0-E051-885B-0FD9EEFBE86C}"/>
              </a:ext>
            </a:extLst>
          </p:cNvPr>
          <p:cNvSpPr>
            <a:spLocks noGrp="1"/>
          </p:cNvSpPr>
          <p:nvPr>
            <p:ph idx="1"/>
          </p:nvPr>
        </p:nvSpPr>
        <p:spPr/>
        <p:txBody>
          <a:bodyPr/>
          <a:lstStyle/>
          <a:p>
            <a:pPr marL="0" indent="0">
              <a:buNone/>
            </a:pPr>
            <a:r>
              <a:rPr lang="el-GR" dirty="0">
                <a:latin typeface="Times New Roman" panose="02020603050405020304" pitchFamily="18" charset="0"/>
                <a:cs typeface="Times New Roman" panose="02020603050405020304" pitchFamily="18" charset="0"/>
              </a:rPr>
              <a:t> ...τὸν κακοπατρίδαν</a:t>
            </a:r>
          </a:p>
          <a:p>
            <a:pPr marL="0" indent="0">
              <a:buNone/>
            </a:pPr>
            <a:r>
              <a:rPr lang="el-GR" dirty="0">
                <a:latin typeface="Times New Roman" panose="02020603050405020304" pitchFamily="18" charset="0"/>
                <a:cs typeface="Times New Roman" panose="02020603050405020304" pitchFamily="18" charset="0"/>
              </a:rPr>
              <a:t>Φίττακον πόλιος τὰς ἀχόλω καὶ βαρυδαίμονος</a:t>
            </a:r>
          </a:p>
          <a:p>
            <a:pPr marL="0" indent="0">
              <a:buNone/>
            </a:pPr>
            <a:r>
              <a:rPr lang="el-GR" dirty="0">
                <a:latin typeface="Times New Roman" panose="02020603050405020304" pitchFamily="18" charset="0"/>
                <a:cs typeface="Times New Roman" panose="02020603050405020304" pitchFamily="18" charset="0"/>
              </a:rPr>
              <a:t>ἐστάσαντο τύραννον, μέγ' ἐπαίνεντες ἀόλλεες</a:t>
            </a:r>
            <a:endParaRPr lang="it-IT" dirty="0">
              <a:latin typeface="Times New Roman" panose="02020603050405020304" pitchFamily="18" charset="0"/>
              <a:cs typeface="Times New Roman" panose="02020603050405020304" pitchFamily="18" charset="0"/>
            </a:endParaRPr>
          </a:p>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Figlio di un bastardo, </a:t>
            </a:r>
            <a:r>
              <a:rPr lang="it-IT" dirty="0" err="1">
                <a:latin typeface="Times New Roman" panose="02020603050405020304" pitchFamily="18" charset="0"/>
                <a:cs typeface="Times New Roman" panose="02020603050405020304" pitchFamily="18" charset="0"/>
              </a:rPr>
              <a:t>Pittaco</a:t>
            </a:r>
            <a:r>
              <a:rPr lang="it-IT" dirty="0">
                <a:latin typeface="Times New Roman" panose="02020603050405020304" pitchFamily="18" charset="0"/>
                <a:cs typeface="Times New Roman" panose="02020603050405020304" pitchFamily="18" charset="0"/>
              </a:rPr>
              <a:t> lo hanno eletto tiranno della città snervata e travagliata dal destino e tutti in massa lo applaudivano.</a:t>
            </a:r>
          </a:p>
        </p:txBody>
      </p:sp>
    </p:spTree>
    <p:extLst>
      <p:ext uri="{BB962C8B-B14F-4D97-AF65-F5344CB8AC3E}">
        <p14:creationId xmlns:p14="http://schemas.microsoft.com/office/powerpoint/2010/main" val="2118594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56A8F7-BD1B-AB40-980C-CC95B15D8D14}"/>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Alceo, fr. 130b Voigt</a:t>
            </a:r>
          </a:p>
        </p:txBody>
      </p:sp>
      <p:sp>
        <p:nvSpPr>
          <p:cNvPr id="3" name="Segnaposto contenuto 2">
            <a:extLst>
              <a:ext uri="{FF2B5EF4-FFF2-40B4-BE49-F238E27FC236}">
                <a16:creationId xmlns:a16="http://schemas.microsoft.com/office/drawing/2014/main" id="{AF3BB5DD-8040-C227-5E5C-78658E4775D4}"/>
              </a:ext>
            </a:extLst>
          </p:cNvPr>
          <p:cNvSpPr>
            <a:spLocks noGrp="1"/>
          </p:cNvSpPr>
          <p:nvPr>
            <p:ph idx="1"/>
          </p:nvPr>
        </p:nvSpPr>
        <p:spPr>
          <a:xfrm>
            <a:off x="838200" y="1690688"/>
            <a:ext cx="10515600" cy="5167312"/>
          </a:xfrm>
        </p:spPr>
        <p:txBody>
          <a:bodyPr>
            <a:noAutofit/>
          </a:bodyPr>
          <a:lstStyle/>
          <a:p>
            <a:pPr marL="0" indent="0">
              <a:buNone/>
            </a:pPr>
            <a:r>
              <a:rPr lang="el-GR" sz="2200" dirty="0">
                <a:latin typeface="Times New Roman" panose="02020603050405020304" pitchFamily="18" charset="0"/>
                <a:cs typeface="Times New Roman" panose="02020603050405020304" pitchFamily="18" charset="0"/>
              </a:rPr>
              <a:t>ἀγνοι̣σ̣..σ̣βιότοισ..ις ὀ τάλαις ἔγω</a:t>
            </a:r>
          </a:p>
          <a:p>
            <a:pPr marL="0" indent="0">
              <a:buNone/>
            </a:pPr>
            <a:r>
              <a:rPr lang="el-GR" sz="2200" dirty="0">
                <a:latin typeface="Times New Roman" panose="02020603050405020304" pitchFamily="18" charset="0"/>
                <a:cs typeface="Times New Roman" panose="02020603050405020304" pitchFamily="18" charset="0"/>
              </a:rPr>
              <a:t>ζώω μοῖραν ἔχων ἀγροϊωτίκαν</a:t>
            </a:r>
          </a:p>
          <a:p>
            <a:pPr marL="0" indent="0">
              <a:buNone/>
            </a:pPr>
            <a:r>
              <a:rPr lang="el-GR" sz="2200" dirty="0">
                <a:latin typeface="Times New Roman" panose="02020603050405020304" pitchFamily="18" charset="0"/>
                <a:cs typeface="Times New Roman" panose="02020603050405020304" pitchFamily="18" charset="0"/>
              </a:rPr>
              <a:t>ἰμέρρων ἀγόρας ἄκουσαι</a:t>
            </a:r>
          </a:p>
          <a:p>
            <a:pPr marL="0" indent="0">
              <a:buNone/>
            </a:pPr>
            <a:r>
              <a:rPr lang="el-GR" sz="2200" dirty="0">
                <a:latin typeface="Times New Roman" panose="02020603050405020304" pitchFamily="18" charset="0"/>
                <a:cs typeface="Times New Roman" panose="02020603050405020304" pitchFamily="18" charset="0"/>
              </a:rPr>
              <a:t>καρ̣υ̣[ζο]μένας ὦγεσιλαΐδα</a:t>
            </a:r>
          </a:p>
          <a:p>
            <a:pPr marL="0" indent="0">
              <a:buNone/>
            </a:pPr>
            <a:r>
              <a:rPr lang="el-GR" sz="2200" dirty="0">
                <a:latin typeface="Times New Roman" panose="02020603050405020304" pitchFamily="18" charset="0"/>
                <a:cs typeface="Times New Roman" panose="02020603050405020304" pitchFamily="18" charset="0"/>
              </a:rPr>
              <a:t>καὶ β̣[ό]λ̣λ̣ας· τὰ πάτηρ καὶ πάτερος πάτηρ</a:t>
            </a:r>
          </a:p>
          <a:p>
            <a:pPr marL="0" indent="0">
              <a:buNone/>
            </a:pPr>
            <a:r>
              <a:rPr lang="el-GR" sz="2200" dirty="0">
                <a:latin typeface="Times New Roman" panose="02020603050405020304" pitchFamily="18" charset="0"/>
                <a:cs typeface="Times New Roman" panose="02020603050405020304" pitchFamily="18" charset="0"/>
              </a:rPr>
              <a:t>κα..[.].ηρας ἔχοντες πεδὰ τωνδέων</a:t>
            </a:r>
          </a:p>
          <a:p>
            <a:pPr marL="0" indent="0">
              <a:buNone/>
            </a:pPr>
            <a:r>
              <a:rPr lang="el-GR" sz="2200" dirty="0">
                <a:latin typeface="Times New Roman" panose="02020603050405020304" pitchFamily="18" charset="0"/>
                <a:cs typeface="Times New Roman" panose="02020603050405020304" pitchFamily="18" charset="0"/>
              </a:rPr>
              <a:t>τὼν [ἀ]λλαλοκάκων πολίτ̣αν</a:t>
            </a:r>
          </a:p>
          <a:p>
            <a:pPr marL="0" indent="0">
              <a:buNone/>
            </a:pPr>
            <a:r>
              <a:rPr lang="el-GR" sz="2200" dirty="0">
                <a:latin typeface="Times New Roman" panose="02020603050405020304" pitchFamily="18" charset="0"/>
                <a:cs typeface="Times New Roman" panose="02020603050405020304" pitchFamily="18" charset="0"/>
              </a:rPr>
              <a:t>ἔ.[..ἀ]πὺ τούτων ἀπελήλαμαι</a:t>
            </a:r>
          </a:p>
          <a:p>
            <a:pPr marL="0" indent="0">
              <a:buNone/>
            </a:pPr>
            <a:r>
              <a:rPr lang="el-GR" sz="2200" dirty="0">
                <a:latin typeface="Times New Roman" panose="02020603050405020304" pitchFamily="18" charset="0"/>
                <a:cs typeface="Times New Roman" panose="02020603050405020304" pitchFamily="18" charset="0"/>
              </a:rPr>
              <a:t>φεύγων ἐσχατίαισ', ὠς δ' Ὀνυμακλέης</a:t>
            </a:r>
          </a:p>
          <a:p>
            <a:pPr marL="0" indent="0">
              <a:buNone/>
            </a:pPr>
            <a:r>
              <a:rPr lang="el-GR" sz="2200" dirty="0">
                <a:latin typeface="Times New Roman" panose="02020603050405020304" pitchFamily="18" charset="0"/>
                <a:cs typeface="Times New Roman" panose="02020603050405020304" pitchFamily="18" charset="0"/>
              </a:rPr>
              <a:t> ἔ̣ν̣θα[δ'] ο̣ἶος ἐοίκησα λυκαιμίαις</a:t>
            </a:r>
          </a:p>
          <a:p>
            <a:pPr marL="0" indent="0">
              <a:buNone/>
            </a:pPr>
            <a:r>
              <a:rPr lang="el-GR" sz="2200" dirty="0">
                <a:latin typeface="Times New Roman" panose="02020603050405020304" pitchFamily="18" charset="0"/>
                <a:cs typeface="Times New Roman" panose="02020603050405020304" pitchFamily="18" charset="0"/>
              </a:rPr>
              <a:t>.[            ]ον [π]ό̣λεμον· στάσιν γὰρ</a:t>
            </a:r>
          </a:p>
          <a:p>
            <a:pPr marL="0" indent="0">
              <a:buNone/>
            </a:pPr>
            <a:r>
              <a:rPr lang="el-GR" sz="2200" dirty="0">
                <a:latin typeface="Times New Roman" panose="02020603050405020304" pitchFamily="18" charset="0"/>
                <a:cs typeface="Times New Roman" panose="02020603050405020304" pitchFamily="18" charset="0"/>
              </a:rPr>
              <a:t>πρὸς κρ.[....].οὐκ ἄμεινον ὀννέλην·</a:t>
            </a:r>
          </a:p>
        </p:txBody>
      </p:sp>
    </p:spTree>
    <p:extLst>
      <p:ext uri="{BB962C8B-B14F-4D97-AF65-F5344CB8AC3E}">
        <p14:creationId xmlns:p14="http://schemas.microsoft.com/office/powerpoint/2010/main" val="1807725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BE346CA-43F5-628D-A8B2-6DF83DAD3736}"/>
              </a:ext>
            </a:extLst>
          </p:cNvPr>
          <p:cNvSpPr>
            <a:spLocks noGrp="1"/>
          </p:cNvSpPr>
          <p:nvPr>
            <p:ph idx="1"/>
          </p:nvPr>
        </p:nvSpPr>
        <p:spPr>
          <a:xfrm>
            <a:off x="838200" y="396240"/>
            <a:ext cx="10515600" cy="5780723"/>
          </a:xfrm>
        </p:spPr>
        <p:txBody>
          <a:bodyPr/>
          <a:lstStyle/>
          <a:p>
            <a:pPr marL="0" indent="0">
              <a:buNone/>
            </a:pPr>
            <a:r>
              <a:rPr lang="el-GR" dirty="0">
                <a:latin typeface="Times New Roman" panose="02020603050405020304" pitchFamily="18" charset="0"/>
                <a:cs typeface="Times New Roman" panose="02020603050405020304" pitchFamily="18" charset="0"/>
              </a:rPr>
              <a:t>.].[...].[..]. μακάρων ἐς τέμ[ε]νος θέων</a:t>
            </a:r>
          </a:p>
          <a:p>
            <a:pPr marL="0" indent="0">
              <a:buNone/>
            </a:pPr>
            <a:r>
              <a:rPr lang="el-GR" dirty="0">
                <a:latin typeface="Times New Roman" panose="02020603050405020304" pitchFamily="18" charset="0"/>
                <a:cs typeface="Times New Roman" panose="02020603050405020304" pitchFamily="18" charset="0"/>
              </a:rPr>
              <a:t>ἐοι̣[.....].ε̣[.]αίνας ἐπίβαις χθόνος</a:t>
            </a:r>
          </a:p>
          <a:p>
            <a:pPr marL="0" indent="0">
              <a:buNone/>
            </a:pPr>
            <a:r>
              <a:rPr lang="el-GR" dirty="0">
                <a:latin typeface="Times New Roman" panose="02020603050405020304" pitchFamily="18" charset="0"/>
                <a:cs typeface="Times New Roman" panose="02020603050405020304" pitchFamily="18" charset="0"/>
              </a:rPr>
              <a:t>χλι.[.].[.].[.]ν̣ συνόδοισί μ' αὔταις</a:t>
            </a:r>
          </a:p>
          <a:p>
            <a:pPr marL="0" indent="0">
              <a:buNone/>
            </a:pPr>
            <a:r>
              <a:rPr lang="el-GR" dirty="0">
                <a:latin typeface="Times New Roman" panose="02020603050405020304" pitchFamily="18" charset="0"/>
                <a:cs typeface="Times New Roman" panose="02020603050405020304" pitchFamily="18" charset="0"/>
              </a:rPr>
              <a:t>οἴκημ‹μ›ι κ[ά]κων ἔκτος ἔχων πόδας,</a:t>
            </a:r>
          </a:p>
          <a:p>
            <a:pPr marL="0" indent="0">
              <a:buNone/>
            </a:pPr>
            <a:r>
              <a:rPr lang="el-GR" dirty="0">
                <a:latin typeface="Times New Roman" panose="02020603050405020304" pitchFamily="18" charset="0"/>
                <a:cs typeface="Times New Roman" panose="02020603050405020304" pitchFamily="18" charset="0"/>
              </a:rPr>
              <a:t>ὄππαι Λ[εσβί]αδες κριννόμεναι φύαν</a:t>
            </a:r>
          </a:p>
          <a:p>
            <a:pPr marL="0" indent="0">
              <a:buNone/>
            </a:pPr>
            <a:r>
              <a:rPr lang="el-GR" dirty="0">
                <a:latin typeface="Times New Roman" panose="02020603050405020304" pitchFamily="18" charset="0"/>
                <a:cs typeface="Times New Roman" panose="02020603050405020304" pitchFamily="18" charset="0"/>
              </a:rPr>
              <a:t>πώλεντ' ἐλκεσίπεπλοι, περὶ δὲ βρέμει</a:t>
            </a:r>
          </a:p>
          <a:p>
            <a:pPr marL="0" indent="0">
              <a:buNone/>
            </a:pPr>
            <a:r>
              <a:rPr lang="el-GR" dirty="0">
                <a:latin typeface="Times New Roman" panose="02020603050405020304" pitchFamily="18" charset="0"/>
                <a:cs typeface="Times New Roman" panose="02020603050405020304" pitchFamily="18" charset="0"/>
              </a:rPr>
              <a:t>ἄχω θεσπεσία γυναίκων</a:t>
            </a:r>
          </a:p>
          <a:p>
            <a:pPr marL="0" indent="0">
              <a:buNone/>
            </a:pPr>
            <a:r>
              <a:rPr lang="el-GR" dirty="0">
                <a:latin typeface="Times New Roman" panose="02020603050405020304" pitchFamily="18" charset="0"/>
                <a:cs typeface="Times New Roman" panose="02020603050405020304" pitchFamily="18" charset="0"/>
              </a:rPr>
              <a:t>ἴρα[ς ὀ]λολύγας ἐνιαυσίας</a:t>
            </a:r>
          </a:p>
          <a:p>
            <a:pPr marL="0" indent="0">
              <a:buNone/>
            </a:pPr>
            <a:endParaRPr lang="it-IT" dirty="0"/>
          </a:p>
        </p:txBody>
      </p:sp>
    </p:spTree>
    <p:extLst>
      <p:ext uri="{BB962C8B-B14F-4D97-AF65-F5344CB8AC3E}">
        <p14:creationId xmlns:p14="http://schemas.microsoft.com/office/powerpoint/2010/main" val="354642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A3E8B62-DF10-BEBE-DD87-3A68961B0338}"/>
              </a:ext>
            </a:extLst>
          </p:cNvPr>
          <p:cNvSpPr>
            <a:spLocks noGrp="1"/>
          </p:cNvSpPr>
          <p:nvPr>
            <p:ph idx="1"/>
          </p:nvPr>
        </p:nvSpPr>
        <p:spPr>
          <a:xfrm>
            <a:off x="838200" y="274320"/>
            <a:ext cx="10515600" cy="6197600"/>
          </a:xfrm>
        </p:spPr>
        <p:txBody>
          <a:bodyPr/>
          <a:lstStyle/>
          <a:p>
            <a:pPr marL="0" indent="0" algn="just">
              <a:buNone/>
            </a:pPr>
            <a:r>
              <a:rPr lang="it-IT" dirty="0">
                <a:latin typeface="Times New Roman" panose="02020603050405020304" pitchFamily="18" charset="0"/>
                <a:cs typeface="Times New Roman" panose="02020603050405020304" pitchFamily="18" charset="0"/>
              </a:rPr>
              <a:t>Io, infelice, vivo conducendo un’esistenza da contadino, desiderando di udire la convocazione all’assemblea e al consiglio, o </a:t>
            </a:r>
            <a:r>
              <a:rPr lang="it-IT" dirty="0" err="1">
                <a:latin typeface="Times New Roman" panose="02020603050405020304" pitchFamily="18" charset="0"/>
                <a:cs typeface="Times New Roman" panose="02020603050405020304" pitchFamily="18" charset="0"/>
              </a:rPr>
              <a:t>Agesilaide</a:t>
            </a:r>
            <a:r>
              <a:rPr lang="it-IT" dirty="0">
                <a:latin typeface="Times New Roman" panose="02020603050405020304" pitchFamily="18" charset="0"/>
                <a:cs typeface="Times New Roman" panose="02020603050405020304" pitchFamily="18" charset="0"/>
              </a:rPr>
              <a:t>: mio padre e il padre di mio padre vi ebbero un posto anche da vecchi fra questi uomini che si fanno male l’un altro ma io sono stato allontanato da loro, vivo qui solo, come </a:t>
            </a:r>
            <a:r>
              <a:rPr lang="it-IT" dirty="0" err="1">
                <a:latin typeface="Times New Roman" panose="02020603050405020304" pitchFamily="18" charset="0"/>
                <a:cs typeface="Times New Roman" panose="02020603050405020304" pitchFamily="18" charset="0"/>
              </a:rPr>
              <a:t>Onòmacle</a:t>
            </a:r>
            <a:r>
              <a:rPr lang="it-IT" dirty="0">
                <a:latin typeface="Times New Roman" panose="02020603050405020304" pitchFamily="18" charset="0"/>
                <a:cs typeface="Times New Roman" panose="02020603050405020304" pitchFamily="18" charset="0"/>
              </a:rPr>
              <a:t>, fra tane di lupi e ho detto addio alla lotta (?): infatti, è meglio non opporsi ai più forti… Nel luogo sacro agli dei beati e, posto il piede sul nero suolo, vivo oziando nel bel mezzo di festive adunanze tenendo i piedi lontano dai guai, dove in gara di bellezza vergini di Lesbo sfilano lasciando cadere la veste, e freme d'intorno il suono divino delle donne che levano il sacro grido annuale.</a:t>
            </a:r>
          </a:p>
        </p:txBody>
      </p:sp>
    </p:spTree>
    <p:extLst>
      <p:ext uri="{BB962C8B-B14F-4D97-AF65-F5344CB8AC3E}">
        <p14:creationId xmlns:p14="http://schemas.microsoft.com/office/powerpoint/2010/main" val="3661848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65881D-45EB-8E4C-71A2-827BFC6AB56A}"/>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Alceo, fr. 6 Voigt</a:t>
            </a:r>
          </a:p>
        </p:txBody>
      </p:sp>
      <p:sp>
        <p:nvSpPr>
          <p:cNvPr id="3" name="Segnaposto contenuto 2">
            <a:extLst>
              <a:ext uri="{FF2B5EF4-FFF2-40B4-BE49-F238E27FC236}">
                <a16:creationId xmlns:a16="http://schemas.microsoft.com/office/drawing/2014/main" id="{84D8D5A1-4C65-0CE7-5EA0-B362AB90F972}"/>
              </a:ext>
            </a:extLst>
          </p:cNvPr>
          <p:cNvSpPr>
            <a:spLocks noGrp="1"/>
          </p:cNvSpPr>
          <p:nvPr>
            <p:ph idx="1"/>
          </p:nvPr>
        </p:nvSpPr>
        <p:spPr/>
        <p:txBody>
          <a:bodyPr>
            <a:normAutofit fontScale="85000" lnSpcReduction="20000"/>
          </a:bodyPr>
          <a:lstStyle/>
          <a:p>
            <a:pPr marL="0" indent="0">
              <a:buNone/>
            </a:pPr>
            <a:r>
              <a:rPr lang="el-GR" dirty="0">
                <a:latin typeface="Times New Roman" panose="02020603050405020304" pitchFamily="18" charset="0"/>
                <a:cs typeface="Times New Roman" panose="02020603050405020304" pitchFamily="18" charset="0"/>
              </a:rPr>
              <a:t>τόδ' αὖ]τε κῦμα τὼ π[ρ]οτέρ̣[ω νέμω</a:t>
            </a:r>
          </a:p>
          <a:p>
            <a:pPr marL="0" indent="0">
              <a:buNone/>
            </a:pPr>
            <a:r>
              <a:rPr lang="el-GR" dirty="0">
                <a:latin typeface="Times New Roman" panose="02020603050405020304" pitchFamily="18" charset="0"/>
                <a:cs typeface="Times New Roman" panose="02020603050405020304" pitchFamily="18" charset="0"/>
              </a:rPr>
              <a:t>στείχει,] παρέξει δ' ἄ[μμι πόνον π]όλυν</a:t>
            </a:r>
          </a:p>
          <a:p>
            <a:pPr marL="0" indent="0">
              <a:buNone/>
            </a:pPr>
            <a:r>
              <a:rPr lang="el-GR" dirty="0">
                <a:latin typeface="Times New Roman" panose="02020603050405020304" pitchFamily="18" charset="0"/>
                <a:cs typeface="Times New Roman" panose="02020603050405020304" pitchFamily="18" charset="0"/>
              </a:rPr>
              <a:t>ἄντλην ἐπ]εί κε νᾶ[ος ἔμβαι</a:t>
            </a:r>
            <a:r>
              <a:rPr lang="it-IT" dirty="0">
                <a:latin typeface="Times New Roman" panose="02020603050405020304" pitchFamily="18" charset="0"/>
                <a:cs typeface="Times New Roman" panose="02020603050405020304" pitchFamily="18" charset="0"/>
              </a:rPr>
              <a:t> […]</a:t>
            </a:r>
          </a:p>
          <a:p>
            <a:pPr marL="0" indent="0">
              <a:buNone/>
            </a:pPr>
            <a:r>
              <a:rPr lang="el-GR" dirty="0">
                <a:latin typeface="Times New Roman" panose="02020603050405020304" pitchFamily="18" charset="0"/>
                <a:cs typeface="Times New Roman" panose="02020603050405020304" pitchFamily="18" charset="0"/>
              </a:rPr>
              <a:t>φαρξώμεθ' ὠς ὤκιστα̣[</a:t>
            </a:r>
          </a:p>
          <a:p>
            <a:pPr marL="0" indent="0">
              <a:buNone/>
            </a:pPr>
            <a:r>
              <a:rPr lang="el-GR" dirty="0">
                <a:latin typeface="Times New Roman" panose="02020603050405020304" pitchFamily="18" charset="0"/>
                <a:cs typeface="Times New Roman" panose="02020603050405020304" pitchFamily="18" charset="0"/>
              </a:rPr>
              <a:t>ἐς δ' ἔχυρον λίμενα δρό[μωμεν,</a:t>
            </a:r>
          </a:p>
          <a:p>
            <a:pPr marL="0" indent="0">
              <a:buNone/>
            </a:pPr>
            <a:r>
              <a:rPr lang="el-GR" dirty="0">
                <a:latin typeface="Times New Roman" panose="02020603050405020304" pitchFamily="18" charset="0"/>
                <a:cs typeface="Times New Roman" panose="02020603050405020304" pitchFamily="18" charset="0"/>
              </a:rPr>
              <a:t>καὶ μή τιν' ὄκνος μόλθ[ακος</a:t>
            </a:r>
          </a:p>
          <a:p>
            <a:pPr marL="0" indent="0">
              <a:buNone/>
            </a:pPr>
            <a:r>
              <a:rPr lang="el-GR" dirty="0">
                <a:latin typeface="Times New Roman" panose="02020603050405020304" pitchFamily="18" charset="0"/>
                <a:cs typeface="Times New Roman" panose="02020603050405020304" pitchFamily="18" charset="0"/>
              </a:rPr>
              <a:t>λάχηι· πρόδηλον γάρ· μεγ[</a:t>
            </a:r>
          </a:p>
          <a:p>
            <a:pPr marL="0" indent="0">
              <a:buNone/>
            </a:pPr>
            <a:r>
              <a:rPr lang="el-GR" dirty="0">
                <a:latin typeface="Times New Roman" panose="02020603050405020304" pitchFamily="18" charset="0"/>
                <a:cs typeface="Times New Roman" panose="02020603050405020304" pitchFamily="18" charset="0"/>
              </a:rPr>
              <a:t>μνάσθητε τὼ πάροιθα ν̣[</a:t>
            </a:r>
          </a:p>
          <a:p>
            <a:pPr marL="0" indent="0">
              <a:buNone/>
            </a:pPr>
            <a:r>
              <a:rPr lang="el-GR" dirty="0">
                <a:latin typeface="Times New Roman" panose="02020603050405020304" pitchFamily="18" charset="0"/>
                <a:cs typeface="Times New Roman" panose="02020603050405020304" pitchFamily="18" charset="0"/>
              </a:rPr>
              <a:t>νῦν τις ἄνηρ δόκιμος γε̣[</a:t>
            </a:r>
          </a:p>
          <a:p>
            <a:pPr marL="0" indent="0">
              <a:buNone/>
            </a:pPr>
            <a:r>
              <a:rPr lang="el-GR" dirty="0">
                <a:latin typeface="Times New Roman" panose="02020603050405020304" pitchFamily="18" charset="0"/>
                <a:cs typeface="Times New Roman" panose="02020603050405020304" pitchFamily="18" charset="0"/>
              </a:rPr>
              <a:t>καὶ μὴ καταισχύνωμεν[</a:t>
            </a:r>
          </a:p>
          <a:p>
            <a:pPr marL="0" indent="0">
              <a:buNone/>
            </a:pPr>
            <a:r>
              <a:rPr lang="el-GR" dirty="0">
                <a:latin typeface="Times New Roman" panose="02020603050405020304" pitchFamily="18" charset="0"/>
                <a:cs typeface="Times New Roman" panose="02020603050405020304" pitchFamily="18" charset="0"/>
              </a:rPr>
              <a:t>ἔσλοις τόκηας γᾶς ὔπα κε̣[ιμένοις</a:t>
            </a:r>
            <a:endParaRPr lang="it-IT" dirty="0">
              <a:latin typeface="Times New Roman" panose="02020603050405020304" pitchFamily="18"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117752815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976</TotalTime>
  <Words>668</Words>
  <Application>Microsoft Office PowerPoint</Application>
  <PresentationFormat>Widescreen</PresentationFormat>
  <Paragraphs>61</Paragraphs>
  <Slides>11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Arial</vt:lpstr>
      <vt:lpstr>Calibri</vt:lpstr>
      <vt:lpstr>Calibri Light</vt:lpstr>
      <vt:lpstr>Times New Roman</vt:lpstr>
      <vt:lpstr>Tema di Office</vt:lpstr>
      <vt:lpstr>Presentazione standard di PowerPoint</vt:lpstr>
      <vt:lpstr>Alceo, fr. 332 Voigt</vt:lpstr>
      <vt:lpstr>Orazio, Odi I, 37</vt:lpstr>
      <vt:lpstr>Presentazione standard di PowerPoint</vt:lpstr>
      <vt:lpstr>Alceo, fr. 348 Voigt</vt:lpstr>
      <vt:lpstr>Alceo, fr. 130b Voigt</vt:lpstr>
      <vt:lpstr>Presentazione standard di PowerPoint</vt:lpstr>
      <vt:lpstr>Presentazione standard di PowerPoint</vt:lpstr>
      <vt:lpstr>Alceo, fr. 6 Voigt</vt:lpstr>
      <vt:lpstr>Presentazione standard di PowerPoint</vt:lpstr>
      <vt:lpstr>Dante, Purg. VI, vv. 77-102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tancredisg@gmail.com</dc:creator>
  <cp:lastModifiedBy>tancredisg@gmail.com</cp:lastModifiedBy>
  <cp:revision>1</cp:revision>
  <dcterms:created xsi:type="dcterms:W3CDTF">2023-01-18T16:31:05Z</dcterms:created>
  <dcterms:modified xsi:type="dcterms:W3CDTF">2023-01-19T08:47:34Z</dcterms:modified>
</cp:coreProperties>
</file>