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07F9C3-A1F7-42F9-95B7-D48DFB1B0F6F}" v="1" dt="2023-01-11T15:10:02.1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sg@gmail.com" userId="68f4d11238ebce53" providerId="LiveId" clId="{A607F9C3-A1F7-42F9-95B7-D48DFB1B0F6F}"/>
    <pc:docChg chg="custSel addSld modSld">
      <pc:chgData name="tancredisg@gmail.com" userId="68f4d11238ebce53" providerId="LiveId" clId="{A607F9C3-A1F7-42F9-95B7-D48DFB1B0F6F}" dt="2023-01-12T11:25:06.190" v="1136" actId="20577"/>
      <pc:docMkLst>
        <pc:docMk/>
      </pc:docMkLst>
      <pc:sldChg chg="modSp mod">
        <pc:chgData name="tancredisg@gmail.com" userId="68f4d11238ebce53" providerId="LiveId" clId="{A607F9C3-A1F7-42F9-95B7-D48DFB1B0F6F}" dt="2023-01-11T15:10:16.891" v="169" actId="20577"/>
        <pc:sldMkLst>
          <pc:docMk/>
          <pc:sldMk cId="1742201202" sldId="257"/>
        </pc:sldMkLst>
        <pc:spChg chg="mod">
          <ac:chgData name="tancredisg@gmail.com" userId="68f4d11238ebce53" providerId="LiveId" clId="{A607F9C3-A1F7-42F9-95B7-D48DFB1B0F6F}" dt="2023-01-11T15:10:16.891" v="169" actId="20577"/>
          <ac:spMkLst>
            <pc:docMk/>
            <pc:sldMk cId="1742201202" sldId="257"/>
            <ac:spMk id="2" creationId="{C1A107BA-482E-B419-102A-5B6F26BB568A}"/>
          </ac:spMkLst>
        </pc:spChg>
        <pc:spChg chg="mod">
          <ac:chgData name="tancredisg@gmail.com" userId="68f4d11238ebce53" providerId="LiveId" clId="{A607F9C3-A1F7-42F9-95B7-D48DFB1B0F6F}" dt="2023-01-11T15:10:05.753" v="159" actId="20577"/>
          <ac:spMkLst>
            <pc:docMk/>
            <pc:sldMk cId="1742201202" sldId="257"/>
            <ac:spMk id="3" creationId="{FC646034-7915-E44E-24F4-EC144EF3AB19}"/>
          </ac:spMkLst>
        </pc:spChg>
      </pc:sldChg>
      <pc:sldChg chg="delSp modSp new mod">
        <pc:chgData name="tancredisg@gmail.com" userId="68f4d11238ebce53" providerId="LiveId" clId="{A607F9C3-A1F7-42F9-95B7-D48DFB1B0F6F}" dt="2023-01-12T09:09:58.864" v="484" actId="20577"/>
        <pc:sldMkLst>
          <pc:docMk/>
          <pc:sldMk cId="556166005" sldId="258"/>
        </pc:sldMkLst>
        <pc:spChg chg="del">
          <ac:chgData name="tancredisg@gmail.com" userId="68f4d11238ebce53" providerId="LiveId" clId="{A607F9C3-A1F7-42F9-95B7-D48DFB1B0F6F}" dt="2023-01-11T14:11:18.184" v="50" actId="478"/>
          <ac:spMkLst>
            <pc:docMk/>
            <pc:sldMk cId="556166005" sldId="258"/>
            <ac:spMk id="2" creationId="{5F20B02A-9DA9-F022-5F13-EFB850976B3B}"/>
          </ac:spMkLst>
        </pc:spChg>
        <pc:spChg chg="mod">
          <ac:chgData name="tancredisg@gmail.com" userId="68f4d11238ebce53" providerId="LiveId" clId="{A607F9C3-A1F7-42F9-95B7-D48DFB1B0F6F}" dt="2023-01-12T09:09:58.864" v="484" actId="20577"/>
          <ac:spMkLst>
            <pc:docMk/>
            <pc:sldMk cId="556166005" sldId="258"/>
            <ac:spMk id="3" creationId="{394A84BC-C766-BA49-E996-8562077301B9}"/>
          </ac:spMkLst>
        </pc:spChg>
      </pc:sldChg>
      <pc:sldChg chg="modSp new mod">
        <pc:chgData name="tancredisg@gmail.com" userId="68f4d11238ebce53" providerId="LiveId" clId="{A607F9C3-A1F7-42F9-95B7-D48DFB1B0F6F}" dt="2023-01-12T08:48:09.632" v="417" actId="20577"/>
        <pc:sldMkLst>
          <pc:docMk/>
          <pc:sldMk cId="2526931359" sldId="259"/>
        </pc:sldMkLst>
        <pc:spChg chg="mod">
          <ac:chgData name="tancredisg@gmail.com" userId="68f4d11238ebce53" providerId="LiveId" clId="{A607F9C3-A1F7-42F9-95B7-D48DFB1B0F6F}" dt="2023-01-12T08:48:09.632" v="417" actId="20577"/>
          <ac:spMkLst>
            <pc:docMk/>
            <pc:sldMk cId="2526931359" sldId="259"/>
            <ac:spMk id="2" creationId="{928E31D2-B09D-5F0F-46A2-5944D51CB84B}"/>
          </ac:spMkLst>
        </pc:spChg>
        <pc:spChg chg="mod">
          <ac:chgData name="tancredisg@gmail.com" userId="68f4d11238ebce53" providerId="LiveId" clId="{A607F9C3-A1F7-42F9-95B7-D48DFB1B0F6F}" dt="2023-01-12T08:23:05.693" v="317" actId="20577"/>
          <ac:spMkLst>
            <pc:docMk/>
            <pc:sldMk cId="2526931359" sldId="259"/>
            <ac:spMk id="3" creationId="{B126EF7C-B9BC-029B-2945-0252CB2DCFE4}"/>
          </ac:spMkLst>
        </pc:spChg>
      </pc:sldChg>
      <pc:sldChg chg="modSp new mod">
        <pc:chgData name="tancredisg@gmail.com" userId="68f4d11238ebce53" providerId="LiveId" clId="{A607F9C3-A1F7-42F9-95B7-D48DFB1B0F6F}" dt="2023-01-12T11:12:20.184" v="824" actId="20577"/>
        <pc:sldMkLst>
          <pc:docMk/>
          <pc:sldMk cId="4001285698" sldId="260"/>
        </pc:sldMkLst>
        <pc:spChg chg="mod">
          <ac:chgData name="tancredisg@gmail.com" userId="68f4d11238ebce53" providerId="LiveId" clId="{A607F9C3-A1F7-42F9-95B7-D48DFB1B0F6F}" dt="2023-01-11T15:23:47.461" v="225" actId="20577"/>
          <ac:spMkLst>
            <pc:docMk/>
            <pc:sldMk cId="4001285698" sldId="260"/>
            <ac:spMk id="2" creationId="{AA1721E8-1A02-1495-43FC-E6013283E7B8}"/>
          </ac:spMkLst>
        </pc:spChg>
        <pc:spChg chg="mod">
          <ac:chgData name="tancredisg@gmail.com" userId="68f4d11238ebce53" providerId="LiveId" clId="{A607F9C3-A1F7-42F9-95B7-D48DFB1B0F6F}" dt="2023-01-12T11:12:20.184" v="824" actId="20577"/>
          <ac:spMkLst>
            <pc:docMk/>
            <pc:sldMk cId="4001285698" sldId="260"/>
            <ac:spMk id="3" creationId="{466C4205-0D55-504D-4E29-F8F027F73B0B}"/>
          </ac:spMkLst>
        </pc:spChg>
      </pc:sldChg>
      <pc:sldChg chg="delSp modSp new mod">
        <pc:chgData name="tancredisg@gmail.com" userId="68f4d11238ebce53" providerId="LiveId" clId="{A607F9C3-A1F7-42F9-95B7-D48DFB1B0F6F}" dt="2023-01-12T09:56:06.014" v="690" actId="5793"/>
        <pc:sldMkLst>
          <pc:docMk/>
          <pc:sldMk cId="1933835886" sldId="261"/>
        </pc:sldMkLst>
        <pc:spChg chg="del">
          <ac:chgData name="tancredisg@gmail.com" userId="68f4d11238ebce53" providerId="LiveId" clId="{A607F9C3-A1F7-42F9-95B7-D48DFB1B0F6F}" dt="2023-01-12T09:41:03.943" v="486" actId="21"/>
          <ac:spMkLst>
            <pc:docMk/>
            <pc:sldMk cId="1933835886" sldId="261"/>
            <ac:spMk id="2" creationId="{0D029747-4E5F-9BC8-CF00-AAC94E818B30}"/>
          </ac:spMkLst>
        </pc:spChg>
        <pc:spChg chg="mod">
          <ac:chgData name="tancredisg@gmail.com" userId="68f4d11238ebce53" providerId="LiveId" clId="{A607F9C3-A1F7-42F9-95B7-D48DFB1B0F6F}" dt="2023-01-12T09:56:06.014" v="690" actId="5793"/>
          <ac:spMkLst>
            <pc:docMk/>
            <pc:sldMk cId="1933835886" sldId="261"/>
            <ac:spMk id="3" creationId="{8C3654B3-039E-99EC-3F11-BF8D5C736C2B}"/>
          </ac:spMkLst>
        </pc:spChg>
      </pc:sldChg>
      <pc:sldChg chg="modSp new mod">
        <pc:chgData name="tancredisg@gmail.com" userId="68f4d11238ebce53" providerId="LiveId" clId="{A607F9C3-A1F7-42F9-95B7-D48DFB1B0F6F}" dt="2023-01-12T11:25:06.190" v="1136" actId="20577"/>
        <pc:sldMkLst>
          <pc:docMk/>
          <pc:sldMk cId="325520982" sldId="262"/>
        </pc:sldMkLst>
        <pc:spChg chg="mod">
          <ac:chgData name="tancredisg@gmail.com" userId="68f4d11238ebce53" providerId="LiveId" clId="{A607F9C3-A1F7-42F9-95B7-D48DFB1B0F6F}" dt="2023-01-12T11:20:56.179" v="847" actId="20577"/>
          <ac:spMkLst>
            <pc:docMk/>
            <pc:sldMk cId="325520982" sldId="262"/>
            <ac:spMk id="2" creationId="{581E3DFF-1C27-8EBB-C6E6-5AACDD43F2E4}"/>
          </ac:spMkLst>
        </pc:spChg>
        <pc:spChg chg="mod">
          <ac:chgData name="tancredisg@gmail.com" userId="68f4d11238ebce53" providerId="LiveId" clId="{A607F9C3-A1F7-42F9-95B7-D48DFB1B0F6F}" dt="2023-01-12T11:25:06.190" v="1136" actId="20577"/>
          <ac:spMkLst>
            <pc:docMk/>
            <pc:sldMk cId="325520982" sldId="262"/>
            <ac:spMk id="3" creationId="{C67E554A-D1A6-8893-5C24-9496404B3F0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174C3C-6530-FE9F-F035-ECAB9CAF44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A55B1E7-438E-9FFB-6E86-32F5DC64AD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4EC9CB-2B41-0435-B53E-122098F63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9356-1700-4896-9CCB-E988FE891A5F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165DD4-49C7-1EE2-7923-9E892BE57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C1DDCD-D3C3-CCE5-E179-0D6F478D8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2CBC-EE2D-4AB4-90AF-363465E85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92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8D929-E58F-34CF-2546-AAB0CEE5D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86B1601-FA08-AE0C-1EEC-2675177692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E3073E-F006-00FC-3C80-C8E5B965C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9356-1700-4896-9CCB-E988FE891A5F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D3E91A-C84B-394A-D4CB-B16EEC418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17693F-73E9-7627-D6D1-590F7BF6C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2CBC-EE2D-4AB4-90AF-363465E85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804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5457BFF-CDB9-A949-D674-1EA22115A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B22495-9B90-346E-B057-08A4CFDC4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FC9739-DC84-1F41-4DC7-349DE21B1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9356-1700-4896-9CCB-E988FE891A5F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923FD9-FCEA-73F8-2EDA-C7BDC56D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4A157B-5F7E-69BF-5830-59E2FA9AB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2CBC-EE2D-4AB4-90AF-363465E85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769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A1A866-A8BE-AF4A-2140-8343AD1A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ECA594-7EB7-A871-6067-EAB10FE78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F23C2A-8D62-4CF3-931B-374DFB032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9356-1700-4896-9CCB-E988FE891A5F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88C12F-16A7-D7B0-DCEF-03449973C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813A50-D3E2-E044-4DA7-E22F00DCB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2CBC-EE2D-4AB4-90AF-363465E85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328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BF95ED-D993-4209-DA69-8C5DB094B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E56DF0-AC91-F5D4-179D-BE539CD5F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E4F32E-6C74-3AB6-7833-A924CF2EA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9356-1700-4896-9CCB-E988FE891A5F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564E1B-F646-C9F7-9DD4-E67146E51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47AFA3-4994-A720-7990-CF0B54C3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2CBC-EE2D-4AB4-90AF-363465E85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055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AF3E93-3A3A-E1C3-22B7-FA133F110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13EBB5-F8BE-55D6-F503-2C40E5E4B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1AF409D-6D83-4A64-6B8F-85B530307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8F94A7D-0770-D28F-01D1-01D3998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9356-1700-4896-9CCB-E988FE891A5F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FDA471A-6FE7-B38A-807A-EEEF0D828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CB1A71B-E01D-4FBA-09FB-16766E637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2CBC-EE2D-4AB4-90AF-363465E85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25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49AB4D-24F9-3511-275B-C1134D760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CBB697-BB8B-4433-9460-D57720CD0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F6EF017-6633-58B3-5EC9-79C10FBAD0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16557CE-7C94-8445-B225-03738234F5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716A0F9-09DB-6685-4D2D-6E9798C06D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4743D3E-53B6-25B5-976A-BD7A84111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9356-1700-4896-9CCB-E988FE891A5F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037D072-C1B4-04E1-27AD-D39E99367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5F81F17-0BC5-C24D-B258-0C5400AE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2CBC-EE2D-4AB4-90AF-363465E85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30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7BC0F0-5BBF-003C-4D23-830EBA0EA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BA39DFD-E0CE-74C3-0937-ADBA15D7A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9356-1700-4896-9CCB-E988FE891A5F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157BE2E-CA9B-A132-19DF-A5F5EE7D5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C1F97E4-4844-0A49-E2D5-D3DB2E435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2CBC-EE2D-4AB4-90AF-363465E85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55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8537AC9-D595-2EFA-0D4C-31B6E9E24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9356-1700-4896-9CCB-E988FE891A5F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F27E4A9-AEF8-5BFB-6C3A-BEBC951CB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60B3D4-5D20-14BA-DACD-82AC35F4A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2CBC-EE2D-4AB4-90AF-363465E85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8625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57A9A4-3B5E-BFBA-5FA8-875B9D50F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A1DE88-2AE9-22D1-2430-1124248DD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61B0904-CEAD-5EC0-0152-1E96846E1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AED71FB-6B89-76DA-4E2F-09C4B2DEA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9356-1700-4896-9CCB-E988FE891A5F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54FE683-4D18-0A34-26EC-9E90A4B1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50EF2B-3F8A-12BE-6821-225328344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2CBC-EE2D-4AB4-90AF-363465E85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862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889092-364C-0DCD-91F7-BE4BED4B9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9B30A3E-9890-205B-AEB3-55597FC957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0E83B5-7C2B-14C3-309E-DDA2987E3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C9658F0-35EF-2451-8B18-351782F61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9356-1700-4896-9CCB-E988FE891A5F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1DB78A-F79A-9A4F-9F41-98AC92660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86168AA-9900-1F92-558A-36640DA8F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42CBC-EE2D-4AB4-90AF-363465E85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1334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86DE1EE-69B2-CC3D-F995-A998694FC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82E78F3-99C9-F6DC-301B-EE65B0D21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D7E97E-F711-DF3A-99AB-FBF26BC7CF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F9356-1700-4896-9CCB-E988FE891A5F}" type="datetimeFigureOut">
              <a:rPr lang="it-IT" smtClean="0"/>
              <a:t>12/01/2023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723A8A-C865-BEF4-8B6B-B518AB3D7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19AC5B-87A4-7D1C-5F79-38D07A84CB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42CBC-EE2D-4AB4-90AF-363465E853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924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1721E8-1A02-1495-43FC-E6013283E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Alceo, fr. 401 B Voigt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6C4205-0D55-504D-4E29-F8F027F73B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Ἄλκαος σάος † ἄροι ἐνθαδ᾿ οὐκυτὸν ἁληκτορὶν †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ἐς Γλαυκώπιον ἶρον ὀνεκρέμασσαν Ἄττικοι.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Alceo è salvo… Gli Ateniesi appesero (lo scudo) nel tempio della Glaucopide. 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28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1E3DFF-1C27-8EBB-C6E6-5AACDD43F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Archiloco, fr. 5 West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7E554A-D1A6-8893-5C24-9496404B3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ἀσπίδι μὲν Σαΐων τις ἀγάλλεται, ἣν παρὰ θάμνωι,</a:t>
            </a:r>
          </a:p>
          <a:p>
            <a:pPr marL="0" indent="0">
              <a:buNone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ἔντος ἀμώμητον, κάλλιπον οὐκ ἐθέλων·</a:t>
            </a:r>
          </a:p>
          <a:p>
            <a:pPr marL="0" indent="0">
              <a:buNone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αὐτὸν δ' ἐξεσάωσα. τί μοι μέλει ἀσπὶς ἐκείνη;</a:t>
            </a:r>
          </a:p>
          <a:p>
            <a:pPr marL="0" indent="0">
              <a:buNone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ἐρρέτω· ἐξαῦτις κτήσομαι οὐ κακίω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Uno dei Sai si fa bello dello scudo che presso un cespuglio,</a:t>
            </a: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impeccabile arma, lasciai senza volerlo.</a:t>
            </a: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Però mi son salvato: che mi importa di quello scudo?</a:t>
            </a:r>
          </a:p>
          <a:p>
            <a:pPr marL="0" indent="0">
              <a:buNone/>
            </a:pP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Vada alla malora: presto ne comprerò uno non peggiore.</a:t>
            </a:r>
          </a:p>
        </p:txBody>
      </p:sp>
    </p:spTree>
    <p:extLst>
      <p:ext uri="{BB962C8B-B14F-4D97-AF65-F5344CB8AC3E}">
        <p14:creationId xmlns:p14="http://schemas.microsoft.com/office/powerpoint/2010/main" val="32552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A107BA-482E-B419-102A-5B6F26BB5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Alceo, fr. 350 Voigt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646034-7915-E44E-24F4-EC144EF3A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ἦλθες ἐκ περάτων γᾶς ἐλεφαντίναν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λάβαν τὼ ξίφεος χρυσοδέταν ἔχων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συμμάχεις δ᾿ ἐτέλεσσας Βαβυλωνίοισ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’&gt;</a:t>
            </a: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ἄεθλον μέγαν, εὐρύσαο δ᾿ ἐκ πόνων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κτένναις ἄνδρα μαχαίταν βασιληίων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παλάσταν ἀπυλείποντα μόναν ἴαν</a:t>
            </a:r>
          </a:p>
          <a:p>
            <a:pPr marL="0" indent="0">
              <a:buNone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παχέων ἀπὺ πέμπων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220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4A84BC-C766-BA49-E996-856207730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920" y="375920"/>
            <a:ext cx="10469880" cy="580104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Sei giunto dai confini della terra, portando con te l’elsa d’avorio decorata in oro della spada, hai compiuto una grande fatica, combattendo al fianco dei Babilonesi, e li hai liberati dai guai dopo aver ucciso il guerriero a cui mancava una sola spanna in grandezza…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6166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8E31D2-B09D-5F0F-46A2-5944D51CB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Alceo, fr. 50 Voigt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26EF7C-B9BC-029B-2945-0252CB2DC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κὰτ τὰς πόλλα π[αθοίσας κεφάλας χεε μοι μύρον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καὶ κὰτ τὼ πολ[ίω στήθεος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πωνόντων, κάκα[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ἔδοσαν, πεδὰ δ᾿ ἄλλω[ν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ἀ]νθ[ρ]ώπων, ὀ δὲ μὴ φ[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]ην[ . ] φαῖσθ᾿ ἀπολ[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93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3654B3-039E-99EC-3F11-BF8D5C736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360" y="447040"/>
            <a:ext cx="10632440" cy="5729923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Versa l’olio profumato sulla mia testa, che ha sofferto tanto, e sul mio petto grigio… mentre beviamo, i mali… diedero, con gli altri uomini, l’uno non… Tu dici…</a:t>
            </a:r>
          </a:p>
        </p:txBody>
      </p:sp>
    </p:spTree>
    <p:extLst>
      <p:ext uri="{BB962C8B-B14F-4D97-AF65-F5344CB8AC3E}">
        <p14:creationId xmlns:p14="http://schemas.microsoft.com/office/powerpoint/2010/main" val="19338358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310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di Office</vt:lpstr>
      <vt:lpstr>Alceo, fr. 401 B Voigt</vt:lpstr>
      <vt:lpstr>Archiloco, fr. 5 West</vt:lpstr>
      <vt:lpstr>Alceo, fr. 350 Voigt</vt:lpstr>
      <vt:lpstr>Presentazione standard di PowerPoint</vt:lpstr>
      <vt:lpstr>Alceo, fr. 50 Voigt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Alceo, fr. 350 Voigt</dc:title>
  <dc:creator>tancredisg@gmail.com</dc:creator>
  <cp:lastModifiedBy>tancredisg@gmail.com</cp:lastModifiedBy>
  <cp:revision>1</cp:revision>
  <dcterms:created xsi:type="dcterms:W3CDTF">2023-01-11T12:07:59Z</dcterms:created>
  <dcterms:modified xsi:type="dcterms:W3CDTF">2023-01-12T11:25:21Z</dcterms:modified>
</cp:coreProperties>
</file>