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62" r:id="rId7"/>
    <p:sldId id="259" r:id="rId8"/>
    <p:sldId id="260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98B76-351E-4A79-AB6E-44D953BF2F77}" v="2" dt="2023-01-27T14:37:5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4E5A8-5FCD-656E-9246-C25A0D311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E21071-0097-6189-DE3D-F674926C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FF84BB-7B4F-A050-150B-A397A2EC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079303-0ABB-62DB-C65F-D9C185AA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CA10C4-6E13-F17F-FAB8-A3C2AE65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5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F86E4-C97B-38D2-CAB5-E7666394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D8C764-AB9A-5DD6-1948-FAD6570E9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98C792-570B-D346-5903-DF865958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915DB1-144D-E88A-D84E-9E9BD218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C4A2D1-46A2-2953-552E-9C5F55CC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0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3448EA-CCA0-98A1-5E8B-E9CF6AFC6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CDFAFC-BD16-0C46-6B91-AADD99835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338509-488F-E6D7-7A55-C1824753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16C523-14FD-58CC-CEF8-57F55CE9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76BC20-5555-805F-6D57-8514CD57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9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9CBB0-7418-5B40-A8C5-1980381B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EBF243-4BCF-36D8-11BB-397EC7DD4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4B8797-B07E-8C44-E098-567E35A0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2AB0F8-793C-2A77-B416-694C318E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38F982-67EE-A617-45BA-C5EDCC47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2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939A2-FFDD-57F0-3B92-155BA4B0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D283EB-4C76-0A59-FFA3-0046AE48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BFE48E-2D5D-82D2-DEEB-79ADDE5C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947F86-8267-8C05-57DB-09233B83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922D5-4DD1-19C2-6CCA-CAAF6B4F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22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FC182-F23E-A2A4-AAD0-9BF2CBA6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DB1F3-41D8-647D-84FC-6F792CE5F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2F0C08-CDA6-FD28-D7A4-7635D806F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FADC5C-C831-1F7C-A1B8-7DC422BA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B69554-CC94-6589-BD10-B1DDB7AF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BA0B77-D37B-0759-8639-9005E34B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89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F70262-87F6-0D08-6372-CE28D58F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F0CF9C-0139-96E6-4413-A873D910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38317B-071E-C804-43A4-10C954812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2B802F8-6C34-804D-262E-499885971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8F0EA63-8D8B-1A11-BA3C-97E2CF09D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8DBC81-CD90-E023-4329-BAEC7472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CF50467-4C1B-A0DE-C118-1A4994CC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D62A14-920E-502B-B74C-69E6C7BD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21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6B09C-8A38-C9E8-8280-41A74DB6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3380FB-10B4-EA33-C897-C1234CD9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D4134D-42FC-7AA2-FAB5-691B0F9F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FCA077-A7BB-F23B-36D2-49037923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3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A03EAE-1D10-DC96-F8D4-9A42F9CF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523CFF-811C-61C4-935B-E4798224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0AAB10-026B-76A3-3FAB-1356C765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59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51A6A-70B4-14C4-BD7C-5E95D1A5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1F7CEE-E062-B5F6-89FF-0660523A4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1752C0-262D-BC13-E44C-2D410790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A7065C-134D-3B31-2B5E-80DA55E7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EF2AEA-B492-FB72-0E5F-07ED0C9D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209638-CDB7-6C78-A321-B501F3EA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E98737-BA07-1518-19CF-50D2E013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EECFD-623C-F49D-9F4D-016DE30C9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948662-35C8-9321-596A-0B111CADC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42F043-1774-D6E6-C39D-C964A430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1AD11E-1DC1-CAC3-9D5E-6FB8CC38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9D97C9-8546-DAE1-3F23-93BE3CF3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58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3541A6-20BC-4C4E-4752-80ECFE3E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690E7-9797-E35F-20BE-871A41A2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F9B98F-87D7-4222-A67B-32FB954E3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A799-1EE8-47C1-9080-5AC9B38BC55E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069353-2FC4-665E-AEE2-98E4D7C16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B4634A-D953-5991-7998-C0E436E97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89107-2C49-4DB1-B109-D76A59244E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797533-8B8D-9F17-3AF8-CBDF3A28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skolia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conviviali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DB4C9BD-95AE-E950-909B-BBAFA9216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2738" y="578738"/>
            <a:ext cx="4394675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1A067-1057-83B1-93DF-6C36C65B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Alceo, fr. 333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4E8A7A-8AA6-76F2-8233-034F7981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οἶνος γὰρ ἀνθρώπω δίοπτρον</a:t>
            </a:r>
            <a:endParaRPr lang="it-IT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vino è un mezzo per vedere attraverso l’uomo.</a:t>
            </a:r>
          </a:p>
        </p:txBody>
      </p:sp>
    </p:spTree>
    <p:extLst>
      <p:ext uri="{BB962C8B-B14F-4D97-AF65-F5344CB8AC3E}">
        <p14:creationId xmlns:p14="http://schemas.microsoft.com/office/powerpoint/2010/main" val="150799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1522F-57C1-4CFA-7301-A62434FD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Alceo, fr. 366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82637-1292-10BB-96CD-30879169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οἶνος, ὦ φίλε παῖ, καὶ ἀλάθεα</a:t>
            </a:r>
            <a:endParaRPr lang="it-IT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Vino e verità, caro ragazzo</a:t>
            </a:r>
          </a:p>
        </p:txBody>
      </p:sp>
    </p:spTree>
    <p:extLst>
      <p:ext uri="{BB962C8B-B14F-4D97-AF65-F5344CB8AC3E}">
        <p14:creationId xmlns:p14="http://schemas.microsoft.com/office/powerpoint/2010/main" val="136323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EABEA-DEC0-E98C-6077-152BDD97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Zenobio IV, 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BD761-E542-FFFA-6DF2-45C5D6D21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3600" b="0" i="0" dirty="0">
              <a:solidFill>
                <a:srgbClr val="3E3F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3600" b="0" i="0" dirty="0">
                <a:solidFill>
                  <a:srgbClr val="3E3F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ἐν οἴνῳ ἀλήϑεια</a:t>
            </a:r>
            <a:endParaRPr lang="it-IT" sz="3600" b="0" i="0" dirty="0">
              <a:solidFill>
                <a:srgbClr val="3E3F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i="1" dirty="0">
                <a:solidFill>
                  <a:srgbClr val="3E3F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vino </a:t>
            </a:r>
            <a:r>
              <a:rPr lang="it-IT" sz="3600" i="1" dirty="0" err="1">
                <a:solidFill>
                  <a:srgbClr val="3E3F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</a:t>
            </a:r>
            <a:endParaRPr lang="it-IT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8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8113B-6B4E-DB31-D635-62BF4F62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Alceo, fr. 346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289D1B-0809-BF7B-612E-065F55E97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πώνωμεν· τί τὰ λύχν' ὀμμένομεν; δάκτυλος ἀμέρα·</a:t>
            </a:r>
          </a:p>
          <a:p>
            <a:pPr marL="0" indent="0" algn="just">
              <a:buNone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κὰδ δ' ἄερρε κυλίχναις μεγάλαις ἄιτα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ποικίλαις·</a:t>
            </a:r>
          </a:p>
          <a:p>
            <a:pPr marL="0" indent="0" algn="just">
              <a:buNone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οἶνον γὰρ Σεμέλας καὶ Δίος υἶος λαθικάδεον</a:t>
            </a:r>
          </a:p>
          <a:p>
            <a:pPr marL="0" indent="0" algn="just">
              <a:buNone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ἀνθρώποισιν ἔδωκ'. ἔγχεε κέρναις ἔνα καὶ δύο</a:t>
            </a:r>
          </a:p>
          <a:p>
            <a:pPr marL="0" indent="0" algn="just">
              <a:buNone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πλήαις κὰκ κεφάλας, ‹ἀ› δ' ἀτέρα τὰν ἀτέραν κύλιξ</a:t>
            </a:r>
          </a:p>
          <a:p>
            <a:pPr marL="0" indent="0" algn="just">
              <a:buNone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ὠθήτω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1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669F6A-9750-1C19-B6F0-91153623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20842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Beviamo. Perché attendere i lumi? Il giorno è come un dito. Tira giù le grandi coppe variopinte, mio amato: il figlio di Semele e Zeus donò agli uomini il vino per scordare gli affanni. Mescolando una parte con due, riempile fino all’orlo e un bicchiere scacci l’altro…</a:t>
            </a:r>
          </a:p>
        </p:txBody>
      </p:sp>
    </p:spTree>
    <p:extLst>
      <p:ext uri="{BB962C8B-B14F-4D97-AF65-F5344CB8AC3E}">
        <p14:creationId xmlns:p14="http://schemas.microsoft.com/office/powerpoint/2010/main" val="83340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5C763-03E3-22F4-7164-843597E0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Alceo, fr. 367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2C351A-935A-2BBB-B464-F7E96A542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ἦρος ἀνθεμόεντος ἐπάιον ἐρχομένοιο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just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ἐν δὲ κέρνατε τὼ μελιάδεος ὄττι τάχιστα</a:t>
            </a:r>
          </a:p>
          <a:p>
            <a:pPr marL="0" indent="0" algn="just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κράτηρα ...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sentito primavera che si avvicina colma di fiori… Mescete al più presto un cratere di vino dolce come il miele.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B6EAD83-C5BC-C04C-6015-7C6980445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CB1920-5601-CC33-C37F-CEB4EC5C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8"/>
            <a:ext cx="9265771" cy="1910251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erotiká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canti d’amore</a:t>
            </a:r>
          </a:p>
        </p:txBody>
      </p:sp>
    </p:spTree>
    <p:extLst>
      <p:ext uri="{BB962C8B-B14F-4D97-AF65-F5344CB8AC3E}">
        <p14:creationId xmlns:p14="http://schemas.microsoft.com/office/powerpoint/2010/main" val="312552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B4331-E800-7D0E-C181-A639E00E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Alceo, fr. 384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CF8DF-6419-1E59-33AE-A08DBB8D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ἰόπλοκ' ἄγνα μελλιχόμειδε Σάπφοι</a:t>
            </a:r>
            <a:endParaRPr lang="it-IT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Saffo, dalle trecce viola, eletta, dal dolce sorriso</a:t>
            </a:r>
          </a:p>
        </p:txBody>
      </p:sp>
    </p:spTree>
    <p:extLst>
      <p:ext uri="{BB962C8B-B14F-4D97-AF65-F5344CB8AC3E}">
        <p14:creationId xmlns:p14="http://schemas.microsoft.com/office/powerpoint/2010/main" val="738876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EA7640F6928B4380CED00223883FEE" ma:contentTypeVersion="8" ma:contentTypeDescription="Creare un nuovo documento." ma:contentTypeScope="" ma:versionID="422f5fd146f7cd516dfcebe313be4acf">
  <xsd:schema xmlns:xsd="http://www.w3.org/2001/XMLSchema" xmlns:xs="http://www.w3.org/2001/XMLSchema" xmlns:p="http://schemas.microsoft.com/office/2006/metadata/properties" xmlns:ns3="a2e93751-abf1-4337-841b-480a6e9c5872" xmlns:ns4="62d5a8af-a60d-4a30-b1a5-67ce9cb13c5b" targetNamespace="http://schemas.microsoft.com/office/2006/metadata/properties" ma:root="true" ma:fieldsID="8a555b1e4e9b7320285574b80aaf21f9" ns3:_="" ns4:_="">
    <xsd:import namespace="a2e93751-abf1-4337-841b-480a6e9c5872"/>
    <xsd:import namespace="62d5a8af-a60d-4a30-b1a5-67ce9cb13c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93751-abf1-4337-841b-480a6e9c58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5a8af-a60d-4a30-b1a5-67ce9cb13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e93751-abf1-4337-841b-480a6e9c5872" xsi:nil="true"/>
  </documentManagement>
</p:properties>
</file>

<file path=customXml/itemProps1.xml><?xml version="1.0" encoding="utf-8"?>
<ds:datastoreItem xmlns:ds="http://schemas.openxmlformats.org/officeDocument/2006/customXml" ds:itemID="{8446C126-D907-4D7A-AD7D-E6F4AD58F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BF752-4476-4367-BF2A-359DF0809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93751-abf1-4337-841b-480a6e9c5872"/>
    <ds:schemaRef ds:uri="62d5a8af-a60d-4a30-b1a5-67ce9cb13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33CA4B-C09D-4D49-8A45-70803C2184E1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a2e93751-abf1-4337-841b-480a6e9c5872"/>
    <ds:schemaRef ds:uri="http://schemas.microsoft.com/office/infopath/2007/PartnerControls"/>
    <ds:schemaRef ds:uri="http://www.w3.org/XML/1998/namespace"/>
    <ds:schemaRef ds:uri="62d5a8af-a60d-4a30-b1a5-67ce9cb13c5b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237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Gli skolia: i canti conviviali</vt:lpstr>
      <vt:lpstr>Alceo, fr. 333 Voigt</vt:lpstr>
      <vt:lpstr>Alceo, fr. 366 Voigt</vt:lpstr>
      <vt:lpstr>Zenobio IV, 5</vt:lpstr>
      <vt:lpstr>Alceo, fr. 346 Voigt</vt:lpstr>
      <vt:lpstr>Presentazione standard di PowerPoint</vt:lpstr>
      <vt:lpstr>Alceo, fr. 367 Voigt</vt:lpstr>
      <vt:lpstr>Gli erotiká: i canti d’amore</vt:lpstr>
      <vt:lpstr>Alceo, fr. 384 Voigt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skolia: i canti conviviali</dc:title>
  <dc:creator>Tancredi Saverio Greco</dc:creator>
  <cp:lastModifiedBy>Tancredi Saverio Greco</cp:lastModifiedBy>
  <cp:revision>3</cp:revision>
  <dcterms:created xsi:type="dcterms:W3CDTF">2023-01-27T09:58:19Z</dcterms:created>
  <dcterms:modified xsi:type="dcterms:W3CDTF">2023-01-27T15:20:01Z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0x01010038EA7640F6928B4380CED00223883FEE</vt:lpwstr>
  </property>
</Properties>
</file>