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1F02F-3510-43AD-9423-A16D4D95E372}" v="4" dt="2023-01-11T09:51:59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C1D1F02F-3510-43AD-9423-A16D4D95E372}"/>
    <pc:docChg chg="undo custSel addSld delSld modSld">
      <pc:chgData name="tancredisg@gmail.com" userId="68f4d11238ebce53" providerId="LiveId" clId="{C1D1F02F-3510-43AD-9423-A16D4D95E372}" dt="2023-01-11T11:30:34.847" v="360" actId="20577"/>
      <pc:docMkLst>
        <pc:docMk/>
      </pc:docMkLst>
      <pc:sldChg chg="addSp delSp modSp mod">
        <pc:chgData name="tancredisg@gmail.com" userId="68f4d11238ebce53" providerId="LiveId" clId="{C1D1F02F-3510-43AD-9423-A16D4D95E372}" dt="2023-01-10T22:10:07.830" v="12" actId="20577"/>
        <pc:sldMkLst>
          <pc:docMk/>
          <pc:sldMk cId="1312396" sldId="259"/>
        </pc:sldMkLst>
        <pc:spChg chg="del">
          <ac:chgData name="tancredisg@gmail.com" userId="68f4d11238ebce53" providerId="LiveId" clId="{C1D1F02F-3510-43AD-9423-A16D4D95E372}" dt="2023-01-10T22:07:39.100" v="0" actId="21"/>
          <ac:spMkLst>
            <pc:docMk/>
            <pc:sldMk cId="1312396" sldId="259"/>
            <ac:spMk id="2" creationId="{9C78B4CB-8761-6EA0-286E-B7985AE73369}"/>
          </ac:spMkLst>
        </pc:spChg>
        <pc:spChg chg="del mod">
          <ac:chgData name="tancredisg@gmail.com" userId="68f4d11238ebce53" providerId="LiveId" clId="{C1D1F02F-3510-43AD-9423-A16D4D95E372}" dt="2023-01-10T22:07:55.162" v="4"/>
          <ac:spMkLst>
            <pc:docMk/>
            <pc:sldMk cId="1312396" sldId="259"/>
            <ac:spMk id="3" creationId="{B86E4AFA-4FF3-5249-AA89-0D3981C41B80}"/>
          </ac:spMkLst>
        </pc:spChg>
        <pc:spChg chg="add mod">
          <ac:chgData name="tancredisg@gmail.com" userId="68f4d11238ebce53" providerId="LiveId" clId="{C1D1F02F-3510-43AD-9423-A16D4D95E372}" dt="2023-01-10T22:10:07.830" v="12" actId="20577"/>
          <ac:spMkLst>
            <pc:docMk/>
            <pc:sldMk cId="1312396" sldId="259"/>
            <ac:spMk id="4" creationId="{6177ADCD-AC82-80B9-614C-A89FC964BEB5}"/>
          </ac:spMkLst>
        </pc:spChg>
      </pc:sldChg>
      <pc:sldChg chg="new del">
        <pc:chgData name="tancredisg@gmail.com" userId="68f4d11238ebce53" providerId="LiveId" clId="{C1D1F02F-3510-43AD-9423-A16D4D95E372}" dt="2023-01-11T09:34:33.871" v="14" actId="2696"/>
        <pc:sldMkLst>
          <pc:docMk/>
          <pc:sldMk cId="1781595814" sldId="260"/>
        </pc:sldMkLst>
      </pc:sldChg>
      <pc:sldChg chg="addSp delSp modSp new mod setBg">
        <pc:chgData name="tancredisg@gmail.com" userId="68f4d11238ebce53" providerId="LiveId" clId="{C1D1F02F-3510-43AD-9423-A16D4D95E372}" dt="2023-01-11T09:35:40.134" v="29" actId="1076"/>
        <pc:sldMkLst>
          <pc:docMk/>
          <pc:sldMk cId="4064162804" sldId="260"/>
        </pc:sldMkLst>
        <pc:spChg chg="add del">
          <ac:chgData name="tancredisg@gmail.com" userId="68f4d11238ebce53" providerId="LiveId" clId="{C1D1F02F-3510-43AD-9423-A16D4D95E372}" dt="2023-01-11T09:35:10.272" v="20" actId="26606"/>
          <ac:spMkLst>
            <pc:docMk/>
            <pc:sldMk cId="4064162804" sldId="260"/>
            <ac:spMk id="8" creationId="{32BC26D8-82FB-445E-AA49-62A77D7C1EE0}"/>
          </ac:spMkLst>
        </pc:spChg>
        <pc:spChg chg="add del">
          <ac:chgData name="tancredisg@gmail.com" userId="68f4d11238ebce53" providerId="LiveId" clId="{C1D1F02F-3510-43AD-9423-A16D4D95E372}" dt="2023-01-11T09:35:10.272" v="20" actId="26606"/>
          <ac:spMkLst>
            <pc:docMk/>
            <pc:sldMk cId="4064162804" sldId="260"/>
            <ac:spMk id="10" creationId="{CB44330D-EA18-4254-AA95-EB49948539B8}"/>
          </ac:spMkLst>
        </pc:spChg>
        <pc:spChg chg="add del">
          <ac:chgData name="tancredisg@gmail.com" userId="68f4d11238ebce53" providerId="LiveId" clId="{C1D1F02F-3510-43AD-9423-A16D4D95E372}" dt="2023-01-11T09:35:26.704" v="26" actId="26606"/>
          <ac:spMkLst>
            <pc:docMk/>
            <pc:sldMk cId="4064162804" sldId="260"/>
            <ac:spMk id="12" creationId="{B670DBD5-770C-4383-9F54-5B86E86BD5BB}"/>
          </ac:spMkLst>
        </pc:spChg>
        <pc:picChg chg="add del">
          <ac:chgData name="tancredisg@gmail.com" userId="68f4d11238ebce53" providerId="LiveId" clId="{C1D1F02F-3510-43AD-9423-A16D4D95E372}" dt="2023-01-11T09:34:48.061" v="17" actId="478"/>
          <ac:picMkLst>
            <pc:docMk/>
            <pc:sldMk cId="4064162804" sldId="260"/>
            <ac:picMk id="2" creationId="{688D9C1D-3F67-8054-FD03-EA2F7CFB4543}"/>
          </ac:picMkLst>
        </pc:picChg>
        <pc:picChg chg="add mod">
          <ac:chgData name="tancredisg@gmail.com" userId="68f4d11238ebce53" providerId="LiveId" clId="{C1D1F02F-3510-43AD-9423-A16D4D95E372}" dt="2023-01-11T09:35:40.134" v="29" actId="1076"/>
          <ac:picMkLst>
            <pc:docMk/>
            <pc:sldMk cId="4064162804" sldId="260"/>
            <ac:picMk id="3" creationId="{3B5CED88-D6B1-7340-F56A-AE56BEE3F240}"/>
          </ac:picMkLst>
        </pc:picChg>
      </pc:sldChg>
      <pc:sldChg chg="addSp modSp new mod setBg">
        <pc:chgData name="tancredisg@gmail.com" userId="68f4d11238ebce53" providerId="LiveId" clId="{C1D1F02F-3510-43AD-9423-A16D4D95E372}" dt="2023-01-11T09:52:01.809" v="32" actId="26606"/>
        <pc:sldMkLst>
          <pc:docMk/>
          <pc:sldMk cId="2531762346" sldId="261"/>
        </pc:sldMkLst>
        <pc:spChg chg="add">
          <ac:chgData name="tancredisg@gmail.com" userId="68f4d11238ebce53" providerId="LiveId" clId="{C1D1F02F-3510-43AD-9423-A16D4D95E372}" dt="2023-01-11T09:52:01.809" v="32" actId="26606"/>
          <ac:spMkLst>
            <pc:docMk/>
            <pc:sldMk cId="2531762346" sldId="261"/>
            <ac:spMk id="7" creationId="{42A4FC2C-047E-45A5-965D-8E1E3BF09BC6}"/>
          </ac:spMkLst>
        </pc:spChg>
        <pc:picChg chg="add mod">
          <ac:chgData name="tancredisg@gmail.com" userId="68f4d11238ebce53" providerId="LiveId" clId="{C1D1F02F-3510-43AD-9423-A16D4D95E372}" dt="2023-01-11T09:52:01.809" v="32" actId="26606"/>
          <ac:picMkLst>
            <pc:docMk/>
            <pc:sldMk cId="2531762346" sldId="261"/>
            <ac:picMk id="2" creationId="{62740DC9-6558-9EC0-C373-5574AB9E4B2F}"/>
          </ac:picMkLst>
        </pc:picChg>
      </pc:sldChg>
      <pc:sldChg chg="modSp new mod">
        <pc:chgData name="tancredisg@gmail.com" userId="68f4d11238ebce53" providerId="LiveId" clId="{C1D1F02F-3510-43AD-9423-A16D4D95E372}" dt="2023-01-11T11:28:27.289" v="238" actId="114"/>
        <pc:sldMkLst>
          <pc:docMk/>
          <pc:sldMk cId="3003331069" sldId="262"/>
        </pc:sldMkLst>
        <pc:spChg chg="mod">
          <ac:chgData name="tancredisg@gmail.com" userId="68f4d11238ebce53" providerId="LiveId" clId="{C1D1F02F-3510-43AD-9423-A16D4D95E372}" dt="2023-01-11T11:26:19.197" v="220" actId="20577"/>
          <ac:spMkLst>
            <pc:docMk/>
            <pc:sldMk cId="3003331069" sldId="262"/>
            <ac:spMk id="2" creationId="{1B044296-4A24-3521-C237-9E41DA4ACE0D}"/>
          </ac:spMkLst>
        </pc:spChg>
        <pc:spChg chg="mod">
          <ac:chgData name="tancredisg@gmail.com" userId="68f4d11238ebce53" providerId="LiveId" clId="{C1D1F02F-3510-43AD-9423-A16D4D95E372}" dt="2023-01-11T11:28:27.289" v="238" actId="114"/>
          <ac:spMkLst>
            <pc:docMk/>
            <pc:sldMk cId="3003331069" sldId="262"/>
            <ac:spMk id="3" creationId="{42756218-38BB-6198-6259-F57888FF7E0F}"/>
          </ac:spMkLst>
        </pc:spChg>
      </pc:sldChg>
      <pc:sldChg chg="modSp new mod">
        <pc:chgData name="tancredisg@gmail.com" userId="68f4d11238ebce53" providerId="LiveId" clId="{C1D1F02F-3510-43AD-9423-A16D4D95E372}" dt="2023-01-11T11:30:34.847" v="360" actId="20577"/>
        <pc:sldMkLst>
          <pc:docMk/>
          <pc:sldMk cId="3165997930" sldId="263"/>
        </pc:sldMkLst>
        <pc:spChg chg="mod">
          <ac:chgData name="tancredisg@gmail.com" userId="68f4d11238ebce53" providerId="LiveId" clId="{C1D1F02F-3510-43AD-9423-A16D4D95E372}" dt="2023-01-11T11:26:27.467" v="225" actId="20577"/>
          <ac:spMkLst>
            <pc:docMk/>
            <pc:sldMk cId="3165997930" sldId="263"/>
            <ac:spMk id="2" creationId="{F922A902-334F-41FD-5464-72E9305DF814}"/>
          </ac:spMkLst>
        </pc:spChg>
        <pc:spChg chg="mod">
          <ac:chgData name="tancredisg@gmail.com" userId="68f4d11238ebce53" providerId="LiveId" clId="{C1D1F02F-3510-43AD-9423-A16D4D95E372}" dt="2023-01-11T11:30:34.847" v="360" actId="20577"/>
          <ac:spMkLst>
            <pc:docMk/>
            <pc:sldMk cId="3165997930" sldId="263"/>
            <ac:spMk id="3" creationId="{60971F5D-98C2-7392-4FD4-C44EFFF44D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77649-EACD-B0DE-0366-1978AA83F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A969B7-96B2-111D-71E3-6B2778BE6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9DBDE2-4820-CC92-614E-57413C79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B7154C-E56F-6A0E-B45B-53F41939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45891E-26B4-CFF4-F6ED-8205C48E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3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84CC8-3618-E686-94CF-5C150E25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C55FC7-3A59-9149-D74C-028732E36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918F75-B75A-C775-551B-217F2BC1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2A8D52-51EF-A793-A9DE-9EBA5A11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1C9EB7-C540-8FDF-0F8C-90742339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98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BD7BC3-2BB8-0A2F-F258-88B3251E6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C1367A-6D31-248E-339E-1E470F797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7F7539-D927-6EDE-D6F9-8424564A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0B7750-E409-DEEC-184C-4018766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BF078A-7D0A-37F7-16DE-FE81BC83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0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8341C-6EC7-F6FE-BECB-76BE5BC2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2337D3-0D2D-15A9-4A43-B1E8BED2F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695813-2CEB-BB80-9F41-CA35B5EC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35F835-0E77-7218-29B0-B97935DB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37FDB3-5B70-6F18-98D5-11AC68A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34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05CD7-72CB-83F8-EC4E-AFB4969A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AE1ACF-62D9-3EE0-CCBB-D04589746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C6306C-9DBC-5E9E-A74C-2D940309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B9995A-0E32-93FD-098F-A723CF7F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A469B6-7CB3-754B-D878-F61A7708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99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411121-E6C7-1605-83BE-D86975F2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642B9C-4483-FC57-155A-E67777778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3EEC2E-B9DB-593B-9DA5-FFE4F4C5C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5059A7-74A1-C060-8AFF-88C1F86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557697-7405-F249-9C51-2D4BD0FF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E93ADC-11A2-5544-0BF3-D4939D52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27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72B77D-C2EE-4A82-F8D6-1D39CB3C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0983AA-6BC3-ED8F-3DDA-2ECE2FA98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CC972E-FE2B-031C-35E1-4D0E88A0E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E8D5BB-941D-77FD-3FB6-6C818C0A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8A8921-1BD6-88B0-CC71-E9FA1A32A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950621-54A8-DA6F-90C6-28FE904C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F64521-77BF-D953-439A-97A7A427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E13A76-F0D6-914E-9DE4-D250594C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7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894E7-979C-315B-A8E0-D6783542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073E79-3AAC-80DD-A4EE-56006935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8D1E75-3983-7561-646B-149F15D8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F662B6-15AF-6286-DCE0-76E32670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35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B2748D-0022-FF60-1ED3-F6165B3C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3D46468-2B80-5DDB-A3AD-36EE94A6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CB33AD-F8FD-81C8-6B78-2B6A4BA5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73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D16073-DCD6-69FE-7D98-5DA1D9B7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EBAD01-6965-F3D2-EF32-B1351221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25A782-BBDC-BD2E-E3B4-5D5A3557C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F18DC9-9D98-A243-AE11-F36EFE5C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D3ED34-6862-E45B-EE9D-DE28C621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8D23C7-4BC0-15ED-3C9B-65E21DB6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7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D3C5A-362E-D849-346A-B3B87A72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945D9B-2C83-8E41-2DC5-A48B620FC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BDA0FC-F9BC-05A5-5096-1FCBE3DCA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D0FF35-37BF-CDCE-52B1-D44FC8D7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FC5639-E0E6-47DF-580F-2212CC9E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F6EA84-7714-A65D-0528-ABA8F41F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4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E973D1-566E-6AA6-803D-C07B7A42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175F08-0916-97B9-DFCB-FF7D178AB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A2C8E2-5C0E-0994-54CD-0320C3686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50986-435F-41F3-B94A-CB0C8B409DD9}" type="datetimeFigureOut">
              <a:rPr lang="it-IT" smtClean="0"/>
              <a:t>11/01/2023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10F1F-6EA2-CEE3-B71D-2F9FF9495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881BC0-2AA3-3DFF-56CE-A744873E8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D6A1-2E65-48AA-9FF9-FB3C490B5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3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5CED88-D6B1-7340-F56A-AE56BEE3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43" y="195431"/>
            <a:ext cx="4989513" cy="64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6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740DC9-6558-9EC0-C373-5574AB9E4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0843CA8-C9E7-2453-9BAB-F941541D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 </a:t>
            </a:r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11ECE2-4CB9-0E71-DBD3-5C405BAFB388}"/>
              </a:ext>
            </a:extLst>
          </p:cNvPr>
          <p:cNvSpPr txBox="1"/>
          <p:nvPr/>
        </p:nvSpPr>
        <p:spPr>
          <a:xfrm>
            <a:off x="838200" y="1879600"/>
            <a:ext cx="9809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saepe mecum tempus in ultimum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deducte Bruto militiae duce,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quis te redonavit Quiritem</a:t>
            </a: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 patriis Italoque caelo,</a:t>
            </a:r>
          </a:p>
          <a:p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Pompei,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meorum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sodalium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quo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morantem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saepe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diem mero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fregi,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coronatus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nitentis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malobathro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Syrio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capillos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72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B280A1-CBF2-3FBF-83D0-6F6B86F34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0"/>
            <a:ext cx="1125728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Philippos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celerem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fugam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relicta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bene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parmula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fracta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minaces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turpe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solum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tetigere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mento;</a:t>
            </a:r>
          </a:p>
          <a:p>
            <a:pPr marL="0" indent="0">
              <a:buNone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me per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hostis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Mercurius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celer</a:t>
            </a: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denso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paventem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sustulit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aere,</a:t>
            </a: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rursus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bellum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resorbens</a:t>
            </a: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fretis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tulit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aestuosis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obligatam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redde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Iovi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dapem</a:t>
            </a: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longaque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fessum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militia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latus</a:t>
            </a: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depone sub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lauru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parce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cadis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destinatis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09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9D2504-F013-FED3-B8C1-99825BEA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40664"/>
            <a:ext cx="10515600" cy="6322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oblivioso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Massico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ciboria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capacibus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unguenta de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conchis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deproperare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apio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curatve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myrto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Venus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arbitrum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bibendi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Non ego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sanius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bacchabor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Edonis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dulce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furere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amico.</a:t>
            </a:r>
          </a:p>
        </p:txBody>
      </p:sp>
    </p:spTree>
    <p:extLst>
      <p:ext uri="{BB962C8B-B14F-4D97-AF65-F5344CB8AC3E}">
        <p14:creationId xmlns:p14="http://schemas.microsoft.com/office/powerpoint/2010/main" val="119969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177ADCD-AC82-80B9-614C-A89FC964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04825"/>
            <a:ext cx="10515600" cy="6129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tu che spesso sei stato condotto insieme a me fino al pericolo estremo da Bruto, il comandante dell’esercito, chi ti ha restituito, di nuovo cittadino romano, agli dèi della patria e al cielo italico, Pompeo, primo tra i miei amici? Assieme a te più volte ho consumato con il vino il giorno che non passava, portando una corona sui capelli brillanti per il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malobatro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Siria. Assieme a te ho sperimentato Filippi e la rapida fuga, dopo aver gettato ingloriosamente lo scudo, quando il valore fu infranto e gli uomini minacciosi toccarono in modo vergognoso con il mento il suolo; ma il veloce Mercurio portò via me, terrorizzato, in un’aria densa attraverso i nemici, l’onda, invece, inghiottendoti, ti trascinò di nuovo in guerra fra correnti tempestose. Dunque, offri a Giove il banchetto dovuto e distendi il fianco stanco per la lunga guerra sotto il mio alloro e non trattenerti dal bere le giare a te destinate. Riempi le coppe levigate con il vino del Massico che dona l’oblio e versa dai grandi vasi gli unguenti. Chi si occupa di intrecciare corone di umido apio e mirto? Chi nominerà Venere arbitro del bere? Io non festeggerò più sobriamente degli Edoni: è dolce darsi alla pazza gioia per l’amico ritrovato.</a:t>
            </a:r>
          </a:p>
        </p:txBody>
      </p:sp>
    </p:spTree>
    <p:extLst>
      <p:ext uri="{BB962C8B-B14F-4D97-AF65-F5344CB8AC3E}">
        <p14:creationId xmlns:p14="http://schemas.microsoft.com/office/powerpoint/2010/main" val="131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44296-4A24-3521-C237-9E41DA4A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Omero,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Iliade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417-18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756218-38BB-6198-6259-F57888FF7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πολέες δ᾽ ἀμφ᾽ αὐτὸν ἑταῖροι</a:t>
            </a:r>
          </a:p>
          <a:p>
            <a:pPr marL="0" indent="0">
              <a:buNone/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πρηνέες ἐν κονίῃσιν ὀδὰξ λαζοίατο γαῖαν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molti compagni intorno a lui, con la faccia nella polvere, mordano con i denti la terra.</a:t>
            </a:r>
          </a:p>
        </p:txBody>
      </p:sp>
    </p:spTree>
    <p:extLst>
      <p:ext uri="{BB962C8B-B14F-4D97-AF65-F5344CB8AC3E}">
        <p14:creationId xmlns:p14="http://schemas.microsoft.com/office/powerpoint/2010/main" val="300333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22A902-334F-41FD-5464-72E9305D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Omero,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Iliade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443-44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71F5D-98C2-7392-4FD4-C44EFFF4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τὸν δ᾽ ἐξήρπαξεν Ἀπόλλων</a:t>
            </a:r>
          </a:p>
          <a:p>
            <a:pPr marL="0" indent="0">
              <a:buNone/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ῥεῖα μάλ᾽ ὥς τε θεός, ἐκάλυψε δ᾽ ἄρ᾽ ἠέρι πολλῇ.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Apollo lo portò via molto facilmente, come può un dio, e lo avvolse con una fitta nebbia.</a:t>
            </a:r>
          </a:p>
        </p:txBody>
      </p:sp>
    </p:spTree>
    <p:extLst>
      <p:ext uri="{BB962C8B-B14F-4D97-AF65-F5344CB8AC3E}">
        <p14:creationId xmlns:p14="http://schemas.microsoft.com/office/powerpoint/2010/main" val="3165997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475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Orazio, Odi II, 7</vt:lpstr>
      <vt:lpstr>Presentazione standard di PowerPoint</vt:lpstr>
      <vt:lpstr>Presentazione standard di PowerPoint</vt:lpstr>
      <vt:lpstr>Presentazione standard di PowerPoint</vt:lpstr>
      <vt:lpstr>Omero, Iliade II, vv. 417-18</vt:lpstr>
      <vt:lpstr>Omero, Iliade XX, vv. 443-44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Orazio, Odi II, 7</dc:title>
  <dc:creator>tancredisg@gmail.com</dc:creator>
  <cp:lastModifiedBy>tancredisg@gmail.com</cp:lastModifiedBy>
  <cp:revision>1</cp:revision>
  <dcterms:created xsi:type="dcterms:W3CDTF">2023-01-10T18:18:32Z</dcterms:created>
  <dcterms:modified xsi:type="dcterms:W3CDTF">2023-01-11T11:30:40Z</dcterms:modified>
</cp:coreProperties>
</file>