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C353CC5B-0FD4-4742-9447-BD58F462F79B}"/>
    <pc:docChg chg="undo custSel addSld delSld modSld">
      <pc:chgData name="tancredisg@gmail.com" userId="68f4d11238ebce53" providerId="LiveId" clId="{C353CC5B-0FD4-4742-9447-BD58F462F79B}" dt="2023-01-18T16:17:24.778" v="2664" actId="27636"/>
      <pc:docMkLst>
        <pc:docMk/>
      </pc:docMkLst>
      <pc:sldChg chg="modSp mod">
        <pc:chgData name="tancredisg@gmail.com" userId="68f4d11238ebce53" providerId="LiveId" clId="{C353CC5B-0FD4-4742-9447-BD58F462F79B}" dt="2023-01-17T15:12:02.085" v="661" actId="20577"/>
        <pc:sldMkLst>
          <pc:docMk/>
          <pc:sldMk cId="1358902658" sldId="260"/>
        </pc:sldMkLst>
        <pc:spChg chg="mod">
          <ac:chgData name="tancredisg@gmail.com" userId="68f4d11238ebce53" providerId="LiveId" clId="{C353CC5B-0FD4-4742-9447-BD58F462F79B}" dt="2023-01-17T15:12:02.085" v="661" actId="20577"/>
          <ac:spMkLst>
            <pc:docMk/>
            <pc:sldMk cId="1358902658" sldId="260"/>
            <ac:spMk id="3" creationId="{0A5A0F3E-ABEB-C969-A8CD-ED8EFD8BE7B5}"/>
          </ac:spMkLst>
        </pc:spChg>
      </pc:sldChg>
      <pc:sldChg chg="modSp new mod">
        <pc:chgData name="tancredisg@gmail.com" userId="68f4d11238ebce53" providerId="LiveId" clId="{C353CC5B-0FD4-4742-9447-BD58F462F79B}" dt="2023-01-18T16:17:24.778" v="2664" actId="27636"/>
        <pc:sldMkLst>
          <pc:docMk/>
          <pc:sldMk cId="1877908114" sldId="262"/>
        </pc:sldMkLst>
        <pc:spChg chg="mod">
          <ac:chgData name="tancredisg@gmail.com" userId="68f4d11238ebce53" providerId="LiveId" clId="{C353CC5B-0FD4-4742-9447-BD58F462F79B}" dt="2023-01-17T15:18:07.535" v="689" actId="20577"/>
          <ac:spMkLst>
            <pc:docMk/>
            <pc:sldMk cId="1877908114" sldId="262"/>
            <ac:spMk id="2" creationId="{BD531E09-8CF9-B53E-CC9B-9FE327DC93C8}"/>
          </ac:spMkLst>
        </pc:spChg>
        <pc:spChg chg="mod">
          <ac:chgData name="tancredisg@gmail.com" userId="68f4d11238ebce53" providerId="LiveId" clId="{C353CC5B-0FD4-4742-9447-BD58F462F79B}" dt="2023-01-18T16:17:24.778" v="2664" actId="27636"/>
          <ac:spMkLst>
            <pc:docMk/>
            <pc:sldMk cId="1877908114" sldId="262"/>
            <ac:spMk id="3" creationId="{52A6639F-C7F2-AE68-D174-05F963E25A20}"/>
          </ac:spMkLst>
        </pc:spChg>
      </pc:sldChg>
      <pc:sldChg chg="delSp modSp new mod">
        <pc:chgData name="tancredisg@gmail.com" userId="68f4d11238ebce53" providerId="LiveId" clId="{C353CC5B-0FD4-4742-9447-BD58F462F79B}" dt="2023-01-17T17:58:11.099" v="1767" actId="20577"/>
        <pc:sldMkLst>
          <pc:docMk/>
          <pc:sldMk cId="830070767" sldId="263"/>
        </pc:sldMkLst>
        <pc:spChg chg="del">
          <ac:chgData name="tancredisg@gmail.com" userId="68f4d11238ebce53" providerId="LiveId" clId="{C353CC5B-0FD4-4742-9447-BD58F462F79B}" dt="2023-01-17T15:20:37.681" v="708" actId="21"/>
          <ac:spMkLst>
            <pc:docMk/>
            <pc:sldMk cId="830070767" sldId="263"/>
            <ac:spMk id="2" creationId="{D1140AC3-A1E1-168A-AB74-94BB1332B495}"/>
          </ac:spMkLst>
        </pc:spChg>
        <pc:spChg chg="mod">
          <ac:chgData name="tancredisg@gmail.com" userId="68f4d11238ebce53" providerId="LiveId" clId="{C353CC5B-0FD4-4742-9447-BD58F462F79B}" dt="2023-01-17T17:58:11.099" v="1767" actId="20577"/>
          <ac:spMkLst>
            <pc:docMk/>
            <pc:sldMk cId="830070767" sldId="263"/>
            <ac:spMk id="3" creationId="{115FCC9D-F4B7-2EDF-9766-9B662C6D86F3}"/>
          </ac:spMkLst>
        </pc:spChg>
      </pc:sldChg>
      <pc:sldChg chg="modSp new mod">
        <pc:chgData name="tancredisg@gmail.com" userId="68f4d11238ebce53" providerId="LiveId" clId="{C353CC5B-0FD4-4742-9447-BD58F462F79B}" dt="2023-01-17T16:28:50.910" v="882" actId="5793"/>
        <pc:sldMkLst>
          <pc:docMk/>
          <pc:sldMk cId="1421696912" sldId="264"/>
        </pc:sldMkLst>
        <pc:spChg chg="mod">
          <ac:chgData name="tancredisg@gmail.com" userId="68f4d11238ebce53" providerId="LiveId" clId="{C353CC5B-0FD4-4742-9447-BD58F462F79B}" dt="2023-01-17T15:29:03.965" v="742" actId="20577"/>
          <ac:spMkLst>
            <pc:docMk/>
            <pc:sldMk cId="1421696912" sldId="264"/>
            <ac:spMk id="2" creationId="{CB11C3F0-1EF1-711E-B162-E63B0483136A}"/>
          </ac:spMkLst>
        </pc:spChg>
        <pc:spChg chg="mod">
          <ac:chgData name="tancredisg@gmail.com" userId="68f4d11238ebce53" providerId="LiveId" clId="{C353CC5B-0FD4-4742-9447-BD58F462F79B}" dt="2023-01-17T16:28:50.910" v="882" actId="5793"/>
          <ac:spMkLst>
            <pc:docMk/>
            <pc:sldMk cId="1421696912" sldId="264"/>
            <ac:spMk id="3" creationId="{ADA4630B-07C3-FC44-8251-7F7CB3280398}"/>
          </ac:spMkLst>
        </pc:spChg>
      </pc:sldChg>
      <pc:sldChg chg="new del">
        <pc:chgData name="tancredisg@gmail.com" userId="68f4d11238ebce53" providerId="LiveId" clId="{C353CC5B-0FD4-4742-9447-BD58F462F79B}" dt="2023-01-17T15:28:14.124" v="723" actId="680"/>
        <pc:sldMkLst>
          <pc:docMk/>
          <pc:sldMk cId="1973830011" sldId="264"/>
        </pc:sldMkLst>
      </pc:sldChg>
      <pc:sldChg chg="delSp modSp new mod">
        <pc:chgData name="tancredisg@gmail.com" userId="68f4d11238ebce53" providerId="LiveId" clId="{C353CC5B-0FD4-4742-9447-BD58F462F79B}" dt="2023-01-17T16:31:23.068" v="1030" actId="20577"/>
        <pc:sldMkLst>
          <pc:docMk/>
          <pc:sldMk cId="1485967359" sldId="265"/>
        </pc:sldMkLst>
        <pc:spChg chg="del">
          <ac:chgData name="tancredisg@gmail.com" userId="68f4d11238ebce53" providerId="LiveId" clId="{C353CC5B-0FD4-4742-9447-BD58F462F79B}" dt="2023-01-17T15:29:31.781" v="747" actId="21"/>
          <ac:spMkLst>
            <pc:docMk/>
            <pc:sldMk cId="1485967359" sldId="265"/>
            <ac:spMk id="2" creationId="{A65EE77E-D23F-8322-BE7F-4D93CD0163D6}"/>
          </ac:spMkLst>
        </pc:spChg>
        <pc:spChg chg="mod">
          <ac:chgData name="tancredisg@gmail.com" userId="68f4d11238ebce53" providerId="LiveId" clId="{C353CC5B-0FD4-4742-9447-BD58F462F79B}" dt="2023-01-17T16:31:23.068" v="1030" actId="20577"/>
          <ac:spMkLst>
            <pc:docMk/>
            <pc:sldMk cId="1485967359" sldId="265"/>
            <ac:spMk id="3" creationId="{0EBB3232-1153-3CA1-4B3F-96274FDFE752}"/>
          </ac:spMkLst>
        </pc:spChg>
      </pc:sldChg>
      <pc:sldChg chg="delSp modSp new mod">
        <pc:chgData name="tancredisg@gmail.com" userId="68f4d11238ebce53" providerId="LiveId" clId="{C353CC5B-0FD4-4742-9447-BD58F462F79B}" dt="2023-01-17T18:36:31.117" v="2633" actId="20577"/>
        <pc:sldMkLst>
          <pc:docMk/>
          <pc:sldMk cId="1747285915" sldId="266"/>
        </pc:sldMkLst>
        <pc:spChg chg="del">
          <ac:chgData name="tancredisg@gmail.com" userId="68f4d11238ebce53" providerId="LiveId" clId="{C353CC5B-0FD4-4742-9447-BD58F462F79B}" dt="2023-01-17T16:48:51.283" v="1032" actId="21"/>
          <ac:spMkLst>
            <pc:docMk/>
            <pc:sldMk cId="1747285915" sldId="266"/>
            <ac:spMk id="2" creationId="{796076CA-C296-FF06-B11E-CC70414B009A}"/>
          </ac:spMkLst>
        </pc:spChg>
        <pc:spChg chg="mod">
          <ac:chgData name="tancredisg@gmail.com" userId="68f4d11238ebce53" providerId="LiveId" clId="{C353CC5B-0FD4-4742-9447-BD58F462F79B}" dt="2023-01-17T18:36:31.117" v="2633" actId="20577"/>
          <ac:spMkLst>
            <pc:docMk/>
            <pc:sldMk cId="1747285915" sldId="266"/>
            <ac:spMk id="3" creationId="{E84CBF51-33C7-0418-DB3A-FA5894C2E6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34CBA-A554-D7B5-9D9B-794E5CE53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3CD128-D30D-E523-6585-84D49A7FC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64869-B7B0-2DD9-389F-3F7EF57F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94CE0E-AA9A-0AD6-0D4F-E9725E54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D4EC32-EA94-8D74-099F-ACA5206C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9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264B0-324B-EC2B-E16F-E036F125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40E49D-851A-FF97-48FB-CBC155E5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277EBE-7A1E-41C4-1BBD-02E0D132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E36C56-475F-7201-725B-25089B29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9ADB0F-9C04-33AA-C7C8-F95C0CFA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005B6A7-6211-9B25-B288-4BCAC4306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560092-7BC9-AF02-5919-2B3A4BE3F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4D527B-83FD-6037-2EFA-E639BA4C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13297-23AC-FE0A-ECE0-A630115F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36943E-C721-6C28-2DA6-FC0EE955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19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B8454-0507-089E-9DB5-F8EB3FAB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02036-C5F8-FA6B-8773-811122AE1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A709D-A678-7129-91B5-A22669C9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D9D1FD-C697-0E22-1B97-6F757C00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E3F0FF-1B6F-1634-C8A2-F9D7C4BB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9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336B22-58E8-AE4C-28FA-08AE77BD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842B8E-0710-E9C2-14A9-96BF5174B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2BB09E-9F35-4E69-79D3-4CB9BD3A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833DAD-4C2B-BF73-2C9D-3AC82528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00F3FE-AF55-02FA-FD19-D6FB04F8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21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8B791-2837-3EA0-9ABC-9A29CD63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577411-22CA-6D34-BD2F-13B94EF02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7F2B20-7A0E-B0EE-4B12-18E15FA4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6F4507-4878-2B07-3FBB-5B2D1D03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9DF4F0-85C4-CC82-73FA-780716B5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2A05E-B7B2-D995-7D25-570BF7AA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21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F9B72-BF5F-EE55-76DA-DF9D55E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CAC645-DA8A-B598-43EA-679D4D23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C229F0-A962-427E-2D19-BBD472C81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757353-998C-3A2C-13BA-0FCA332F7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920D9F-AA5E-62BE-B145-E8A5D7284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1BDE1E-4FD5-749A-657D-A9558674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59C96B-2B4C-0BF4-7903-A86A48C0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C86095-B520-5219-A058-9EE1927D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17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AA0754-C015-7F81-1939-BB618D6E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DB16CB-4693-B057-163C-E425E951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4C8845-697D-8346-54F0-EDAC899B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FE7CC9-CBA1-23C2-0C6B-388B42FB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2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EA5417-55D2-778C-45ED-CA74490F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D78C65-4437-2DD1-C493-5EA5DBC7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301E47-EA7F-0C31-DB5C-6F986AEA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9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3A667-3802-AFC2-01B4-4748F133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B343D-778A-8EAB-35FC-958F888D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B2D065-C36A-5C0D-A755-9E2500CBE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57ECF3-87BD-1E29-CAE5-6FE68A42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6CB23E-E6C4-103F-5D17-3F03A1A4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58D56A-1F05-24F9-B2C1-BC33A192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47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18DA0-5FCD-C836-4AB1-AD62ED05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DF4E6C-D5CF-1597-2296-1591A756B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9C2CC4-2FC3-9A11-6764-4A48CB6C9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50DDDF-8069-3504-598D-3CD8F6E1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C55C16-348F-205B-9CEA-B951DCBF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0150EC-EA6A-D226-3364-E97ED1F0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48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CE3B2A-9D9E-2883-4E49-B6D172AD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B255F3-3CF3-7B07-6C90-C8BA6D6B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5DDCA1-3E34-B851-F095-54A1A9F84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629D-EB0D-47C9-A0B3-03EDF797C4F3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082E65-86D2-9047-0810-DDBDAC7F9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E4B0B3-7380-1016-5DCB-AA0506CD8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F0DB-8E11-4F3C-83B6-9399BAED8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21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testo, libro, vecchio&#10;&#10;Descrizione generata automaticamente">
            <a:extLst>
              <a:ext uri="{FF2B5EF4-FFF2-40B4-BE49-F238E27FC236}">
                <a16:creationId xmlns:a16="http://schemas.microsoft.com/office/drawing/2014/main" id="{69871E85-F20B-414B-84C7-8849D303B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8" b="243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BB3232-1153-3CA1-4B3F-96274FDFE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mia donna dice di non volersi unire a nessuno che non sia io, nemmeno se Giove in persona glielo chiedesse. Dice così; ma ciò che dice una donna all’amante desideroso bisogna scriverlo sul vento e sull’acqua che scorre veloce. </a:t>
            </a:r>
          </a:p>
        </p:txBody>
      </p:sp>
    </p:spTree>
    <p:extLst>
      <p:ext uri="{BB962C8B-B14F-4D97-AF65-F5344CB8AC3E}">
        <p14:creationId xmlns:p14="http://schemas.microsoft.com/office/powerpoint/2010/main" val="148596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B0BF9-8A2E-F732-4031-7176022A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C7BB5-F4C2-F532-02BB-D15910ED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iuris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peierati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nocuisset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umquam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dente si nigro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vel uno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ungui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crederem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sed tu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obligasti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perfidum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caput,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enitescis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pulchrior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iuvenumque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cura.</a:t>
            </a:r>
          </a:p>
        </p:txBody>
      </p:sp>
    </p:spTree>
    <p:extLst>
      <p:ext uri="{BB962C8B-B14F-4D97-AF65-F5344CB8AC3E}">
        <p14:creationId xmlns:p14="http://schemas.microsoft.com/office/powerpoint/2010/main" val="203328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517B6-455B-3CC8-F815-C6D4BC6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274320"/>
            <a:ext cx="10754360" cy="64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Expedit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cineres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opertos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fallere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toto taciturna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noctis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caelo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gelidaque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divos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carentis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hoc,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Venus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rident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simplices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Nymphae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Cupido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semper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ardentis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acuens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sagittas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cote cruenta.</a:t>
            </a:r>
          </a:p>
        </p:txBody>
      </p:sp>
    </p:spTree>
    <p:extLst>
      <p:ext uri="{BB962C8B-B14F-4D97-AF65-F5344CB8AC3E}">
        <p14:creationId xmlns:p14="http://schemas.microsoft.com/office/powerpoint/2010/main" val="338191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E686FC-0494-0337-891A-E99CB973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406400"/>
            <a:ext cx="10642600" cy="577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omnis,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servitus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priores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inpiae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relinquunt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minati.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metuunt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iuvencis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parci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miseraeque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nuper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virgines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nuptae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tua ne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retardet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maritos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5A0F3E-ABEB-C969-A8CD-ED8EFD8BE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345440"/>
            <a:ext cx="10601960" cy="583152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alcuna pena ti avesse colpito per un giuramento infranto,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diventassi più brutta per un dente nero o per una sola unghia, io ti crederei: ma, non appena hai giurato sulla tua perfida testa, risplendi molto più bella e appari come un affanno comune fra i giovani. Ti piace ingannare invocando le ceneri sepolte di tua madre e le stelle silenziose della notte insieme a tutto il cielo e gli dei non soggetti alla gelida morte. Di questo ride, penso, la stessa Venere, ridono le ingenue Ninfe e lo spietato Cupido che sempre affila sulla cote insanguinata le frecce infuocate. Aggiungi che la gioventù cresce tutta per te, cresce la folla dei tuoi nuovi schiavi e i vecchi non lasciano la casa della padrona spergiura, nonostante lo abbiano minacciato più volte. Ti temono le madri per i loro figli, ti temono i vecchi avari e le povere vergini appena sposate hanno paura che il tuo fascino catturi i mariti.</a:t>
            </a:r>
          </a:p>
        </p:txBody>
      </p:sp>
    </p:spTree>
    <p:extLst>
      <p:ext uri="{BB962C8B-B14F-4D97-AF65-F5344CB8AC3E}">
        <p14:creationId xmlns:p14="http://schemas.microsoft.com/office/powerpoint/2010/main" val="135890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31E09-8CF9-B53E-CC9B-9FE327D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Epodi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A6639F-C7F2-AE68-D174-05F963E2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Nox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fulgebat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Luna sereno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 minora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magnorum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laesura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iurabas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hedera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adstringitur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ilex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adhaerens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bracchiis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 pecori lupus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nautis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infestus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Orion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turbaret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hibernum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intonsosque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agitaret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Apollinis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capillos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mutuom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dolitura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Neaera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5FCC9D-F4B7-2EDF-9766-9B662C6D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304"/>
            <a:ext cx="10515600" cy="5885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quid in Flacco viri est,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adsiduas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potiori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 dare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quaeret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semel offensi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cedet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dolor.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tu,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quicumque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felicior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meo nunc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superbus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incedis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malo,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pecore et multa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licebit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Pactolus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fluat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Pythagorae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arcana renati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maerebis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vicissim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risero.</a:t>
            </a:r>
          </a:p>
        </p:txBody>
      </p:sp>
    </p:spTree>
    <p:extLst>
      <p:ext uri="{BB962C8B-B14F-4D97-AF65-F5344CB8AC3E}">
        <p14:creationId xmlns:p14="http://schemas.microsoft.com/office/powerpoint/2010/main" val="83007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4CBF51-33C7-0418-DB3A-FA5894C2E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616712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notte e la luna brillava nel cielo sereno in mezzo alle stelle di minor splendore, quando tu, pronta a offendere il nome degli dei, giuravi sulle mie parole, abbracciandomi con le braccia morbide più forte di quanto è stretta un’alta quercia dall’edera, che, fino a quando il lupo sarebbe stato ostile al gregge e Orione ai marinai, sconvolgendo il mare d’inverno, e la brezza avrebbe agitato i lunghi capelli di Apollo, questo amore sarebbe stato reciproco. Neera, sei destinata a soffrire molto per la mia fermezza: infatti, se c’è qualcosa degno di un uomo in Flacco, non sopporterà che tu conceda di continuo a un rivale le tue notti e, irato, ne cercherà una che lo ricambi e, una volta ferito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, la sua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costanza non cederà davanti alla tua bellezza, se sarà arrivato un dolore sicuro. E tu, chiunque tu sia, più felice di me e che cammini ora, superbo, sulla mia sventura, potrai essere ricco di greggi e molta terra, avere un fiume d’oro, conoscere gli arcani di un nuovo Pitagora e battere in bellezza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Nìreo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ahi, piangerai l’amore passato a un altro e, questa volta, riderò io.</a:t>
            </a:r>
          </a:p>
        </p:txBody>
      </p:sp>
    </p:spTree>
    <p:extLst>
      <p:ext uri="{BB962C8B-B14F-4D97-AF65-F5344CB8AC3E}">
        <p14:creationId xmlns:p14="http://schemas.microsoft.com/office/powerpoint/2010/main" val="174728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11C3F0-1EF1-711E-B162-E63B0483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Catullo,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4630B-07C3-FC44-8251-7F7CB3280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Nulli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mulier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nubere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si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Iuppiter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sed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mulier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cupido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amanti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in vento et rapida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scribere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696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751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Orazio, Odi II, 8</vt:lpstr>
      <vt:lpstr>Presentazione standard di PowerPoint</vt:lpstr>
      <vt:lpstr>Presentazione standard di PowerPoint</vt:lpstr>
      <vt:lpstr>Presentazione standard di PowerPoint</vt:lpstr>
      <vt:lpstr>Orazio, Epodi 15</vt:lpstr>
      <vt:lpstr>Presentazione standard di PowerPoint</vt:lpstr>
      <vt:lpstr>Presentazione standard di PowerPoint</vt:lpstr>
      <vt:lpstr>Catullo, Liber 70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tancredisg@gmail.com</dc:creator>
  <cp:lastModifiedBy>tancredisg@gmail.com</cp:lastModifiedBy>
  <cp:revision>1</cp:revision>
  <dcterms:created xsi:type="dcterms:W3CDTF">2023-01-17T09:30:19Z</dcterms:created>
  <dcterms:modified xsi:type="dcterms:W3CDTF">2023-01-18T16:17:32Z</dcterms:modified>
</cp:coreProperties>
</file>