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55E45-C928-1073-EBC3-CE9C10720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7B55FF-B6C2-FE44-B644-F18C4EAA0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9917A3-FA56-6AC4-ABCE-CA6FF1CE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F40B4D-D5DF-0FB4-B3C8-5888E7B8A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4DAF74-E350-4717-7D97-93C1B2C8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29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23664-3CDD-5FA7-CF1D-8065B35E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34ADC0-0C9A-0ACF-83AA-FCC82C936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508CEC-0B73-2BE9-4924-3CED2A0D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2915C1-F63A-653B-E1FA-307EA350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1A3632-C6D2-1EA1-F1C4-B965BBBF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88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B885EB4-0B29-ABBE-ACFC-42AC946F3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E92F18-C0B3-65C4-D624-AB7B0B690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507C04-AE7C-48A3-FACA-3B197025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BD9AA6-FA44-4F7B-A4C7-5598CA09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EA89C6-7FE9-D542-CFC7-89BEFF7F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54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E214A4-4191-92CB-5C23-E1C8A7AA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4FCFAD-C9F1-981D-A7A0-22E18DB9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9E2AF5-12E5-EE53-CB8C-7A2543E5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F5CBB1-77B2-26D8-056A-FF96EFFA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790F4E-FDC0-4C5C-62B2-B84F3DB4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02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B7901-885C-F77B-D564-7FA0BE5C0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A28F12-D9B0-F373-7F91-6BA92C0E3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A95DE1-34E2-02AC-BC4D-2A32219D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420384-4300-BDD4-5AA8-6323C8A0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3C3D61-4ECE-F282-A757-6580398C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13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CB08F6-F8B9-682B-B6E1-713A85D4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BAA6D2-A345-D313-ACEC-D93597C51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A5FB73-21F1-47BC-9B17-9003B5905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B73C86-89A8-9C0C-3165-61489ED1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6E1E35-DC64-D1AC-5894-873F24D2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1D6DD0-CC42-3BA1-C145-C6AD78A4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04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D255EC-8B44-D806-E034-5FF85F37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829FEC-B881-D9D5-781C-04E331E6B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A18238-2FB9-890E-5EBC-5993232A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8CD953-3CDD-C909-016F-E5B8EFFA0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00C3B6-3B7F-D590-7090-38E51679F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281C613-6054-17AD-B8CA-B1E06ED8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3256915-53D6-3633-4750-7B0CC959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0A4FB0-3F05-CDA0-0E62-F455A45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32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FFF34-9212-C196-D554-BDA99A21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744A363-EDC8-EEB5-3D99-7D727985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4271A2F-419D-34CC-65B6-85016AA7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059230-6C05-51C0-76F9-3F8B6C54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6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C097A53-6EAC-B4F9-D0A2-C61BB716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9D71B2-58AA-08F9-1362-14FFC5B4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5C7B3F-218A-B28D-4364-CCE55D65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90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57977D-8E08-F4A2-E4B3-5B07A691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8E25DF-8A53-0CF7-61FF-C3D135676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933EF3-CA5D-683A-13D0-892274DFE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CCF8AC-AC49-F33F-285A-E3FBF905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2D0617-4CC1-EC02-4538-5C002647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95F1A2-424B-519E-F557-10362008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7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987108-F6E5-0B95-1BA8-9ADF1968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459A1F7-3883-1233-AFFD-EE642D4FF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B5DC3B-6C63-C90B-CE14-026875104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1FEB11-5EE1-90B8-6CF0-0BF67C13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AC8009-A2C8-3BE9-F4F1-F625B9B8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AE09E2-096F-EB87-4769-9040EAC7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39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0E265B3-709F-1E96-7CEA-4F60AA54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83FBCB-EE14-D317-805C-C480705C8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E2FC4A-35CD-6B19-4991-2180CD959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B84E-ABF4-0240-A52C-4B553371F52A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A908F8-D8D9-D6C2-D700-973FDEBCF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AFBF98-B775-AFE6-2349-663C18F10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1485-C458-164B-BA48-77A26B28F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80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AE62A84-9B01-AD6D-9456-9902BDCCE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5" y="0"/>
            <a:ext cx="4822031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7730FF5B-BC38-2655-8EF6-3F5DA96B7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6" y="0"/>
            <a:ext cx="482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8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9FEFE8A-A2BE-E4C0-43B1-2A8DC22BB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3" y="3"/>
            <a:ext cx="3950206" cy="6857997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48D6E528-9427-2753-1A59-B49F4F846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83" y="0"/>
            <a:ext cx="3796093" cy="684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8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C8341F0-DC0A-D82C-0E0C-4E6C81642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02" y="0"/>
            <a:ext cx="3831681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A3A1F3F7-3D88-18BC-7490-D0815E1F6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31" y="0"/>
            <a:ext cx="3952467" cy="68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0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6863EE0-6F4E-8FA2-6E51-883376FEA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8688" cy="6857935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B60D747C-A916-7C8A-1AC7-269CFF9E1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1561" r="2541" b="1910"/>
          <a:stretch/>
        </p:blipFill>
        <p:spPr>
          <a:xfrm>
            <a:off x="4820270" y="119027"/>
            <a:ext cx="3415098" cy="6619875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B537D2A0-5BA1-12B0-0F92-92D3B761E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51" y="119027"/>
            <a:ext cx="3875049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6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CF4267D-A6B9-3F33-00B2-661E25D7E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00" y="0"/>
            <a:ext cx="4772320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EB25EBB5-3192-0FBB-90DA-BD478100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0" y="0"/>
            <a:ext cx="4738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AF811E9C-1FB8-BA97-2EB6-A67CB3E4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1" y="-2"/>
            <a:ext cx="4741767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C95245EB-F708-9DB9-F0D3-624AA1E67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14" y="1"/>
            <a:ext cx="47417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E61E2D3-2622-E3EE-1A2F-B7F39B69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31" y="0"/>
            <a:ext cx="3956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A0472F0-C79D-BE26-EE4F-D5AC5A395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59" y="0"/>
            <a:ext cx="4911565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B90F5822-F3CE-4A99-0EEA-9A8E6947F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71" y="0"/>
            <a:ext cx="4667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5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69D571CC-BE3F-B842-B67B-90C96793D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12" y="-4522"/>
            <a:ext cx="3974007" cy="686252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406F4442-DF8F-C1F9-5CED-10531CD083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"/>
          <a:stretch/>
        </p:blipFill>
        <p:spPr>
          <a:xfrm>
            <a:off x="6754381" y="-4523"/>
            <a:ext cx="3974007" cy="68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3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ACE98B1-BA18-9741-06B7-C73D280B6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0" y="0"/>
            <a:ext cx="4578003" cy="6786465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9BD02914-2B04-AB7B-2B06-B4DFDAB25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43" y="0"/>
            <a:ext cx="4687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35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Cuore di Donna</dc:creator>
  <cp:lastModifiedBy>Cuore di Donna</cp:lastModifiedBy>
  <cp:revision>1</cp:revision>
  <dcterms:created xsi:type="dcterms:W3CDTF">2023-01-16T16:46:54Z</dcterms:created>
  <dcterms:modified xsi:type="dcterms:W3CDTF">2023-01-16T17:26:01Z</dcterms:modified>
</cp:coreProperties>
</file>