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6BC98-3593-D243-E7E7-BE1A615C7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5F4C42-963C-04D4-6B66-365F4A4D2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DD7E9-0482-3727-1DBD-5EE52542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34FE38-CBA4-7744-C730-EE10081E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00624A-BBC9-CA5C-94E3-4087D449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A925B-B59D-3C2B-9F8A-8B33524E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569A9D-4248-C6FC-7413-D87B15BD6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4ED7E5-884C-EF1F-619C-226D8832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176D29-AF5C-E485-FE80-C3F5E9F4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06F5B4-10E5-8C2E-8D54-086AC8C5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0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0D07F4-8D8C-FC55-8220-76AFC2041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115318-091E-2EF3-A2B6-418753C0D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151BD5-D3AF-A139-AB9D-205066A6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CAEF15-9CE6-D5F5-D27E-9356F4DE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579E63-0A24-1391-5B39-32DBD534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23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2DCF1-226C-8C1C-979C-1187A3DA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C1A63-0A2E-557D-E51B-8FF679C06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E3391C-4976-7D7C-A897-E682B1B2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1FA789-4D1B-CEB3-3A58-6764CFDA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FD075-498C-FA2F-6A6B-097F097D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78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900CC-A372-93E6-8032-48D1079C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B7E17D-149C-3A12-7DC3-4AD42AE4A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224D95-5F15-6BA0-1B78-CFAA1DAB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809D92-C364-8EBD-CE9C-12E738DA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46880D-8CB2-A3C8-E1D8-C0CA1ACC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11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B13F5-717E-147C-AE59-F63EA1C6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11BE4D-9D47-6F17-3A3D-E75C0C413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0DB327-1515-85F5-36E4-DBE0A085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E79AA1-13D6-6542-CC87-9464AAB7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9B074-E369-215C-8C70-D7B20737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2E3987-1C9E-18A7-4E75-EC51D4B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7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ACF80-5B42-6B00-6AB4-97372874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B7790C-7B5B-CA65-4CEB-DAF2909D5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47D84C-2F8D-16A2-CEAB-30E1EF73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0AC45A-4763-A9D3-A56F-79593ECCE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675A7E-A749-C14B-E4E8-778EC3218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F05451-780D-FD0B-BEC7-F4DB96A1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860834-4E3A-C52A-ACB8-8D94399D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EA7623-E217-078E-E905-E0300C3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15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E811F-D13F-3D3B-FBE0-CB6BAA90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49973-DF24-2905-10CC-0A9FE1CE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FBDBD4-7F1F-1F03-0CE6-5FD7847D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A01A34-4CA1-20E2-4E45-4F11C33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2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FAEFB0-A4F9-A54F-0CB4-C312EBF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C6F295-204A-E073-F5DC-5DF5C1B3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DD2F2C-9741-8EB0-976C-7A70BA8B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601A4-337F-00B4-0FA4-D4D5ADAB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D9D10-EF9A-70EB-8132-7A6FA160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09A844-7F5B-09E1-415E-C1506E2B1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D01FAC-07F7-8C74-FB73-147399BD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CE0ADE-D100-F4B9-2ECC-5449B16B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B81967-1D71-AF52-6EBC-C9CAF927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6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86920-14FC-0F62-C775-217F724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161FCD-09DB-882E-E06A-F78583006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5B76F-26CE-9160-77E1-D384A539F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D3754F-E47F-300B-05C9-4E93098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5F236E-5499-09A0-3C77-C10B3C02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239888-7D9B-C28C-D92A-A0FFA3F9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5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3F0C0F5-54C9-8B8A-E9B2-3C151E04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5D727D-A14C-42BC-FEE8-3430904D7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91C5E-9E20-074B-67F6-F929444D0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B70E-DC59-4F48-9F5A-B115F744FA9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076329-F307-A465-A3A6-FAB59354E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C8B2C6-E782-5E89-4155-9CC7333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EA4B-EFFF-9745-BA89-89FC40A333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2AF5049-DE79-9E0A-3C10-6D731D53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73" y="0"/>
            <a:ext cx="9333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EBB3E33-F3D6-40A0-E730-618A8896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-926"/>
            <a:ext cx="4441031" cy="6858926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5D83EDF1-C636-B4A8-46B8-1B233B184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9008" r="27000" b="40436"/>
          <a:stretch/>
        </p:blipFill>
        <p:spPr>
          <a:xfrm>
            <a:off x="6096000" y="-926"/>
            <a:ext cx="5405438" cy="6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AA9C3F9-0D2C-5DBE-9719-80F184A6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2"/>
          <a:stretch/>
        </p:blipFill>
        <p:spPr>
          <a:xfrm>
            <a:off x="1194659" y="0"/>
            <a:ext cx="980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EE1610-1115-9D56-F65E-428BBF576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19104" r="24128" b="55539"/>
          <a:stretch/>
        </p:blipFill>
        <p:spPr>
          <a:xfrm>
            <a:off x="-47325" y="-1"/>
            <a:ext cx="122393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2C32BF2-9F2D-3968-C0BB-F114D7BC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5" y="0"/>
            <a:ext cx="1006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2C7D23A-D9C7-2CDE-F4FC-491A4950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85" y="0"/>
            <a:ext cx="6356630" cy="68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1EA6A7D-A93F-4EC0-EBCF-8003F0AE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76854" cy="6858001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C91BC31-6587-4A43-E00D-DDEF526FF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8" y="20824"/>
            <a:ext cx="4949968" cy="6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15473F9-FE0C-7358-26C6-6F7B7B14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1" y="0"/>
            <a:ext cx="5036250" cy="6862759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88DA4CE9-8188-11D4-1336-9209C55D3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1"/>
          <a:stretch/>
        </p:blipFill>
        <p:spPr>
          <a:xfrm>
            <a:off x="6417471" y="101203"/>
            <a:ext cx="5591063" cy="66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F3FAD91-B7F2-67BE-9035-549BD0FD8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2" y="0"/>
            <a:ext cx="4270333" cy="685950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D721B1B-6951-EE81-6136-91C646DC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14" y="0"/>
            <a:ext cx="4613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CC1997C-4E38-FBC4-DD9C-AAAC38A6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21271"/>
            <a:ext cx="8128000" cy="463173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655421B-F229-DB14-8501-990655317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14348" r="926"/>
          <a:stretch/>
        </p:blipFill>
        <p:spPr>
          <a:xfrm>
            <a:off x="2032000" y="4953198"/>
            <a:ext cx="8128000" cy="15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0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0203790-F8F3-AFAC-B029-65315498C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83" y="0"/>
            <a:ext cx="3947617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D2AAB65-85C9-08AD-FCE2-130B10AD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4" y="731572"/>
            <a:ext cx="3270529" cy="50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2FA1411-B5A3-266A-D02C-B70A1CCA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54" y="3835"/>
            <a:ext cx="3819659" cy="685416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4BE18FB-5AA1-FFF0-9892-217F8B35F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88" y="0"/>
            <a:ext cx="4316325" cy="6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8A91696-B2E4-7ED2-10A9-FBBA2D5A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84" y="-926"/>
            <a:ext cx="4441031" cy="6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69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2023-01-24T15:24:31Z</dcterms:created>
  <dcterms:modified xsi:type="dcterms:W3CDTF">2023-01-24T16:21:28Z</dcterms:modified>
</cp:coreProperties>
</file>