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4B114C-66FF-4FC0-4816-2D6784005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0B820F-F6D6-6D4F-6D67-5F47C5023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7C11F-D968-B973-0049-3DE7852D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2D7611-AB20-AA71-4C3B-5E20ABFAE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963D0D-7AE7-5690-5B37-A884F0B2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1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AE3376-3EC5-DBC2-4D4F-EC0BF872D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D92B8B1-0EB7-CC63-9375-0AC6EDBFD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82815A-0E90-B5AC-B55A-08B6B52B6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697C93C-BF6E-25FF-D657-F81AEDA7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4441E9-CBC9-421B-167F-99392931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3442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E6603C2-F3CD-5D07-BD61-A8CDF4135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E842B2-2214-4AB1-8436-A262CB0E7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CBEFFA-4BD5-3B18-7845-BCD2B5AD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FC238B-6775-5B1B-2B2A-D21F4779B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BCC887-391F-C571-EE97-859B0A06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28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28781-F088-F1AF-851C-D1E2B920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C0E08C4-975A-AB2D-BEA2-DD71D1D560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18AFDE-54BB-F1F6-7218-B141E04D0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7F2624-801D-FA50-EC9E-74E24BD34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B66595-548F-E175-D8E4-F3EB8BFC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6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269105-DF49-97BD-AB92-2F946120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EED377-D28C-77AB-E7AE-566F54C36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A665CF6-322A-AF72-DFAD-3474CB78E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7B5B04-361A-3C89-C35A-5DCC1139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238BAA-3175-D909-FB66-62F16F2FF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01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BEB7F2-EBA1-D006-56C3-DFA0EFDC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407927-033E-4EC7-E17D-007958202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45110A2-1656-2E43-597E-4598851402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4525943-D689-C935-4A2C-70D77C74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521B48-45EA-E4BE-EBDA-81E2724B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620DB0-E078-D786-A869-02CC4500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20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B099C-BDCF-7024-F39A-D9255BB9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2D46461-205E-4EA8-51FF-BB7C0DD1A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4905AF6-F696-8E05-BF74-70BC6AE7D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5335CF7-3631-9773-334E-2773CFA21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2DC3CA-F41D-7E92-09DE-C62B7F90A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7E1D7B4-70E1-E5C2-C7C9-194B1C2B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C3A9C4D-8035-FB8A-EDE6-1DE7367A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D5A83D0-929B-CBF5-79D8-C03610D61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16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4B643F-1B0B-B0E1-0224-7B47D0164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6024267-B791-B4CD-77D0-A2D6C3A8D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18F6A2C-62B5-0A19-4240-44517B29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8397D7-E68C-A243-5D0B-199B62188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48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F4C919E-47DD-8EDA-9AF8-71BCAF33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D1FE03-32A8-DCA0-D24F-E28DACED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9D9759-1863-F66B-7ACE-709F4FDD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24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48305E-F9A3-A316-41CF-235522853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A8DF2E-D241-3B6B-265A-E45C72F4F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8E7EC39-9633-081D-7ECC-AD03AC6AF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FE52A0D-93D7-D2E9-6723-835CD894F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6639F52-59B4-BFB6-954E-C39D5707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DA46EF-01F2-37BD-F53E-C2C11E44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10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8384E-2E58-C3D6-D8E4-507F8A0D8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8B29034-9AB3-9E68-F84C-8B3CF3A3F3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B13B0C-A908-1E4D-7E8F-6B7CE83293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EFC6F5-F9B8-416E-B953-6B9B00168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72F188-4D5D-8FBA-382A-F59F9CD94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6F8710-94CC-FDA2-9974-27513CD2E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44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C5306EE-38BD-DCE9-B011-EDA695EA2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EB5EEBC-6775-0C66-81A2-3C05ED6A9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29F94E-6A14-59F7-41CB-1474AE05E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B55CA-502E-6F41-B5D7-8D59601E2D93}" type="datetimeFigureOut">
              <a:rPr lang="it-IT" smtClean="0"/>
              <a:t>10/01/2023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59FF61-CB7E-6300-7927-9437F32DC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C44BE-9A15-D995-32AF-9765F53F0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B43E6-916D-294A-A89A-D700C76AC6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55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7ED66716-92C2-9373-C34B-6A445332C8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6"/>
          <a:stretch/>
        </p:blipFill>
        <p:spPr>
          <a:xfrm>
            <a:off x="1131092" y="0"/>
            <a:ext cx="4872411" cy="6861527"/>
          </a:xfrm>
          <a:prstGeom prst="rect">
            <a:avLst/>
          </a:prstGeom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E87872C3-64B8-C7D9-0D6A-2F221414ED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08" y="0"/>
            <a:ext cx="4572000" cy="684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CF97C90-1CAA-AB5C-AA06-7A44FBA60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7" y="0"/>
            <a:ext cx="4523066" cy="685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0A69378A-5286-CD53-12D4-A0B42282D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74" y="0"/>
            <a:ext cx="4618467" cy="6859279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76D4EB20-02B0-20E2-0E68-E6C1A1F45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06" y="4503"/>
            <a:ext cx="4405820" cy="68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51098CA-F394-4D2E-4AC5-A0C15FFE1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01" y="0"/>
            <a:ext cx="4478016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DE9D6B1F-3C6F-6723-F121-7731D7FE2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788" y="0"/>
            <a:ext cx="405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31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53B287CB-AF68-573D-61E6-DA5F77C91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16" y="-1147"/>
            <a:ext cx="4388554" cy="6859146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A87A90E7-BCAA-3075-4686-0457A16BD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783" y="0"/>
            <a:ext cx="39481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25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id="{C1ACFD2E-F599-5EFC-57FA-F5C26DC57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928" y="1"/>
            <a:ext cx="4380035" cy="6858000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57FBDB43-DF85-E2A2-1C9E-89DB7C6B8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85" y="-1"/>
            <a:ext cx="392508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0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D1961A9-5EFD-0BC2-C67B-7C70935AA9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262" y="0"/>
            <a:ext cx="4560738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4268C1D9-EE72-695D-358A-54BD77473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530" y="0"/>
            <a:ext cx="39502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4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3B14B016-869F-D79F-26A9-D33012ABD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03" y="0"/>
            <a:ext cx="4040720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6D690720-8C1B-8520-7B6D-8C97602E1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345" y="0"/>
            <a:ext cx="39756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28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96496F69-4363-A0CC-DB71-6CA07ADD1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/>
          <a:stretch/>
        </p:blipFill>
        <p:spPr>
          <a:xfrm>
            <a:off x="0" y="0"/>
            <a:ext cx="4088910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FDC0269C-4853-5781-0B36-5C55E8B8B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892" y="0"/>
            <a:ext cx="3997108" cy="6858000"/>
          </a:xfrm>
          <a:prstGeom prst="rect">
            <a:avLst/>
          </a:prstGeom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ECE25FE3-476E-4938-F8E2-FE8EAC612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194" y="0"/>
            <a:ext cx="3943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69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id="{D05CD9D5-89B7-DCE2-31CA-F87A24174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6" y="-1"/>
            <a:ext cx="4453782" cy="6858000"/>
          </a:xfrm>
          <a:prstGeom prst="rect">
            <a:avLst/>
          </a:prstGeom>
        </p:spPr>
      </p:pic>
      <p:pic>
        <p:nvPicPr>
          <p:cNvPr id="5" name="Immagine 5">
            <a:extLst>
              <a:ext uri="{FF2B5EF4-FFF2-40B4-BE49-F238E27FC236}">
                <a16:creationId xmlns:a16="http://schemas.microsoft.com/office/drawing/2014/main" id="{0B38B8D5-4449-9743-48E1-BEAA320B4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031" y="-1"/>
            <a:ext cx="6607969" cy="687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51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Cuore di Donna</dc:creator>
  <cp:lastModifiedBy>Cuore di Donna</cp:lastModifiedBy>
  <cp:revision>2</cp:revision>
  <dcterms:created xsi:type="dcterms:W3CDTF">2023-01-10T14:42:51Z</dcterms:created>
  <dcterms:modified xsi:type="dcterms:W3CDTF">2023-01-10T15:45:23Z</dcterms:modified>
</cp:coreProperties>
</file>