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57" r:id="rId8"/>
    <p:sldId id="263" r:id="rId9"/>
    <p:sldId id="264" r:id="rId10"/>
    <p:sldId id="265"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credisg@gmail.com" userId="68f4d11238ebce53" providerId="LiveId" clId="{8E71FE9A-6348-43C2-BCB7-230436123DBD}"/>
    <pc:docChg chg="custSel addSld modSld">
      <pc:chgData name="tancredisg@gmail.com" userId="68f4d11238ebce53" providerId="LiveId" clId="{8E71FE9A-6348-43C2-BCB7-230436123DBD}" dt="2023-02-07T23:36:21.023" v="2411" actId="20577"/>
      <pc:docMkLst>
        <pc:docMk/>
      </pc:docMkLst>
      <pc:sldChg chg="modSp mod">
        <pc:chgData name="tancredisg@gmail.com" userId="68f4d11238ebce53" providerId="LiveId" clId="{8E71FE9A-6348-43C2-BCB7-230436123DBD}" dt="2023-02-07T14:37:08.312" v="1547" actId="115"/>
        <pc:sldMkLst>
          <pc:docMk/>
          <pc:sldMk cId="807813767" sldId="257"/>
        </pc:sldMkLst>
        <pc:spChg chg="mod">
          <ac:chgData name="tancredisg@gmail.com" userId="68f4d11238ebce53" providerId="LiveId" clId="{8E71FE9A-6348-43C2-BCB7-230436123DBD}" dt="2023-02-07T14:37:08.312" v="1547" actId="115"/>
          <ac:spMkLst>
            <pc:docMk/>
            <pc:sldMk cId="807813767" sldId="257"/>
            <ac:spMk id="3" creationId="{366EF760-E335-5181-1AD9-FECA7258BD7C}"/>
          </ac:spMkLst>
        </pc:spChg>
      </pc:sldChg>
      <pc:sldChg chg="modSp mod">
        <pc:chgData name="tancredisg@gmail.com" userId="68f4d11238ebce53" providerId="LiveId" clId="{8E71FE9A-6348-43C2-BCB7-230436123DBD}" dt="2023-02-07T14:11:59.441" v="947" actId="20577"/>
        <pc:sldMkLst>
          <pc:docMk/>
          <pc:sldMk cId="815334358" sldId="259"/>
        </pc:sldMkLst>
        <pc:spChg chg="mod">
          <ac:chgData name="tancredisg@gmail.com" userId="68f4d11238ebce53" providerId="LiveId" clId="{8E71FE9A-6348-43C2-BCB7-230436123DBD}" dt="2023-02-07T14:11:59.441" v="947" actId="20577"/>
          <ac:spMkLst>
            <pc:docMk/>
            <pc:sldMk cId="815334358" sldId="259"/>
            <ac:spMk id="2" creationId="{4DFF1CBF-01C9-2392-723F-7A782AB19F4C}"/>
          </ac:spMkLst>
        </pc:spChg>
        <pc:spChg chg="mod">
          <ac:chgData name="tancredisg@gmail.com" userId="68f4d11238ebce53" providerId="LiveId" clId="{8E71FE9A-6348-43C2-BCB7-230436123DBD}" dt="2023-02-07T13:15:21.301" v="4" actId="27636"/>
          <ac:spMkLst>
            <pc:docMk/>
            <pc:sldMk cId="815334358" sldId="259"/>
            <ac:spMk id="3" creationId="{4BADAE35-614B-FA17-C77B-ED41CA9F11DB}"/>
          </ac:spMkLst>
        </pc:spChg>
      </pc:sldChg>
      <pc:sldChg chg="delSp modSp new mod">
        <pc:chgData name="tancredisg@gmail.com" userId="68f4d11238ebce53" providerId="LiveId" clId="{8E71FE9A-6348-43C2-BCB7-230436123DBD}" dt="2023-02-07T13:16:11.112" v="10"/>
        <pc:sldMkLst>
          <pc:docMk/>
          <pc:sldMk cId="1589040664" sldId="260"/>
        </pc:sldMkLst>
        <pc:spChg chg="del">
          <ac:chgData name="tancredisg@gmail.com" userId="68f4d11238ebce53" providerId="LiveId" clId="{8E71FE9A-6348-43C2-BCB7-230436123DBD}" dt="2023-02-07T13:15:37.532" v="6" actId="21"/>
          <ac:spMkLst>
            <pc:docMk/>
            <pc:sldMk cId="1589040664" sldId="260"/>
            <ac:spMk id="2" creationId="{8814D5A6-42A7-155F-2CA0-A3045DAA29F5}"/>
          </ac:spMkLst>
        </pc:spChg>
        <pc:spChg chg="mod">
          <ac:chgData name="tancredisg@gmail.com" userId="68f4d11238ebce53" providerId="LiveId" clId="{8E71FE9A-6348-43C2-BCB7-230436123DBD}" dt="2023-02-07T13:16:11.112" v="10"/>
          <ac:spMkLst>
            <pc:docMk/>
            <pc:sldMk cId="1589040664" sldId="260"/>
            <ac:spMk id="3" creationId="{7946BF32-1531-A5D2-CFC4-89E54D311F66}"/>
          </ac:spMkLst>
        </pc:spChg>
      </pc:sldChg>
      <pc:sldChg chg="modSp add mod">
        <pc:chgData name="tancredisg@gmail.com" userId="68f4d11238ebce53" providerId="LiveId" clId="{8E71FE9A-6348-43C2-BCB7-230436123DBD}" dt="2023-02-07T14:01:23.236" v="929" actId="20577"/>
        <pc:sldMkLst>
          <pc:docMk/>
          <pc:sldMk cId="4100674258" sldId="261"/>
        </pc:sldMkLst>
        <pc:spChg chg="mod">
          <ac:chgData name="tancredisg@gmail.com" userId="68f4d11238ebce53" providerId="LiveId" clId="{8E71FE9A-6348-43C2-BCB7-230436123DBD}" dt="2023-02-07T14:01:23.236" v="929" actId="20577"/>
          <ac:spMkLst>
            <pc:docMk/>
            <pc:sldMk cId="4100674258" sldId="261"/>
            <ac:spMk id="3" creationId="{7946BF32-1531-A5D2-CFC4-89E54D311F66}"/>
          </ac:spMkLst>
        </pc:spChg>
      </pc:sldChg>
      <pc:sldChg chg="delSp modSp new mod">
        <pc:chgData name="tancredisg@gmail.com" userId="68f4d11238ebce53" providerId="LiveId" clId="{8E71FE9A-6348-43C2-BCB7-230436123DBD}" dt="2023-02-07T13:46:31.782" v="927" actId="5793"/>
        <pc:sldMkLst>
          <pc:docMk/>
          <pc:sldMk cId="4236068619" sldId="262"/>
        </pc:sldMkLst>
        <pc:spChg chg="del">
          <ac:chgData name="tancredisg@gmail.com" userId="68f4d11238ebce53" providerId="LiveId" clId="{8E71FE9A-6348-43C2-BCB7-230436123DBD}" dt="2023-02-07T13:42:34.301" v="705" actId="21"/>
          <ac:spMkLst>
            <pc:docMk/>
            <pc:sldMk cId="4236068619" sldId="262"/>
            <ac:spMk id="2" creationId="{CB5EBC4A-9AB8-4F17-8729-E3BF234F034E}"/>
          </ac:spMkLst>
        </pc:spChg>
        <pc:spChg chg="mod">
          <ac:chgData name="tancredisg@gmail.com" userId="68f4d11238ebce53" providerId="LiveId" clId="{8E71FE9A-6348-43C2-BCB7-230436123DBD}" dt="2023-02-07T13:46:31.782" v="927" actId="5793"/>
          <ac:spMkLst>
            <pc:docMk/>
            <pc:sldMk cId="4236068619" sldId="262"/>
            <ac:spMk id="3" creationId="{A743C850-4B89-02E7-6E65-F80B60ADA61A}"/>
          </ac:spMkLst>
        </pc:spChg>
      </pc:sldChg>
      <pc:sldChg chg="modSp new mod">
        <pc:chgData name="tancredisg@gmail.com" userId="68f4d11238ebce53" providerId="LiveId" clId="{8E71FE9A-6348-43C2-BCB7-230436123DBD}" dt="2023-02-07T14:57:02.458" v="1603" actId="20577"/>
        <pc:sldMkLst>
          <pc:docMk/>
          <pc:sldMk cId="869505452" sldId="263"/>
        </pc:sldMkLst>
        <pc:spChg chg="mod">
          <ac:chgData name="tancredisg@gmail.com" userId="68f4d11238ebce53" providerId="LiveId" clId="{8E71FE9A-6348-43C2-BCB7-230436123DBD}" dt="2023-02-07T14:51:48.760" v="1566" actId="20577"/>
          <ac:spMkLst>
            <pc:docMk/>
            <pc:sldMk cId="869505452" sldId="263"/>
            <ac:spMk id="2" creationId="{C0246589-37AA-E308-0BF9-2BA47171AC37}"/>
          </ac:spMkLst>
        </pc:spChg>
        <pc:spChg chg="mod">
          <ac:chgData name="tancredisg@gmail.com" userId="68f4d11238ebce53" providerId="LiveId" clId="{8E71FE9A-6348-43C2-BCB7-230436123DBD}" dt="2023-02-07T14:57:02.458" v="1603" actId="20577"/>
          <ac:spMkLst>
            <pc:docMk/>
            <pc:sldMk cId="869505452" sldId="263"/>
            <ac:spMk id="3" creationId="{82C6E935-3825-2446-9FFB-CB016A5D5194}"/>
          </ac:spMkLst>
        </pc:spChg>
      </pc:sldChg>
      <pc:sldChg chg="delSp modSp new mod">
        <pc:chgData name="tancredisg@gmail.com" userId="68f4d11238ebce53" providerId="LiveId" clId="{8E71FE9A-6348-43C2-BCB7-230436123DBD}" dt="2023-02-07T14:56:05.326" v="1601" actId="20577"/>
        <pc:sldMkLst>
          <pc:docMk/>
          <pc:sldMk cId="1297415134" sldId="264"/>
        </pc:sldMkLst>
        <pc:spChg chg="del">
          <ac:chgData name="tancredisg@gmail.com" userId="68f4d11238ebce53" providerId="LiveId" clId="{8E71FE9A-6348-43C2-BCB7-230436123DBD}" dt="2023-02-07T14:52:45.216" v="1572" actId="478"/>
          <ac:spMkLst>
            <pc:docMk/>
            <pc:sldMk cId="1297415134" sldId="264"/>
            <ac:spMk id="2" creationId="{EAD25134-387B-2E2B-E732-599C48DA2E49}"/>
          </ac:spMkLst>
        </pc:spChg>
        <pc:spChg chg="mod">
          <ac:chgData name="tancredisg@gmail.com" userId="68f4d11238ebce53" providerId="LiveId" clId="{8E71FE9A-6348-43C2-BCB7-230436123DBD}" dt="2023-02-07T14:56:05.326" v="1601" actId="20577"/>
          <ac:spMkLst>
            <pc:docMk/>
            <pc:sldMk cId="1297415134" sldId="264"/>
            <ac:spMk id="3" creationId="{B12728D2-9176-A10A-37C2-A867CDCDBC4D}"/>
          </ac:spMkLst>
        </pc:spChg>
      </pc:sldChg>
      <pc:sldChg chg="delSp modSp new mod">
        <pc:chgData name="tancredisg@gmail.com" userId="68f4d11238ebce53" providerId="LiveId" clId="{8E71FE9A-6348-43C2-BCB7-230436123DBD}" dt="2023-02-07T23:36:21.023" v="2411" actId="20577"/>
        <pc:sldMkLst>
          <pc:docMk/>
          <pc:sldMk cId="1107863900" sldId="265"/>
        </pc:sldMkLst>
        <pc:spChg chg="del">
          <ac:chgData name="tancredisg@gmail.com" userId="68f4d11238ebce53" providerId="LiveId" clId="{8E71FE9A-6348-43C2-BCB7-230436123DBD}" dt="2023-02-07T21:10:37.642" v="1605" actId="21"/>
          <ac:spMkLst>
            <pc:docMk/>
            <pc:sldMk cId="1107863900" sldId="265"/>
            <ac:spMk id="2" creationId="{8B120995-5042-78B0-40A5-E4FB77938C5C}"/>
          </ac:spMkLst>
        </pc:spChg>
        <pc:spChg chg="mod">
          <ac:chgData name="tancredisg@gmail.com" userId="68f4d11238ebce53" providerId="LiveId" clId="{8E71FE9A-6348-43C2-BCB7-230436123DBD}" dt="2023-02-07T23:36:21.023" v="2411" actId="20577"/>
          <ac:spMkLst>
            <pc:docMk/>
            <pc:sldMk cId="1107863900" sldId="265"/>
            <ac:spMk id="3" creationId="{8B6EA12B-B934-4ABA-5678-100731CB746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4B61ED-82A2-A332-C81D-CC12172A3BF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B2A5318-C592-C1C9-56E7-AACEE33492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784C81E-F3BF-CFAE-824C-B4C54F79818F}"/>
              </a:ext>
            </a:extLst>
          </p:cNvPr>
          <p:cNvSpPr>
            <a:spLocks noGrp="1"/>
          </p:cNvSpPr>
          <p:nvPr>
            <p:ph type="dt" sz="half" idx="10"/>
          </p:nvPr>
        </p:nvSpPr>
        <p:spPr/>
        <p:txBody>
          <a:bodyPr/>
          <a:lstStyle/>
          <a:p>
            <a:fld id="{6F3E8FBC-618C-4A92-852C-72983040E145}" type="datetimeFigureOut">
              <a:rPr lang="it-IT" smtClean="0"/>
              <a:t>07/02/2023</a:t>
            </a:fld>
            <a:endParaRPr lang="it-IT"/>
          </a:p>
        </p:txBody>
      </p:sp>
      <p:sp>
        <p:nvSpPr>
          <p:cNvPr id="5" name="Segnaposto piè di pagina 4">
            <a:extLst>
              <a:ext uri="{FF2B5EF4-FFF2-40B4-BE49-F238E27FC236}">
                <a16:creationId xmlns:a16="http://schemas.microsoft.com/office/drawing/2014/main" id="{E7759AC0-C37F-ACD2-B60C-7729C4A84DC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99F165E-5CCE-A24B-1D92-A1405510ECC4}"/>
              </a:ext>
            </a:extLst>
          </p:cNvPr>
          <p:cNvSpPr>
            <a:spLocks noGrp="1"/>
          </p:cNvSpPr>
          <p:nvPr>
            <p:ph type="sldNum" sz="quarter" idx="12"/>
          </p:nvPr>
        </p:nvSpPr>
        <p:spPr/>
        <p:txBody>
          <a:bodyPr/>
          <a:lstStyle/>
          <a:p>
            <a:fld id="{BEFB2D02-BB36-4AA7-96B2-DCAB87901F94}" type="slidenum">
              <a:rPr lang="it-IT" smtClean="0"/>
              <a:t>‹N›</a:t>
            </a:fld>
            <a:endParaRPr lang="it-IT"/>
          </a:p>
        </p:txBody>
      </p:sp>
    </p:spTree>
    <p:extLst>
      <p:ext uri="{BB962C8B-B14F-4D97-AF65-F5344CB8AC3E}">
        <p14:creationId xmlns:p14="http://schemas.microsoft.com/office/powerpoint/2010/main" val="560797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678D16-8462-3216-6A16-6BBAF76EDD4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69AB628-0415-6EE1-94F1-01EFB333AEF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877367B-1769-F4C5-028E-E6FD6397CF29}"/>
              </a:ext>
            </a:extLst>
          </p:cNvPr>
          <p:cNvSpPr>
            <a:spLocks noGrp="1"/>
          </p:cNvSpPr>
          <p:nvPr>
            <p:ph type="dt" sz="half" idx="10"/>
          </p:nvPr>
        </p:nvSpPr>
        <p:spPr/>
        <p:txBody>
          <a:bodyPr/>
          <a:lstStyle/>
          <a:p>
            <a:fld id="{6F3E8FBC-618C-4A92-852C-72983040E145}" type="datetimeFigureOut">
              <a:rPr lang="it-IT" smtClean="0"/>
              <a:t>07/02/2023</a:t>
            </a:fld>
            <a:endParaRPr lang="it-IT"/>
          </a:p>
        </p:txBody>
      </p:sp>
      <p:sp>
        <p:nvSpPr>
          <p:cNvPr id="5" name="Segnaposto piè di pagina 4">
            <a:extLst>
              <a:ext uri="{FF2B5EF4-FFF2-40B4-BE49-F238E27FC236}">
                <a16:creationId xmlns:a16="http://schemas.microsoft.com/office/drawing/2014/main" id="{58204C6E-5C1C-F8BE-75EE-3DF6E213035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412352-25DC-CD6B-2B6C-895BCBFCC985}"/>
              </a:ext>
            </a:extLst>
          </p:cNvPr>
          <p:cNvSpPr>
            <a:spLocks noGrp="1"/>
          </p:cNvSpPr>
          <p:nvPr>
            <p:ph type="sldNum" sz="quarter" idx="12"/>
          </p:nvPr>
        </p:nvSpPr>
        <p:spPr/>
        <p:txBody>
          <a:bodyPr/>
          <a:lstStyle/>
          <a:p>
            <a:fld id="{BEFB2D02-BB36-4AA7-96B2-DCAB87901F94}" type="slidenum">
              <a:rPr lang="it-IT" smtClean="0"/>
              <a:t>‹N›</a:t>
            </a:fld>
            <a:endParaRPr lang="it-IT"/>
          </a:p>
        </p:txBody>
      </p:sp>
    </p:spTree>
    <p:extLst>
      <p:ext uri="{BB962C8B-B14F-4D97-AF65-F5344CB8AC3E}">
        <p14:creationId xmlns:p14="http://schemas.microsoft.com/office/powerpoint/2010/main" val="269243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C5B42CA-AD82-D7F0-EF21-95736F3601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F0D08EA-682B-91D6-3516-90603BB03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7AC7229-8C6A-79AD-7DB0-BE3C2412C670}"/>
              </a:ext>
            </a:extLst>
          </p:cNvPr>
          <p:cNvSpPr>
            <a:spLocks noGrp="1"/>
          </p:cNvSpPr>
          <p:nvPr>
            <p:ph type="dt" sz="half" idx="10"/>
          </p:nvPr>
        </p:nvSpPr>
        <p:spPr/>
        <p:txBody>
          <a:bodyPr/>
          <a:lstStyle/>
          <a:p>
            <a:fld id="{6F3E8FBC-618C-4A92-852C-72983040E145}" type="datetimeFigureOut">
              <a:rPr lang="it-IT" smtClean="0"/>
              <a:t>07/02/2023</a:t>
            </a:fld>
            <a:endParaRPr lang="it-IT"/>
          </a:p>
        </p:txBody>
      </p:sp>
      <p:sp>
        <p:nvSpPr>
          <p:cNvPr id="5" name="Segnaposto piè di pagina 4">
            <a:extLst>
              <a:ext uri="{FF2B5EF4-FFF2-40B4-BE49-F238E27FC236}">
                <a16:creationId xmlns:a16="http://schemas.microsoft.com/office/drawing/2014/main" id="{B458BCCB-7E19-1ED2-905B-80C5308FD49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527A2B-111F-4D93-31BD-F97E723630F0}"/>
              </a:ext>
            </a:extLst>
          </p:cNvPr>
          <p:cNvSpPr>
            <a:spLocks noGrp="1"/>
          </p:cNvSpPr>
          <p:nvPr>
            <p:ph type="sldNum" sz="quarter" idx="12"/>
          </p:nvPr>
        </p:nvSpPr>
        <p:spPr/>
        <p:txBody>
          <a:bodyPr/>
          <a:lstStyle/>
          <a:p>
            <a:fld id="{BEFB2D02-BB36-4AA7-96B2-DCAB87901F94}" type="slidenum">
              <a:rPr lang="it-IT" smtClean="0"/>
              <a:t>‹N›</a:t>
            </a:fld>
            <a:endParaRPr lang="it-IT"/>
          </a:p>
        </p:txBody>
      </p:sp>
    </p:spTree>
    <p:extLst>
      <p:ext uri="{BB962C8B-B14F-4D97-AF65-F5344CB8AC3E}">
        <p14:creationId xmlns:p14="http://schemas.microsoft.com/office/powerpoint/2010/main" val="94103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F6B09A-628C-332D-3BE5-148B3E0FF3A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2650739-69B2-E416-5859-5422EF89E36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D8DA0A2-4F94-7C88-ACE2-2B5E418F65E8}"/>
              </a:ext>
            </a:extLst>
          </p:cNvPr>
          <p:cNvSpPr>
            <a:spLocks noGrp="1"/>
          </p:cNvSpPr>
          <p:nvPr>
            <p:ph type="dt" sz="half" idx="10"/>
          </p:nvPr>
        </p:nvSpPr>
        <p:spPr/>
        <p:txBody>
          <a:bodyPr/>
          <a:lstStyle/>
          <a:p>
            <a:fld id="{6F3E8FBC-618C-4A92-852C-72983040E145}" type="datetimeFigureOut">
              <a:rPr lang="it-IT" smtClean="0"/>
              <a:t>07/02/2023</a:t>
            </a:fld>
            <a:endParaRPr lang="it-IT"/>
          </a:p>
        </p:txBody>
      </p:sp>
      <p:sp>
        <p:nvSpPr>
          <p:cNvPr id="5" name="Segnaposto piè di pagina 4">
            <a:extLst>
              <a:ext uri="{FF2B5EF4-FFF2-40B4-BE49-F238E27FC236}">
                <a16:creationId xmlns:a16="http://schemas.microsoft.com/office/drawing/2014/main" id="{321A4312-3A92-3B09-89B4-EDC621CAB13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396581B-FA09-AAE3-0ED8-429C7533731B}"/>
              </a:ext>
            </a:extLst>
          </p:cNvPr>
          <p:cNvSpPr>
            <a:spLocks noGrp="1"/>
          </p:cNvSpPr>
          <p:nvPr>
            <p:ph type="sldNum" sz="quarter" idx="12"/>
          </p:nvPr>
        </p:nvSpPr>
        <p:spPr/>
        <p:txBody>
          <a:bodyPr/>
          <a:lstStyle/>
          <a:p>
            <a:fld id="{BEFB2D02-BB36-4AA7-96B2-DCAB87901F94}" type="slidenum">
              <a:rPr lang="it-IT" smtClean="0"/>
              <a:t>‹N›</a:t>
            </a:fld>
            <a:endParaRPr lang="it-IT"/>
          </a:p>
        </p:txBody>
      </p:sp>
    </p:spTree>
    <p:extLst>
      <p:ext uri="{BB962C8B-B14F-4D97-AF65-F5344CB8AC3E}">
        <p14:creationId xmlns:p14="http://schemas.microsoft.com/office/powerpoint/2010/main" val="521221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B2F1F6-2D3F-7328-69A3-0F2B1C18BD9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DE4809F-4CED-DCED-6A39-F15C950DDC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82D68A4-819F-FFAD-D158-30AD8512DA8B}"/>
              </a:ext>
            </a:extLst>
          </p:cNvPr>
          <p:cNvSpPr>
            <a:spLocks noGrp="1"/>
          </p:cNvSpPr>
          <p:nvPr>
            <p:ph type="dt" sz="half" idx="10"/>
          </p:nvPr>
        </p:nvSpPr>
        <p:spPr/>
        <p:txBody>
          <a:bodyPr/>
          <a:lstStyle/>
          <a:p>
            <a:fld id="{6F3E8FBC-618C-4A92-852C-72983040E145}" type="datetimeFigureOut">
              <a:rPr lang="it-IT" smtClean="0"/>
              <a:t>07/02/2023</a:t>
            </a:fld>
            <a:endParaRPr lang="it-IT"/>
          </a:p>
        </p:txBody>
      </p:sp>
      <p:sp>
        <p:nvSpPr>
          <p:cNvPr id="5" name="Segnaposto piè di pagina 4">
            <a:extLst>
              <a:ext uri="{FF2B5EF4-FFF2-40B4-BE49-F238E27FC236}">
                <a16:creationId xmlns:a16="http://schemas.microsoft.com/office/drawing/2014/main" id="{FBB95066-4D69-4702-BF50-84B139FEA77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6B854B7-7514-51CB-F2B0-7FA8B11E10AB}"/>
              </a:ext>
            </a:extLst>
          </p:cNvPr>
          <p:cNvSpPr>
            <a:spLocks noGrp="1"/>
          </p:cNvSpPr>
          <p:nvPr>
            <p:ph type="sldNum" sz="quarter" idx="12"/>
          </p:nvPr>
        </p:nvSpPr>
        <p:spPr/>
        <p:txBody>
          <a:bodyPr/>
          <a:lstStyle/>
          <a:p>
            <a:fld id="{BEFB2D02-BB36-4AA7-96B2-DCAB87901F94}" type="slidenum">
              <a:rPr lang="it-IT" smtClean="0"/>
              <a:t>‹N›</a:t>
            </a:fld>
            <a:endParaRPr lang="it-IT"/>
          </a:p>
        </p:txBody>
      </p:sp>
    </p:spTree>
    <p:extLst>
      <p:ext uri="{BB962C8B-B14F-4D97-AF65-F5344CB8AC3E}">
        <p14:creationId xmlns:p14="http://schemas.microsoft.com/office/powerpoint/2010/main" val="1910374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A658A0-DF7E-82F1-4C71-1630C5CF756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FD359EB-6A10-4A5D-7161-2C76D5BB9AE4}"/>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8B3D1D5-975D-E004-521F-032DDFDDA20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268B92E-8FE1-81CE-FC8F-D1F45D17E5A2}"/>
              </a:ext>
            </a:extLst>
          </p:cNvPr>
          <p:cNvSpPr>
            <a:spLocks noGrp="1"/>
          </p:cNvSpPr>
          <p:nvPr>
            <p:ph type="dt" sz="half" idx="10"/>
          </p:nvPr>
        </p:nvSpPr>
        <p:spPr/>
        <p:txBody>
          <a:bodyPr/>
          <a:lstStyle/>
          <a:p>
            <a:fld id="{6F3E8FBC-618C-4A92-852C-72983040E145}" type="datetimeFigureOut">
              <a:rPr lang="it-IT" smtClean="0"/>
              <a:t>07/02/2023</a:t>
            </a:fld>
            <a:endParaRPr lang="it-IT"/>
          </a:p>
        </p:txBody>
      </p:sp>
      <p:sp>
        <p:nvSpPr>
          <p:cNvPr id="6" name="Segnaposto piè di pagina 5">
            <a:extLst>
              <a:ext uri="{FF2B5EF4-FFF2-40B4-BE49-F238E27FC236}">
                <a16:creationId xmlns:a16="http://schemas.microsoft.com/office/drawing/2014/main" id="{648CB840-E430-36B1-6479-C7EF24E6FFA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767DA79-F939-A941-9765-77C703002817}"/>
              </a:ext>
            </a:extLst>
          </p:cNvPr>
          <p:cNvSpPr>
            <a:spLocks noGrp="1"/>
          </p:cNvSpPr>
          <p:nvPr>
            <p:ph type="sldNum" sz="quarter" idx="12"/>
          </p:nvPr>
        </p:nvSpPr>
        <p:spPr/>
        <p:txBody>
          <a:bodyPr/>
          <a:lstStyle/>
          <a:p>
            <a:fld id="{BEFB2D02-BB36-4AA7-96B2-DCAB87901F94}" type="slidenum">
              <a:rPr lang="it-IT" smtClean="0"/>
              <a:t>‹N›</a:t>
            </a:fld>
            <a:endParaRPr lang="it-IT"/>
          </a:p>
        </p:txBody>
      </p:sp>
    </p:spTree>
    <p:extLst>
      <p:ext uri="{BB962C8B-B14F-4D97-AF65-F5344CB8AC3E}">
        <p14:creationId xmlns:p14="http://schemas.microsoft.com/office/powerpoint/2010/main" val="31406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E53C7A-520E-C3F3-D870-F34DD08DCD9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55C65BA-BD61-1C12-9AC8-1763BFB890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F60C9A0-1468-C31D-258E-E7193AED86E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7CB62AA-55DE-E34A-F5BF-65FB721290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992445B-9C1E-038B-903D-66702926C58B}"/>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8AD7AFA-AD0A-3C76-D575-97A53C8CAB95}"/>
              </a:ext>
            </a:extLst>
          </p:cNvPr>
          <p:cNvSpPr>
            <a:spLocks noGrp="1"/>
          </p:cNvSpPr>
          <p:nvPr>
            <p:ph type="dt" sz="half" idx="10"/>
          </p:nvPr>
        </p:nvSpPr>
        <p:spPr/>
        <p:txBody>
          <a:bodyPr/>
          <a:lstStyle/>
          <a:p>
            <a:fld id="{6F3E8FBC-618C-4A92-852C-72983040E145}" type="datetimeFigureOut">
              <a:rPr lang="it-IT" smtClean="0"/>
              <a:t>07/02/2023</a:t>
            </a:fld>
            <a:endParaRPr lang="it-IT"/>
          </a:p>
        </p:txBody>
      </p:sp>
      <p:sp>
        <p:nvSpPr>
          <p:cNvPr id="8" name="Segnaposto piè di pagina 7">
            <a:extLst>
              <a:ext uri="{FF2B5EF4-FFF2-40B4-BE49-F238E27FC236}">
                <a16:creationId xmlns:a16="http://schemas.microsoft.com/office/drawing/2014/main" id="{AA9E79FA-CBAB-2477-AF94-4DA3691C217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9C96584-33A7-8D23-E5BD-D184E17CA9EE}"/>
              </a:ext>
            </a:extLst>
          </p:cNvPr>
          <p:cNvSpPr>
            <a:spLocks noGrp="1"/>
          </p:cNvSpPr>
          <p:nvPr>
            <p:ph type="sldNum" sz="quarter" idx="12"/>
          </p:nvPr>
        </p:nvSpPr>
        <p:spPr/>
        <p:txBody>
          <a:bodyPr/>
          <a:lstStyle/>
          <a:p>
            <a:fld id="{BEFB2D02-BB36-4AA7-96B2-DCAB87901F94}" type="slidenum">
              <a:rPr lang="it-IT" smtClean="0"/>
              <a:t>‹N›</a:t>
            </a:fld>
            <a:endParaRPr lang="it-IT"/>
          </a:p>
        </p:txBody>
      </p:sp>
    </p:spTree>
    <p:extLst>
      <p:ext uri="{BB962C8B-B14F-4D97-AF65-F5344CB8AC3E}">
        <p14:creationId xmlns:p14="http://schemas.microsoft.com/office/powerpoint/2010/main" val="3063267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E3A93C-14AE-A6AC-0397-8C3F230F605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0450A46-4F97-4D37-85B2-4662D82CC2A3}"/>
              </a:ext>
            </a:extLst>
          </p:cNvPr>
          <p:cNvSpPr>
            <a:spLocks noGrp="1"/>
          </p:cNvSpPr>
          <p:nvPr>
            <p:ph type="dt" sz="half" idx="10"/>
          </p:nvPr>
        </p:nvSpPr>
        <p:spPr/>
        <p:txBody>
          <a:bodyPr/>
          <a:lstStyle/>
          <a:p>
            <a:fld id="{6F3E8FBC-618C-4A92-852C-72983040E145}" type="datetimeFigureOut">
              <a:rPr lang="it-IT" smtClean="0"/>
              <a:t>07/02/2023</a:t>
            </a:fld>
            <a:endParaRPr lang="it-IT"/>
          </a:p>
        </p:txBody>
      </p:sp>
      <p:sp>
        <p:nvSpPr>
          <p:cNvPr id="4" name="Segnaposto piè di pagina 3">
            <a:extLst>
              <a:ext uri="{FF2B5EF4-FFF2-40B4-BE49-F238E27FC236}">
                <a16:creationId xmlns:a16="http://schemas.microsoft.com/office/drawing/2014/main" id="{71CAA5E2-489D-124B-23D7-BADF4B276ED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A346590-DF78-83C1-AB94-E89BAB845E27}"/>
              </a:ext>
            </a:extLst>
          </p:cNvPr>
          <p:cNvSpPr>
            <a:spLocks noGrp="1"/>
          </p:cNvSpPr>
          <p:nvPr>
            <p:ph type="sldNum" sz="quarter" idx="12"/>
          </p:nvPr>
        </p:nvSpPr>
        <p:spPr/>
        <p:txBody>
          <a:bodyPr/>
          <a:lstStyle/>
          <a:p>
            <a:fld id="{BEFB2D02-BB36-4AA7-96B2-DCAB87901F94}" type="slidenum">
              <a:rPr lang="it-IT" smtClean="0"/>
              <a:t>‹N›</a:t>
            </a:fld>
            <a:endParaRPr lang="it-IT"/>
          </a:p>
        </p:txBody>
      </p:sp>
    </p:spTree>
    <p:extLst>
      <p:ext uri="{BB962C8B-B14F-4D97-AF65-F5344CB8AC3E}">
        <p14:creationId xmlns:p14="http://schemas.microsoft.com/office/powerpoint/2010/main" val="240233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A2753B4-B145-7775-EE88-B9AA1A6D2650}"/>
              </a:ext>
            </a:extLst>
          </p:cNvPr>
          <p:cNvSpPr>
            <a:spLocks noGrp="1"/>
          </p:cNvSpPr>
          <p:nvPr>
            <p:ph type="dt" sz="half" idx="10"/>
          </p:nvPr>
        </p:nvSpPr>
        <p:spPr/>
        <p:txBody>
          <a:bodyPr/>
          <a:lstStyle/>
          <a:p>
            <a:fld id="{6F3E8FBC-618C-4A92-852C-72983040E145}" type="datetimeFigureOut">
              <a:rPr lang="it-IT" smtClean="0"/>
              <a:t>07/02/2023</a:t>
            </a:fld>
            <a:endParaRPr lang="it-IT"/>
          </a:p>
        </p:txBody>
      </p:sp>
      <p:sp>
        <p:nvSpPr>
          <p:cNvPr id="3" name="Segnaposto piè di pagina 2">
            <a:extLst>
              <a:ext uri="{FF2B5EF4-FFF2-40B4-BE49-F238E27FC236}">
                <a16:creationId xmlns:a16="http://schemas.microsoft.com/office/drawing/2014/main" id="{80C0C403-C30F-83B7-6D89-DCE2269C6B2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7389EEC-95D8-AF00-ADBB-E0B02D34EBC7}"/>
              </a:ext>
            </a:extLst>
          </p:cNvPr>
          <p:cNvSpPr>
            <a:spLocks noGrp="1"/>
          </p:cNvSpPr>
          <p:nvPr>
            <p:ph type="sldNum" sz="quarter" idx="12"/>
          </p:nvPr>
        </p:nvSpPr>
        <p:spPr/>
        <p:txBody>
          <a:bodyPr/>
          <a:lstStyle/>
          <a:p>
            <a:fld id="{BEFB2D02-BB36-4AA7-96B2-DCAB87901F94}" type="slidenum">
              <a:rPr lang="it-IT" smtClean="0"/>
              <a:t>‹N›</a:t>
            </a:fld>
            <a:endParaRPr lang="it-IT"/>
          </a:p>
        </p:txBody>
      </p:sp>
    </p:spTree>
    <p:extLst>
      <p:ext uri="{BB962C8B-B14F-4D97-AF65-F5344CB8AC3E}">
        <p14:creationId xmlns:p14="http://schemas.microsoft.com/office/powerpoint/2010/main" val="352770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FC432-1AC3-AE28-A0E1-221AA4CC9BF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D8501FB-93AF-E3CE-1445-F86C1FC90A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96E3730-D069-F233-0860-B2804AD619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FC95A7B-372E-95E7-513D-D4E193A74B52}"/>
              </a:ext>
            </a:extLst>
          </p:cNvPr>
          <p:cNvSpPr>
            <a:spLocks noGrp="1"/>
          </p:cNvSpPr>
          <p:nvPr>
            <p:ph type="dt" sz="half" idx="10"/>
          </p:nvPr>
        </p:nvSpPr>
        <p:spPr/>
        <p:txBody>
          <a:bodyPr/>
          <a:lstStyle/>
          <a:p>
            <a:fld id="{6F3E8FBC-618C-4A92-852C-72983040E145}" type="datetimeFigureOut">
              <a:rPr lang="it-IT" smtClean="0"/>
              <a:t>07/02/2023</a:t>
            </a:fld>
            <a:endParaRPr lang="it-IT"/>
          </a:p>
        </p:txBody>
      </p:sp>
      <p:sp>
        <p:nvSpPr>
          <p:cNvPr id="6" name="Segnaposto piè di pagina 5">
            <a:extLst>
              <a:ext uri="{FF2B5EF4-FFF2-40B4-BE49-F238E27FC236}">
                <a16:creationId xmlns:a16="http://schemas.microsoft.com/office/drawing/2014/main" id="{B12C1392-4AFB-AB26-67A9-0833A16E051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5BACA96-4AEA-9BB1-83CD-9467B85B77B7}"/>
              </a:ext>
            </a:extLst>
          </p:cNvPr>
          <p:cNvSpPr>
            <a:spLocks noGrp="1"/>
          </p:cNvSpPr>
          <p:nvPr>
            <p:ph type="sldNum" sz="quarter" idx="12"/>
          </p:nvPr>
        </p:nvSpPr>
        <p:spPr/>
        <p:txBody>
          <a:bodyPr/>
          <a:lstStyle/>
          <a:p>
            <a:fld id="{BEFB2D02-BB36-4AA7-96B2-DCAB87901F94}" type="slidenum">
              <a:rPr lang="it-IT" smtClean="0"/>
              <a:t>‹N›</a:t>
            </a:fld>
            <a:endParaRPr lang="it-IT"/>
          </a:p>
        </p:txBody>
      </p:sp>
    </p:spTree>
    <p:extLst>
      <p:ext uri="{BB962C8B-B14F-4D97-AF65-F5344CB8AC3E}">
        <p14:creationId xmlns:p14="http://schemas.microsoft.com/office/powerpoint/2010/main" val="2111189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A420B0-10E5-67D3-9D79-B8238405CEB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3F9A6A23-2A8E-9F47-05CC-0F109182C2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F89AC31-FF00-7705-5A79-A391DF452F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1DEF589-7BCC-E115-0896-2B9469BE84BC}"/>
              </a:ext>
            </a:extLst>
          </p:cNvPr>
          <p:cNvSpPr>
            <a:spLocks noGrp="1"/>
          </p:cNvSpPr>
          <p:nvPr>
            <p:ph type="dt" sz="half" idx="10"/>
          </p:nvPr>
        </p:nvSpPr>
        <p:spPr/>
        <p:txBody>
          <a:bodyPr/>
          <a:lstStyle/>
          <a:p>
            <a:fld id="{6F3E8FBC-618C-4A92-852C-72983040E145}" type="datetimeFigureOut">
              <a:rPr lang="it-IT" smtClean="0"/>
              <a:t>07/02/2023</a:t>
            </a:fld>
            <a:endParaRPr lang="it-IT"/>
          </a:p>
        </p:txBody>
      </p:sp>
      <p:sp>
        <p:nvSpPr>
          <p:cNvPr id="6" name="Segnaposto piè di pagina 5">
            <a:extLst>
              <a:ext uri="{FF2B5EF4-FFF2-40B4-BE49-F238E27FC236}">
                <a16:creationId xmlns:a16="http://schemas.microsoft.com/office/drawing/2014/main" id="{D3F8D4B0-053E-C3A5-4A2B-45414FD1920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7810699-1148-09D5-1971-CB48F98D495A}"/>
              </a:ext>
            </a:extLst>
          </p:cNvPr>
          <p:cNvSpPr>
            <a:spLocks noGrp="1"/>
          </p:cNvSpPr>
          <p:nvPr>
            <p:ph type="sldNum" sz="quarter" idx="12"/>
          </p:nvPr>
        </p:nvSpPr>
        <p:spPr/>
        <p:txBody>
          <a:bodyPr/>
          <a:lstStyle/>
          <a:p>
            <a:fld id="{BEFB2D02-BB36-4AA7-96B2-DCAB87901F94}" type="slidenum">
              <a:rPr lang="it-IT" smtClean="0"/>
              <a:t>‹N›</a:t>
            </a:fld>
            <a:endParaRPr lang="it-IT"/>
          </a:p>
        </p:txBody>
      </p:sp>
    </p:spTree>
    <p:extLst>
      <p:ext uri="{BB962C8B-B14F-4D97-AF65-F5344CB8AC3E}">
        <p14:creationId xmlns:p14="http://schemas.microsoft.com/office/powerpoint/2010/main" val="937040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6FA1EFD-1DB2-DC81-53C6-DC0D96DBB4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A57ECF-645D-F482-E6BB-6E5C717B7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BBCBC7B-C2F8-FB29-C5ED-4BBF1CDC3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3E8FBC-618C-4A92-852C-72983040E145}" type="datetimeFigureOut">
              <a:rPr lang="it-IT" smtClean="0"/>
              <a:t>07/02/2023</a:t>
            </a:fld>
            <a:endParaRPr lang="it-IT"/>
          </a:p>
        </p:txBody>
      </p:sp>
      <p:sp>
        <p:nvSpPr>
          <p:cNvPr id="5" name="Segnaposto piè di pagina 4">
            <a:extLst>
              <a:ext uri="{FF2B5EF4-FFF2-40B4-BE49-F238E27FC236}">
                <a16:creationId xmlns:a16="http://schemas.microsoft.com/office/drawing/2014/main" id="{F3871062-D2E7-F89D-DD21-45DEC90B7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696CA41-CF0B-3E53-7F01-E7E1D9EDE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FB2D02-BB36-4AA7-96B2-DCAB87901F94}" type="slidenum">
              <a:rPr lang="it-IT" smtClean="0"/>
              <a:t>‹N›</a:t>
            </a:fld>
            <a:endParaRPr lang="it-IT"/>
          </a:p>
        </p:txBody>
      </p:sp>
    </p:spTree>
    <p:extLst>
      <p:ext uri="{BB962C8B-B14F-4D97-AF65-F5344CB8AC3E}">
        <p14:creationId xmlns:p14="http://schemas.microsoft.com/office/powerpoint/2010/main" val="33430029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Segnaposto contenuto 6" descr="Immagine che contiene testo, natura, disegnando, sorgente&#10;&#10;Descrizione generata automaticamente">
            <a:extLst>
              <a:ext uri="{FF2B5EF4-FFF2-40B4-BE49-F238E27FC236}">
                <a16:creationId xmlns:a16="http://schemas.microsoft.com/office/drawing/2014/main" id="{AC49F5B7-2BDE-9A46-65CF-2F6241532F7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845" b="12412"/>
          <a:stretch/>
        </p:blipFill>
        <p:spPr>
          <a:xfrm>
            <a:off x="20" y="1282"/>
            <a:ext cx="12191980" cy="6856718"/>
          </a:xfrm>
          <a:prstGeom prst="rect">
            <a:avLst/>
          </a:prstGeom>
        </p:spPr>
      </p:pic>
    </p:spTree>
    <p:extLst>
      <p:ext uri="{BB962C8B-B14F-4D97-AF65-F5344CB8AC3E}">
        <p14:creationId xmlns:p14="http://schemas.microsoft.com/office/powerpoint/2010/main" val="2826308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B6EA12B-B934-4ABA-5678-100731CB7469}"/>
              </a:ext>
            </a:extLst>
          </p:cNvPr>
          <p:cNvSpPr>
            <a:spLocks noGrp="1"/>
          </p:cNvSpPr>
          <p:nvPr>
            <p:ph idx="1"/>
          </p:nvPr>
        </p:nvSpPr>
        <p:spPr>
          <a:xfrm>
            <a:off x="838200" y="436880"/>
            <a:ext cx="10515600" cy="5740083"/>
          </a:xfrm>
        </p:spPr>
        <p:txBody>
          <a:bodyPr/>
          <a:lstStyle/>
          <a:p>
            <a:pPr marL="0" indent="0" algn="just">
              <a:buNone/>
            </a:pPr>
            <a:r>
              <a:rPr lang="it-IT" dirty="0">
                <a:latin typeface="Times New Roman" panose="02020603050405020304" pitchFamily="18" charset="0"/>
                <a:cs typeface="Times New Roman" panose="02020603050405020304" pitchFamily="18" charset="0"/>
              </a:rPr>
              <a:t>A me pare uguale a un dio, superiore, se è lecito dirlo, agli dei, quello che, sedendo di fronte a te, guarda e ascolta continuamente te che ridi dolcemente, cosa che strappa tutti i sensi a me infelice: tutte le volte che ti vedo, Lesbia, non mi resta un filo di voce, la lingua si intorpidisce, lungo le membra scende una fiamma sottile, ronzano le orecchie con un suono particolare, gli occhi si coprono di una duplice notte.</a:t>
            </a:r>
          </a:p>
          <a:p>
            <a:pPr marL="0" indent="0" algn="just">
              <a:buNone/>
            </a:pPr>
            <a:r>
              <a:rPr lang="it-IT" dirty="0">
                <a:latin typeface="Times New Roman" panose="02020603050405020304" pitchFamily="18" charset="0"/>
                <a:cs typeface="Times New Roman" panose="02020603050405020304" pitchFamily="18" charset="0"/>
              </a:rPr>
              <a:t>L’inerzia, Catullo, ti è dannosa. Nell’inerzia gioisci e ti agiti troppo. L’inerzia ha distrutto in passato re e città felici.</a:t>
            </a:r>
          </a:p>
        </p:txBody>
      </p:sp>
    </p:spTree>
    <p:extLst>
      <p:ext uri="{BB962C8B-B14F-4D97-AF65-F5344CB8AC3E}">
        <p14:creationId xmlns:p14="http://schemas.microsoft.com/office/powerpoint/2010/main" val="1107863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48F553-DD1F-AE22-A35B-D9D7CB8597EF}"/>
              </a:ext>
            </a:extLst>
          </p:cNvPr>
          <p:cNvSpPr>
            <a:spLocks noGrp="1"/>
          </p:cNvSpPr>
          <p:nvPr>
            <p:ph type="title"/>
          </p:nvPr>
        </p:nvSpPr>
        <p:spPr/>
        <p:txBody>
          <a:bodyPr/>
          <a:lstStyle/>
          <a:p>
            <a:pPr algn="ctr"/>
            <a:r>
              <a:rPr lang="it-IT" b="1" i="1" dirty="0">
                <a:latin typeface="Times New Roman" panose="02020603050405020304" pitchFamily="18" charset="0"/>
                <a:cs typeface="Times New Roman" panose="02020603050405020304" pitchFamily="18" charset="0"/>
              </a:rPr>
              <a:t>Sublime</a:t>
            </a:r>
          </a:p>
        </p:txBody>
      </p:sp>
      <p:graphicFrame>
        <p:nvGraphicFramePr>
          <p:cNvPr id="4" name="Tabella 4">
            <a:extLst>
              <a:ext uri="{FF2B5EF4-FFF2-40B4-BE49-F238E27FC236}">
                <a16:creationId xmlns:a16="http://schemas.microsoft.com/office/drawing/2014/main" id="{135CE8DC-668C-4D4C-24AB-92FA78260AE1}"/>
              </a:ext>
            </a:extLst>
          </p:cNvPr>
          <p:cNvGraphicFramePr>
            <a:graphicFrameLocks noGrp="1"/>
          </p:cNvGraphicFramePr>
          <p:nvPr>
            <p:ph idx="1"/>
            <p:extLst>
              <p:ext uri="{D42A27DB-BD31-4B8C-83A1-F6EECF244321}">
                <p14:modId xmlns:p14="http://schemas.microsoft.com/office/powerpoint/2010/main" val="2350043575"/>
              </p:ext>
            </p:extLst>
          </p:nvPr>
        </p:nvGraphicFramePr>
        <p:xfrm>
          <a:off x="838200" y="1825624"/>
          <a:ext cx="10515600" cy="4311015"/>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276417776"/>
                    </a:ext>
                  </a:extLst>
                </a:gridCol>
                <a:gridCol w="5257800">
                  <a:extLst>
                    <a:ext uri="{9D8B030D-6E8A-4147-A177-3AD203B41FA5}">
                      <a16:colId xmlns:a16="http://schemas.microsoft.com/office/drawing/2014/main" val="3056546288"/>
                    </a:ext>
                  </a:extLst>
                </a:gridCol>
              </a:tblGrid>
              <a:tr h="1437005">
                <a:tc>
                  <a:txBody>
                    <a:bodyPr/>
                    <a:lstStyle/>
                    <a:p>
                      <a:r>
                        <a:rPr lang="it-IT" sz="3200" b="0" i="1" dirty="0" err="1">
                          <a:solidFill>
                            <a:schemeClr val="tx1"/>
                          </a:solidFill>
                          <a:latin typeface="Times New Roman" panose="02020603050405020304" pitchFamily="18" charset="0"/>
                          <a:cs typeface="Times New Roman" panose="02020603050405020304" pitchFamily="18" charset="0"/>
                        </a:rPr>
                        <a:t>Sublimis</a:t>
                      </a:r>
                      <a:r>
                        <a:rPr lang="it-IT" sz="3200" b="0" i="1" dirty="0">
                          <a:solidFill>
                            <a:schemeClr val="tx1"/>
                          </a:solidFill>
                          <a:latin typeface="Times New Roman" panose="02020603050405020304" pitchFamily="18" charset="0"/>
                          <a:cs typeface="Times New Roman" panose="02020603050405020304" pitchFamily="18" charset="0"/>
                        </a:rPr>
                        <a:t> (sub + </a:t>
                      </a:r>
                      <a:r>
                        <a:rPr lang="it-IT" sz="3200" b="0" i="1" dirty="0" err="1">
                          <a:solidFill>
                            <a:schemeClr val="tx1"/>
                          </a:solidFill>
                          <a:latin typeface="Times New Roman" panose="02020603050405020304" pitchFamily="18" charset="0"/>
                          <a:cs typeface="Times New Roman" panose="02020603050405020304" pitchFamily="18" charset="0"/>
                        </a:rPr>
                        <a:t>limen</a:t>
                      </a:r>
                      <a:r>
                        <a:rPr lang="it-IT" sz="3200" b="0" i="1" dirty="0">
                          <a:solidFill>
                            <a:schemeClr val="tx1"/>
                          </a:solidFill>
                          <a:latin typeface="Times New Roman" panose="02020603050405020304" pitchFamily="18" charset="0"/>
                          <a:cs typeface="Times New Roman" panose="02020603050405020304" pitchFamily="18" charset="0"/>
                        </a:rPr>
                        <a:t>)</a:t>
                      </a:r>
                    </a:p>
                  </a:txBody>
                  <a:tcPr>
                    <a:noFill/>
                  </a:tcPr>
                </a:tc>
                <a:tc>
                  <a:txBody>
                    <a:bodyPr/>
                    <a:lstStyle/>
                    <a:p>
                      <a:r>
                        <a:rPr lang="it-IT" sz="3200" b="0" dirty="0">
                          <a:solidFill>
                            <a:schemeClr val="tx1"/>
                          </a:solidFill>
                          <a:latin typeface="Times New Roman" panose="02020603050405020304" pitchFamily="18" charset="0"/>
                          <a:cs typeface="Times New Roman" panose="02020603050405020304" pitchFamily="18" charset="0"/>
                        </a:rPr>
                        <a:t>Sublime, «che giunge fin sotto la soglia più alta»</a:t>
                      </a:r>
                    </a:p>
                  </a:txBody>
                  <a:tcPr>
                    <a:noFill/>
                  </a:tcPr>
                </a:tc>
                <a:extLst>
                  <a:ext uri="{0D108BD9-81ED-4DB2-BD59-A6C34878D82A}">
                    <a16:rowId xmlns:a16="http://schemas.microsoft.com/office/drawing/2014/main" val="22171807"/>
                  </a:ext>
                </a:extLst>
              </a:tr>
              <a:tr h="1437005">
                <a:tc>
                  <a:txBody>
                    <a:bodyPr/>
                    <a:lstStyle/>
                    <a:p>
                      <a:r>
                        <a:rPr lang="el-GR" sz="3200" dirty="0">
                          <a:latin typeface="Times New Roman" panose="02020603050405020304" pitchFamily="18" charset="0"/>
                          <a:cs typeface="Times New Roman" panose="02020603050405020304" pitchFamily="18" charset="0"/>
                        </a:rPr>
                        <a:t>ὕψος</a:t>
                      </a:r>
                      <a:endParaRPr lang="it-IT" sz="3200" dirty="0">
                        <a:latin typeface="Times New Roman" panose="02020603050405020304" pitchFamily="18" charset="0"/>
                        <a:cs typeface="Times New Roman" panose="02020603050405020304" pitchFamily="18" charset="0"/>
                      </a:endParaRPr>
                    </a:p>
                  </a:txBody>
                  <a:tcPr/>
                </a:tc>
                <a:tc>
                  <a:txBody>
                    <a:bodyPr/>
                    <a:lstStyle/>
                    <a:p>
                      <a:r>
                        <a:rPr lang="it-IT" sz="3200" dirty="0">
                          <a:solidFill>
                            <a:schemeClr val="tx1"/>
                          </a:solidFill>
                          <a:latin typeface="Times New Roman" panose="02020603050405020304" pitchFamily="18" charset="0"/>
                          <a:cs typeface="Times New Roman" panose="02020603050405020304" pitchFamily="18" charset="0"/>
                        </a:rPr>
                        <a:t>Punto più alto, sublime</a:t>
                      </a:r>
                    </a:p>
                  </a:txBody>
                  <a:tcPr/>
                </a:tc>
                <a:extLst>
                  <a:ext uri="{0D108BD9-81ED-4DB2-BD59-A6C34878D82A}">
                    <a16:rowId xmlns:a16="http://schemas.microsoft.com/office/drawing/2014/main" val="4081253041"/>
                  </a:ext>
                </a:extLst>
              </a:tr>
              <a:tr h="1437005">
                <a:tc>
                  <a:txBody>
                    <a:bodyPr/>
                    <a:lstStyle/>
                    <a:p>
                      <a:r>
                        <a:rPr lang="it-IT" sz="3200" dirty="0">
                          <a:solidFill>
                            <a:schemeClr val="tx1"/>
                          </a:solidFill>
                          <a:latin typeface="Times New Roman" panose="02020603050405020304" pitchFamily="18" charset="0"/>
                          <a:cs typeface="Times New Roman" panose="02020603050405020304" pitchFamily="18" charset="0"/>
                        </a:rPr>
                        <a:t>Sublime/</a:t>
                      </a:r>
                      <a:r>
                        <a:rPr lang="it-IT" sz="3200" dirty="0" err="1">
                          <a:solidFill>
                            <a:schemeClr val="tx1"/>
                          </a:solidFill>
                          <a:latin typeface="Times New Roman" panose="02020603050405020304" pitchFamily="18" charset="0"/>
                          <a:cs typeface="Times New Roman" panose="02020603050405020304" pitchFamily="18" charset="0"/>
                        </a:rPr>
                        <a:t>awe</a:t>
                      </a:r>
                      <a:endParaRPr lang="it-IT" sz="3200" dirty="0">
                        <a:solidFill>
                          <a:schemeClr val="tx1"/>
                        </a:solidFill>
                        <a:latin typeface="Times New Roman" panose="02020603050405020304" pitchFamily="18" charset="0"/>
                        <a:cs typeface="Times New Roman" panose="02020603050405020304" pitchFamily="18" charset="0"/>
                      </a:endParaRPr>
                    </a:p>
                  </a:txBody>
                  <a:tcPr>
                    <a:noFill/>
                  </a:tcPr>
                </a:tc>
                <a:tc>
                  <a:txBody>
                    <a:bodyPr/>
                    <a:lstStyle/>
                    <a:p>
                      <a:r>
                        <a:rPr lang="it-IT" sz="3200" dirty="0">
                          <a:solidFill>
                            <a:schemeClr val="tx1"/>
                          </a:solidFill>
                          <a:latin typeface="Times New Roman" panose="02020603050405020304" pitchFamily="18" charset="0"/>
                          <a:cs typeface="Times New Roman" panose="02020603050405020304" pitchFamily="18" charset="0"/>
                        </a:rPr>
                        <a:t>Sublime/Profonda meraviglia, sublime psicologico</a:t>
                      </a:r>
                    </a:p>
                  </a:txBody>
                  <a:tcPr>
                    <a:noFill/>
                  </a:tcPr>
                </a:tc>
                <a:extLst>
                  <a:ext uri="{0D108BD9-81ED-4DB2-BD59-A6C34878D82A}">
                    <a16:rowId xmlns:a16="http://schemas.microsoft.com/office/drawing/2014/main" val="3562266482"/>
                  </a:ext>
                </a:extLst>
              </a:tr>
            </a:tbl>
          </a:graphicData>
        </a:graphic>
      </p:graphicFrame>
    </p:spTree>
    <p:extLst>
      <p:ext uri="{BB962C8B-B14F-4D97-AF65-F5344CB8AC3E}">
        <p14:creationId xmlns:p14="http://schemas.microsoft.com/office/powerpoint/2010/main" val="2431237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FF1CBF-01C9-2392-723F-7A782AB19F4C}"/>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Saffo, fr. 31 Voigt (Ode del Sublime)</a:t>
            </a:r>
          </a:p>
        </p:txBody>
      </p:sp>
      <p:sp>
        <p:nvSpPr>
          <p:cNvPr id="3" name="Segnaposto contenuto 2">
            <a:extLst>
              <a:ext uri="{FF2B5EF4-FFF2-40B4-BE49-F238E27FC236}">
                <a16:creationId xmlns:a16="http://schemas.microsoft.com/office/drawing/2014/main" id="{4BADAE35-614B-FA17-C77B-ED41CA9F11DB}"/>
              </a:ext>
            </a:extLst>
          </p:cNvPr>
          <p:cNvSpPr>
            <a:spLocks noGrp="1"/>
          </p:cNvSpPr>
          <p:nvPr>
            <p:ph idx="1"/>
          </p:nvPr>
        </p:nvSpPr>
        <p:spPr/>
        <p:txBody>
          <a:bodyPr>
            <a:normAutofit lnSpcReduction="10000"/>
          </a:bodyPr>
          <a:lstStyle/>
          <a:p>
            <a:pPr marL="0" indent="0">
              <a:buNone/>
            </a:pPr>
            <a:r>
              <a:rPr lang="el-GR" dirty="0">
                <a:latin typeface="Times New Roman" panose="02020603050405020304" pitchFamily="18" charset="0"/>
                <a:cs typeface="Times New Roman" panose="02020603050405020304" pitchFamily="18" charset="0"/>
              </a:rPr>
              <a:t>φαίνεταί μοι κῆνος ἴσος θέοισιν</a:t>
            </a:r>
          </a:p>
          <a:p>
            <a:pPr marL="0" indent="0">
              <a:buNone/>
            </a:pPr>
            <a:r>
              <a:rPr lang="el-GR" dirty="0">
                <a:latin typeface="Times New Roman" panose="02020603050405020304" pitchFamily="18" charset="0"/>
                <a:cs typeface="Times New Roman" panose="02020603050405020304" pitchFamily="18" charset="0"/>
              </a:rPr>
              <a:t>ἔμμεν’ ὤνηρ, ὄττις ἐνάντιός τοι</a:t>
            </a:r>
          </a:p>
          <a:p>
            <a:pPr marL="0" indent="0">
              <a:buNone/>
            </a:pPr>
            <a:r>
              <a:rPr lang="el-GR" dirty="0">
                <a:latin typeface="Times New Roman" panose="02020603050405020304" pitchFamily="18" charset="0"/>
                <a:cs typeface="Times New Roman" panose="02020603050405020304" pitchFamily="18" charset="0"/>
              </a:rPr>
              <a:t>ἰσδάνει καὶ πλάσιον ἆδυ φωνεί-</a:t>
            </a:r>
          </a:p>
          <a:p>
            <a:pPr marL="0" indent="0">
              <a:buNone/>
            </a:pPr>
            <a:r>
              <a:rPr lang="el-GR" dirty="0">
                <a:latin typeface="Times New Roman" panose="02020603050405020304" pitchFamily="18" charset="0"/>
                <a:cs typeface="Times New Roman" panose="02020603050405020304" pitchFamily="18" charset="0"/>
              </a:rPr>
              <a:t>σας ὐπακούει</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καὶ γελαίσας ἰμέροεν, τό μ’ ἦ μὰν</a:t>
            </a:r>
          </a:p>
          <a:p>
            <a:pPr marL="0" indent="0">
              <a:buNone/>
            </a:pPr>
            <a:r>
              <a:rPr lang="el-GR" dirty="0">
                <a:latin typeface="Times New Roman" panose="02020603050405020304" pitchFamily="18" charset="0"/>
                <a:cs typeface="Times New Roman" panose="02020603050405020304" pitchFamily="18" charset="0"/>
              </a:rPr>
              <a:t>καρδίαν ἐν στήθεσιν ἐπτόαισεν,</a:t>
            </a:r>
          </a:p>
          <a:p>
            <a:pPr marL="0" indent="0">
              <a:buNone/>
            </a:pPr>
            <a:r>
              <a:rPr lang="el-GR" dirty="0">
                <a:latin typeface="Times New Roman" panose="02020603050405020304" pitchFamily="18" charset="0"/>
                <a:cs typeface="Times New Roman" panose="02020603050405020304" pitchFamily="18" charset="0"/>
              </a:rPr>
              <a:t>ὠς γὰρ &lt;ἔς &gt; σ’ ἴδω βρόχε’ ὤς με φώνη-</a:t>
            </a:r>
          </a:p>
          <a:p>
            <a:pPr marL="0" indent="0">
              <a:buNone/>
            </a:pPr>
            <a:r>
              <a:rPr lang="el-GR" dirty="0">
                <a:latin typeface="Times New Roman" panose="02020603050405020304" pitchFamily="18" charset="0"/>
                <a:cs typeface="Times New Roman" panose="02020603050405020304" pitchFamily="18" charset="0"/>
              </a:rPr>
              <a:t>σ’ οὐδὲν ἔτ’ εἴκει,</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533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946BF32-1531-A5D2-CFC4-89E54D311F66}"/>
              </a:ext>
            </a:extLst>
          </p:cNvPr>
          <p:cNvSpPr>
            <a:spLocks noGrp="1"/>
          </p:cNvSpPr>
          <p:nvPr>
            <p:ph idx="1"/>
          </p:nvPr>
        </p:nvSpPr>
        <p:spPr>
          <a:xfrm>
            <a:off x="838200" y="335280"/>
            <a:ext cx="10515600" cy="5841683"/>
          </a:xfrm>
        </p:spPr>
        <p:txBody>
          <a:bodyPr/>
          <a:lstStyle/>
          <a:p>
            <a:pPr marL="0" indent="0">
              <a:buNone/>
            </a:pPr>
            <a:r>
              <a:rPr lang="el-GR" dirty="0">
                <a:latin typeface="Times New Roman" panose="02020603050405020304" pitchFamily="18" charset="0"/>
                <a:cs typeface="Times New Roman" panose="02020603050405020304" pitchFamily="18" charset="0"/>
              </a:rPr>
              <a:t>ἀλλὰ κὰμ μὲν γλῶσσα ἔαγε λέπτον</a:t>
            </a:r>
          </a:p>
          <a:p>
            <a:pPr marL="0" indent="0">
              <a:buNone/>
            </a:pPr>
            <a:r>
              <a:rPr lang="el-GR" dirty="0">
                <a:latin typeface="Times New Roman" panose="02020603050405020304" pitchFamily="18" charset="0"/>
                <a:cs typeface="Times New Roman" panose="02020603050405020304" pitchFamily="18" charset="0"/>
              </a:rPr>
              <a:t>δ’ αὔτικα χρῷ πῦρ ὐπαδεδρόμακεν,</a:t>
            </a:r>
          </a:p>
          <a:p>
            <a:pPr marL="0" indent="0">
              <a:buNone/>
            </a:pPr>
            <a:r>
              <a:rPr lang="el-GR" dirty="0">
                <a:latin typeface="Times New Roman" panose="02020603050405020304" pitchFamily="18" charset="0"/>
                <a:cs typeface="Times New Roman" panose="02020603050405020304" pitchFamily="18" charset="0"/>
              </a:rPr>
              <a:t>ὀππάτεσσι δ’ οὐδὲν ὄρημμ’, ἐπιρρόμ-</a:t>
            </a:r>
          </a:p>
          <a:p>
            <a:pPr marL="0" indent="0">
              <a:buNone/>
            </a:pPr>
            <a:r>
              <a:rPr lang="el-GR" dirty="0">
                <a:latin typeface="Times New Roman" panose="02020603050405020304" pitchFamily="18" charset="0"/>
                <a:cs typeface="Times New Roman" panose="02020603050405020304" pitchFamily="18" charset="0"/>
              </a:rPr>
              <a:t>βεισι δ’ ἄκουαι,</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κὰδ δ’ ἴδρως ψῦχρος χέεται, τρόμος δὲ</a:t>
            </a:r>
          </a:p>
          <a:p>
            <a:pPr marL="0" indent="0">
              <a:buNone/>
            </a:pPr>
            <a:r>
              <a:rPr lang="el-GR" dirty="0">
                <a:latin typeface="Times New Roman" panose="02020603050405020304" pitchFamily="18" charset="0"/>
                <a:cs typeface="Times New Roman" panose="02020603050405020304" pitchFamily="18" charset="0"/>
              </a:rPr>
              <a:t>παῖσαν ἄγρει, χλωροτέρα δὲ ποίας</a:t>
            </a:r>
          </a:p>
          <a:p>
            <a:pPr marL="0" indent="0">
              <a:buNone/>
            </a:pPr>
            <a:r>
              <a:rPr lang="el-GR" dirty="0">
                <a:latin typeface="Times New Roman" panose="02020603050405020304" pitchFamily="18" charset="0"/>
                <a:cs typeface="Times New Roman" panose="02020603050405020304" pitchFamily="18" charset="0"/>
              </a:rPr>
              <a:t>ἔμμι, τεθνάκην δ’ ὀλίγω ‘πιδεύης</a:t>
            </a:r>
          </a:p>
          <a:p>
            <a:pPr marL="0" indent="0">
              <a:buNone/>
            </a:pPr>
            <a:r>
              <a:rPr lang="el-GR" dirty="0">
                <a:latin typeface="Times New Roman" panose="02020603050405020304" pitchFamily="18" charset="0"/>
                <a:cs typeface="Times New Roman" panose="02020603050405020304" pitchFamily="18" charset="0"/>
              </a:rPr>
              <a:t>φαίνομ’ ἔμ’ αὔτ[ᾳ.</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ἀλλὰ πὰν τόλματον, ἐπεὶ †καὶ πένητα†</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9040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946BF32-1531-A5D2-CFC4-89E54D311F66}"/>
              </a:ext>
            </a:extLst>
          </p:cNvPr>
          <p:cNvSpPr>
            <a:spLocks noGrp="1"/>
          </p:cNvSpPr>
          <p:nvPr>
            <p:ph idx="1"/>
          </p:nvPr>
        </p:nvSpPr>
        <p:spPr>
          <a:xfrm>
            <a:off x="838200" y="335280"/>
            <a:ext cx="10515600" cy="6319520"/>
          </a:xfrm>
        </p:spPr>
        <p:txBody>
          <a:bodyPr/>
          <a:lstStyle/>
          <a:p>
            <a:pPr marL="0" indent="0">
              <a:buNone/>
            </a:pPr>
            <a:r>
              <a:rPr lang="it-IT" dirty="0">
                <a:latin typeface="Times New Roman" panose="02020603050405020304" pitchFamily="18" charset="0"/>
                <a:cs typeface="Times New Roman" panose="02020603050405020304" pitchFamily="18" charset="0"/>
              </a:rPr>
              <a:t>A me pare uguale agli dèi</a:t>
            </a:r>
          </a:p>
          <a:p>
            <a:pPr marL="0" indent="0">
              <a:buNone/>
            </a:pPr>
            <a:r>
              <a:rPr lang="it-IT" dirty="0">
                <a:latin typeface="Times New Roman" panose="02020603050405020304" pitchFamily="18" charset="0"/>
                <a:cs typeface="Times New Roman" panose="02020603050405020304" pitchFamily="18" charset="0"/>
              </a:rPr>
              <a:t>chi a te vicino così dolce</a:t>
            </a:r>
          </a:p>
          <a:p>
            <a:pPr marL="0" indent="0">
              <a:buNone/>
            </a:pPr>
            <a:r>
              <a:rPr lang="it-IT" dirty="0">
                <a:latin typeface="Times New Roman" panose="02020603050405020304" pitchFamily="18" charset="0"/>
                <a:cs typeface="Times New Roman" panose="02020603050405020304" pitchFamily="18" charset="0"/>
              </a:rPr>
              <a:t>suono ascolta mentre tu parli</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e ridi amorosamente. Subito a me</a:t>
            </a:r>
          </a:p>
          <a:p>
            <a:pPr marL="0" indent="0">
              <a:buNone/>
            </a:pPr>
            <a:r>
              <a:rPr lang="it-IT" dirty="0">
                <a:latin typeface="Times New Roman" panose="02020603050405020304" pitchFamily="18" charset="0"/>
                <a:cs typeface="Times New Roman" panose="02020603050405020304" pitchFamily="18" charset="0"/>
              </a:rPr>
              <a:t>il cuore si agita nel petto</a:t>
            </a:r>
          </a:p>
          <a:p>
            <a:pPr marL="0" indent="0">
              <a:buNone/>
            </a:pPr>
            <a:r>
              <a:rPr lang="it-IT" dirty="0">
                <a:latin typeface="Times New Roman" panose="02020603050405020304" pitchFamily="18" charset="0"/>
                <a:cs typeface="Times New Roman" panose="02020603050405020304" pitchFamily="18" charset="0"/>
              </a:rPr>
              <a:t>solo che appena ti veda, e la voce</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si perde nella lingua inerte. </a:t>
            </a:r>
          </a:p>
          <a:p>
            <a:pPr marL="0" indent="0">
              <a:buNone/>
            </a:pPr>
            <a:r>
              <a:rPr lang="it-IT" dirty="0">
                <a:latin typeface="Times New Roman" panose="02020603050405020304" pitchFamily="18" charset="0"/>
                <a:cs typeface="Times New Roman" panose="02020603050405020304" pitchFamily="18" charset="0"/>
              </a:rPr>
              <a:t>Un fuoco sottile affiora rapido alla pelle,</a:t>
            </a:r>
          </a:p>
          <a:p>
            <a:pPr marL="0" indent="0">
              <a:buNone/>
            </a:pPr>
            <a:r>
              <a:rPr lang="it-IT" dirty="0">
                <a:latin typeface="Times New Roman" panose="02020603050405020304" pitchFamily="18" charset="0"/>
                <a:cs typeface="Times New Roman" panose="02020603050405020304" pitchFamily="18" charset="0"/>
              </a:rPr>
              <a:t>e ho buio negli occhi e il rombo</a:t>
            </a:r>
          </a:p>
          <a:p>
            <a:pPr marL="0" indent="0">
              <a:buNone/>
            </a:pPr>
            <a:r>
              <a:rPr lang="it-IT" dirty="0">
                <a:latin typeface="Times New Roman" panose="02020603050405020304" pitchFamily="18" charset="0"/>
                <a:cs typeface="Times New Roman" panose="02020603050405020304" pitchFamily="18" charset="0"/>
              </a:rPr>
              <a:t>del sangue alle orecchie.</a:t>
            </a:r>
          </a:p>
        </p:txBody>
      </p:sp>
    </p:spTree>
    <p:extLst>
      <p:ext uri="{BB962C8B-B14F-4D97-AF65-F5344CB8AC3E}">
        <p14:creationId xmlns:p14="http://schemas.microsoft.com/office/powerpoint/2010/main" val="4100674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A743C850-4B89-02E7-6E65-F80B60ADA61A}"/>
              </a:ext>
            </a:extLst>
          </p:cNvPr>
          <p:cNvSpPr>
            <a:spLocks noGrp="1"/>
          </p:cNvSpPr>
          <p:nvPr>
            <p:ph idx="1"/>
          </p:nvPr>
        </p:nvSpPr>
        <p:spPr>
          <a:xfrm>
            <a:off x="838200" y="243840"/>
            <a:ext cx="10515600" cy="5933123"/>
          </a:xfrm>
        </p:spPr>
        <p:txBody>
          <a:bodyPr/>
          <a:lstStyle/>
          <a:p>
            <a:pPr marL="0" indent="0">
              <a:buNone/>
            </a:pPr>
            <a:r>
              <a:rPr lang="it-IT" dirty="0">
                <a:latin typeface="Times New Roman" panose="02020603050405020304" pitchFamily="18" charset="0"/>
                <a:cs typeface="Times New Roman" panose="02020603050405020304" pitchFamily="18" charset="0"/>
              </a:rPr>
              <a:t>E tutta in sudore e tremante</a:t>
            </a:r>
          </a:p>
          <a:p>
            <a:pPr marL="0" indent="0">
              <a:buNone/>
            </a:pPr>
            <a:r>
              <a:rPr lang="it-IT" dirty="0">
                <a:latin typeface="Times New Roman" panose="02020603050405020304" pitchFamily="18" charset="0"/>
                <a:cs typeface="Times New Roman" panose="02020603050405020304" pitchFamily="18" charset="0"/>
              </a:rPr>
              <a:t>come erba patita scoloro:</a:t>
            </a:r>
          </a:p>
          <a:p>
            <a:pPr marL="0" indent="0">
              <a:buNone/>
            </a:pPr>
            <a:r>
              <a:rPr lang="it-IT" dirty="0">
                <a:latin typeface="Times New Roman" panose="02020603050405020304" pitchFamily="18" charset="0"/>
                <a:cs typeface="Times New Roman" panose="02020603050405020304" pitchFamily="18" charset="0"/>
              </a:rPr>
              <a:t>e morte non pare lontana</a:t>
            </a:r>
          </a:p>
          <a:p>
            <a:pPr marL="0" indent="0">
              <a:buNone/>
            </a:pPr>
            <a:r>
              <a:rPr lang="it-IT" dirty="0">
                <a:latin typeface="Times New Roman" panose="02020603050405020304" pitchFamily="18" charset="0"/>
                <a:cs typeface="Times New Roman" panose="02020603050405020304" pitchFamily="18" charset="0"/>
              </a:rPr>
              <a:t>a me rapita di mente. </a:t>
            </a:r>
          </a:p>
          <a:p>
            <a:pPr marL="0" indent="0">
              <a:buNone/>
            </a:pPr>
            <a:r>
              <a:rPr lang="it-IT" dirty="0">
                <a:latin typeface="Times New Roman" panose="02020603050405020304" pitchFamily="18" charset="0"/>
                <a:cs typeface="Times New Roman" panose="02020603050405020304" pitchFamily="18" charset="0"/>
              </a:rPr>
              <a:t>(trad. S. Quasimodo)</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Ma tutto bisogna sopportare, perché…</a:t>
            </a:r>
          </a:p>
        </p:txBody>
      </p:sp>
    </p:spTree>
    <p:extLst>
      <p:ext uri="{BB962C8B-B14F-4D97-AF65-F5344CB8AC3E}">
        <p14:creationId xmlns:p14="http://schemas.microsoft.com/office/powerpoint/2010/main" val="4236068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C8179D-0C74-2EFC-43DA-728DCB9A7C51}"/>
              </a:ext>
            </a:extLst>
          </p:cNvPr>
          <p:cNvSpPr>
            <a:spLocks noGrp="1"/>
          </p:cNvSpPr>
          <p:nvPr>
            <p:ph type="title"/>
          </p:nvPr>
        </p:nvSpPr>
        <p:spPr/>
        <p:txBody>
          <a:bodyPr/>
          <a:lstStyle/>
          <a:p>
            <a:r>
              <a:rPr lang="it-IT" i="1" dirty="0">
                <a:latin typeface="Times New Roman" panose="02020603050405020304" pitchFamily="18" charset="0"/>
                <a:cs typeface="Times New Roman" panose="02020603050405020304" pitchFamily="18" charset="0"/>
              </a:rPr>
              <a:t>Sul sublime</a:t>
            </a:r>
            <a:r>
              <a:rPr lang="it-IT" dirty="0">
                <a:latin typeface="Times New Roman" panose="02020603050405020304" pitchFamily="18" charset="0"/>
                <a:cs typeface="Times New Roman" panose="02020603050405020304" pitchFamily="18" charset="0"/>
              </a:rPr>
              <a:t>, 10, 3</a:t>
            </a:r>
            <a:endParaRPr lang="it-IT" i="1" dirty="0">
              <a:latin typeface="Times New Roman" panose="02020603050405020304" pitchFamily="18" charset="0"/>
              <a:cs typeface="Times New Roman" panose="02020603050405020304" pitchFamily="18" charset="0"/>
            </a:endParaRPr>
          </a:p>
        </p:txBody>
      </p:sp>
      <p:sp>
        <p:nvSpPr>
          <p:cNvPr id="3" name="Segnaposto contenuto 2">
            <a:extLst>
              <a:ext uri="{FF2B5EF4-FFF2-40B4-BE49-F238E27FC236}">
                <a16:creationId xmlns:a16="http://schemas.microsoft.com/office/drawing/2014/main" id="{366EF760-E335-5181-1AD9-FECA7258BD7C}"/>
              </a:ext>
            </a:extLst>
          </p:cNvPr>
          <p:cNvSpPr>
            <a:spLocks noGrp="1"/>
          </p:cNvSpPr>
          <p:nvPr>
            <p:ph idx="1"/>
          </p:nvPr>
        </p:nvSpPr>
        <p:spPr/>
        <p:txBody>
          <a:bodyPr/>
          <a:lstStyle/>
          <a:p>
            <a:pPr marL="0" indent="0" algn="just">
              <a:buNone/>
            </a:pPr>
            <a:r>
              <a:rPr lang="it-IT" dirty="0">
                <a:latin typeface="Times New Roman" panose="02020603050405020304" pitchFamily="18" charset="0"/>
                <a:cs typeface="Times New Roman" panose="02020603050405020304" pitchFamily="18" charset="0"/>
              </a:rPr>
              <a:t>Non ammiri il modo in cui allo stesso tempo ricerca l’anima, il corpo, l’udito, la lingua, gli occhi, la pelle, </a:t>
            </a:r>
            <a:r>
              <a:rPr lang="it-IT" u="sng" dirty="0">
                <a:latin typeface="Times New Roman" panose="02020603050405020304" pitchFamily="18" charset="0"/>
                <a:cs typeface="Times New Roman" panose="02020603050405020304" pitchFamily="18" charset="0"/>
              </a:rPr>
              <a:t>tutte cose che è come se fossero finite per essere a lei estranee</a:t>
            </a:r>
            <a:r>
              <a:rPr lang="it-IT" dirty="0">
                <a:latin typeface="Times New Roman" panose="02020603050405020304" pitchFamily="18" charset="0"/>
                <a:cs typeface="Times New Roman" panose="02020603050405020304" pitchFamily="18" charset="0"/>
              </a:rPr>
              <a:t>, e per una serie di opposizioni a un tempo prova brividi di freddo, brucia, perde il senno, ragiona […] in modo che in lei si mostri non una sola passione, ma </a:t>
            </a:r>
            <a:r>
              <a:rPr lang="it-IT" u="sng" dirty="0">
                <a:latin typeface="Times New Roman" panose="02020603050405020304" pitchFamily="18" charset="0"/>
                <a:cs typeface="Times New Roman" panose="02020603050405020304" pitchFamily="18" charset="0"/>
              </a:rPr>
              <a:t>una combinazione di passioni</a:t>
            </a:r>
            <a:r>
              <a:rPr lang="it-IT" dirty="0">
                <a:latin typeface="Times New Roman" panose="02020603050405020304" pitchFamily="18" charset="0"/>
                <a:cs typeface="Times New Roman" panose="02020603050405020304" pitchFamily="18" charset="0"/>
              </a:rPr>
              <a:t>? Agli innamorati accadono tutti fenomeni analoghi, ma, come ho detto, la </a:t>
            </a:r>
            <a:r>
              <a:rPr lang="it-IT" u="sng" dirty="0">
                <a:latin typeface="Times New Roman" panose="02020603050405020304" pitchFamily="18" charset="0"/>
                <a:cs typeface="Times New Roman" panose="02020603050405020304" pitchFamily="18" charset="0"/>
              </a:rPr>
              <a:t>scelta delle esperienze estreme </a:t>
            </a:r>
            <a:r>
              <a:rPr lang="it-IT" dirty="0">
                <a:latin typeface="Times New Roman" panose="02020603050405020304" pitchFamily="18" charset="0"/>
                <a:cs typeface="Times New Roman" panose="02020603050405020304" pitchFamily="18" charset="0"/>
              </a:rPr>
              <a:t>e la loro raccolta in una stessa dimensione ha prodotto la perfezione.</a:t>
            </a:r>
          </a:p>
        </p:txBody>
      </p:sp>
    </p:spTree>
    <p:extLst>
      <p:ext uri="{BB962C8B-B14F-4D97-AF65-F5344CB8AC3E}">
        <p14:creationId xmlns:p14="http://schemas.microsoft.com/office/powerpoint/2010/main" val="80781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246589-37AA-E308-0BF9-2BA47171AC37}"/>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Catullo, </a:t>
            </a:r>
            <a:r>
              <a:rPr lang="it-IT" i="1" dirty="0">
                <a:latin typeface="Times New Roman" panose="02020603050405020304" pitchFamily="18" charset="0"/>
                <a:cs typeface="Times New Roman" panose="02020603050405020304" pitchFamily="18" charset="0"/>
              </a:rPr>
              <a:t>Liber </a:t>
            </a:r>
            <a:r>
              <a:rPr lang="it-IT" dirty="0">
                <a:latin typeface="Times New Roman" panose="02020603050405020304" pitchFamily="18" charset="0"/>
                <a:cs typeface="Times New Roman" panose="02020603050405020304" pitchFamily="18" charset="0"/>
              </a:rPr>
              <a:t>51</a:t>
            </a:r>
          </a:p>
        </p:txBody>
      </p:sp>
      <p:sp>
        <p:nvSpPr>
          <p:cNvPr id="3" name="Segnaposto contenuto 2">
            <a:extLst>
              <a:ext uri="{FF2B5EF4-FFF2-40B4-BE49-F238E27FC236}">
                <a16:creationId xmlns:a16="http://schemas.microsoft.com/office/drawing/2014/main" id="{82C6E935-3825-2446-9FFB-CB016A5D5194}"/>
              </a:ext>
            </a:extLst>
          </p:cNvPr>
          <p:cNvSpPr>
            <a:spLocks noGrp="1"/>
          </p:cNvSpPr>
          <p:nvPr>
            <p:ph idx="1"/>
          </p:nvPr>
        </p:nvSpPr>
        <p:spPr>
          <a:xfrm>
            <a:off x="838200" y="1825624"/>
            <a:ext cx="10515600" cy="4565015"/>
          </a:xfrm>
        </p:spPr>
        <p:txBody>
          <a:bodyPr/>
          <a:lstStyle/>
          <a:p>
            <a:pPr marL="0" indent="0">
              <a:buNone/>
            </a:pPr>
            <a:r>
              <a:rPr lang="it-IT" dirty="0" err="1">
                <a:latin typeface="Times New Roman" panose="02020603050405020304" pitchFamily="18" charset="0"/>
                <a:cs typeface="Times New Roman" panose="02020603050405020304" pitchFamily="18" charset="0"/>
              </a:rPr>
              <a:t>Ille</a:t>
            </a:r>
            <a:r>
              <a:rPr lang="it-IT" dirty="0">
                <a:latin typeface="Times New Roman" panose="02020603050405020304" pitchFamily="18" charset="0"/>
                <a:cs typeface="Times New Roman" panose="02020603050405020304" pitchFamily="18" charset="0"/>
              </a:rPr>
              <a:t> mi par esse </a:t>
            </a:r>
            <a:r>
              <a:rPr lang="it-IT" dirty="0" err="1">
                <a:latin typeface="Times New Roman" panose="02020603050405020304" pitchFamily="18" charset="0"/>
                <a:cs typeface="Times New Roman" panose="02020603050405020304" pitchFamily="18" charset="0"/>
              </a:rPr>
              <a:t>deo</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videtur</a:t>
            </a:r>
            <a:r>
              <a:rPr lang="it-IT" dirty="0">
                <a:latin typeface="Times New Roman" panose="02020603050405020304" pitchFamily="18" charset="0"/>
                <a:cs typeface="Times New Roman" panose="02020603050405020304" pitchFamily="18" charset="0"/>
              </a:rPr>
              <a:t>,</a:t>
            </a:r>
          </a:p>
          <a:p>
            <a:pPr marL="0" indent="0">
              <a:buNone/>
            </a:pPr>
            <a:r>
              <a:rPr lang="it-IT" dirty="0" err="1">
                <a:latin typeface="Times New Roman" panose="02020603050405020304" pitchFamily="18" charset="0"/>
                <a:cs typeface="Times New Roman" panose="02020603050405020304" pitchFamily="18" charset="0"/>
              </a:rPr>
              <a:t>ille</a:t>
            </a:r>
            <a:r>
              <a:rPr lang="it-IT" dirty="0">
                <a:latin typeface="Times New Roman" panose="02020603050405020304" pitchFamily="18" charset="0"/>
                <a:cs typeface="Times New Roman" panose="02020603050405020304" pitchFamily="18" charset="0"/>
              </a:rPr>
              <a:t>, si fas est, superare </a:t>
            </a:r>
            <a:r>
              <a:rPr lang="it-IT" dirty="0" err="1">
                <a:latin typeface="Times New Roman" panose="02020603050405020304" pitchFamily="18" charset="0"/>
                <a:cs typeface="Times New Roman" panose="02020603050405020304" pitchFamily="18" charset="0"/>
              </a:rPr>
              <a:t>divos</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qui </a:t>
            </a:r>
            <a:r>
              <a:rPr lang="it-IT" dirty="0" err="1">
                <a:latin typeface="Times New Roman" panose="02020603050405020304" pitchFamily="18" charset="0"/>
                <a:cs typeface="Times New Roman" panose="02020603050405020304" pitchFamily="18" charset="0"/>
              </a:rPr>
              <a:t>sedens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adversus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identidem</a:t>
            </a:r>
            <a:r>
              <a:rPr lang="it-IT" dirty="0">
                <a:latin typeface="Times New Roman" panose="02020603050405020304" pitchFamily="18" charset="0"/>
                <a:cs typeface="Times New Roman" panose="02020603050405020304" pitchFamily="18" charset="0"/>
              </a:rPr>
              <a:t> te</a:t>
            </a:r>
          </a:p>
          <a:p>
            <a:pPr marL="0" indent="0">
              <a:buNone/>
            </a:pPr>
            <a:r>
              <a:rPr lang="it-IT" dirty="0" err="1">
                <a:latin typeface="Times New Roman" panose="02020603050405020304" pitchFamily="18" charset="0"/>
                <a:cs typeface="Times New Roman" panose="02020603050405020304" pitchFamily="18" charset="0"/>
              </a:rPr>
              <a:t>spectat</a:t>
            </a:r>
            <a:r>
              <a:rPr lang="it-IT" dirty="0">
                <a:latin typeface="Times New Roman" panose="02020603050405020304" pitchFamily="18" charset="0"/>
                <a:cs typeface="Times New Roman" panose="02020603050405020304" pitchFamily="18" charset="0"/>
              </a:rPr>
              <a:t> et audit</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dulce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ridentem</a:t>
            </a:r>
            <a:r>
              <a:rPr lang="it-IT" dirty="0">
                <a:latin typeface="Times New Roman" panose="02020603050405020304" pitchFamily="18" charset="0"/>
                <a:cs typeface="Times New Roman" panose="02020603050405020304" pitchFamily="18" charset="0"/>
              </a:rPr>
              <a:t>, misero </a:t>
            </a:r>
            <a:r>
              <a:rPr lang="it-IT" dirty="0" err="1">
                <a:latin typeface="Times New Roman" panose="02020603050405020304" pitchFamily="18" charset="0"/>
                <a:cs typeface="Times New Roman" panose="02020603050405020304" pitchFamily="18" charset="0"/>
              </a:rPr>
              <a:t>quod</a:t>
            </a:r>
            <a:r>
              <a:rPr lang="it-IT" dirty="0">
                <a:latin typeface="Times New Roman" panose="02020603050405020304" pitchFamily="18" charset="0"/>
                <a:cs typeface="Times New Roman" panose="02020603050405020304" pitchFamily="18" charset="0"/>
              </a:rPr>
              <a:t> omnis</a:t>
            </a:r>
          </a:p>
          <a:p>
            <a:pPr marL="0" indent="0">
              <a:buNone/>
            </a:pPr>
            <a:r>
              <a:rPr lang="it-IT" dirty="0" err="1">
                <a:latin typeface="Times New Roman" panose="02020603050405020304" pitchFamily="18" charset="0"/>
                <a:cs typeface="Times New Roman" panose="02020603050405020304" pitchFamily="18" charset="0"/>
              </a:rPr>
              <a:t>eripit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sensus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mihi</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simul</a:t>
            </a:r>
            <a:r>
              <a:rPr lang="it-IT" dirty="0">
                <a:latin typeface="Times New Roman" panose="02020603050405020304" pitchFamily="18" charset="0"/>
                <a:cs typeface="Times New Roman" panose="02020603050405020304" pitchFamily="18" charset="0"/>
              </a:rPr>
              <a:t> te,</a:t>
            </a:r>
          </a:p>
          <a:p>
            <a:pPr marL="0" indent="0">
              <a:buNone/>
            </a:pPr>
            <a:r>
              <a:rPr lang="it-IT" dirty="0">
                <a:latin typeface="Times New Roman" panose="02020603050405020304" pitchFamily="18" charset="0"/>
                <a:cs typeface="Times New Roman" panose="02020603050405020304" pitchFamily="18" charset="0"/>
              </a:rPr>
              <a:t>Lesbia, </a:t>
            </a:r>
            <a:r>
              <a:rPr lang="it-IT" dirty="0" err="1">
                <a:latin typeface="Times New Roman" panose="02020603050405020304" pitchFamily="18" charset="0"/>
                <a:cs typeface="Times New Roman" panose="02020603050405020304" pitchFamily="18" charset="0"/>
              </a:rPr>
              <a:t>adspexi</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nihil</a:t>
            </a:r>
            <a:r>
              <a:rPr lang="it-IT" dirty="0">
                <a:latin typeface="Times New Roman" panose="02020603050405020304" pitchFamily="18" charset="0"/>
                <a:cs typeface="Times New Roman" panose="02020603050405020304" pitchFamily="18" charset="0"/>
              </a:rPr>
              <a:t> est super mi</a:t>
            </a:r>
          </a:p>
          <a:p>
            <a:pPr marL="0" indent="0">
              <a:buNone/>
            </a:pPr>
            <a:r>
              <a:rPr lang="it-IT" dirty="0">
                <a:latin typeface="Times New Roman" panose="02020603050405020304" pitchFamily="18" charset="0"/>
                <a:cs typeface="Times New Roman" panose="02020603050405020304" pitchFamily="18" charset="0"/>
              </a:rPr>
              <a:t>&lt;vocis in ore&gt;</a:t>
            </a:r>
          </a:p>
        </p:txBody>
      </p:sp>
    </p:spTree>
    <p:extLst>
      <p:ext uri="{BB962C8B-B14F-4D97-AF65-F5344CB8AC3E}">
        <p14:creationId xmlns:p14="http://schemas.microsoft.com/office/powerpoint/2010/main" val="869505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12728D2-9176-A10A-37C2-A867CDCDBC4D}"/>
              </a:ext>
            </a:extLst>
          </p:cNvPr>
          <p:cNvSpPr>
            <a:spLocks noGrp="1"/>
          </p:cNvSpPr>
          <p:nvPr>
            <p:ph idx="1"/>
          </p:nvPr>
        </p:nvSpPr>
        <p:spPr>
          <a:xfrm>
            <a:off x="838200" y="467360"/>
            <a:ext cx="10515600" cy="5709603"/>
          </a:xfrm>
        </p:spPr>
        <p:txBody>
          <a:bodyPr/>
          <a:lstStyle/>
          <a:p>
            <a:pPr marL="0" indent="0">
              <a:buNone/>
            </a:pPr>
            <a:r>
              <a:rPr lang="it-IT" dirty="0">
                <a:latin typeface="Times New Roman" panose="02020603050405020304" pitchFamily="18" charset="0"/>
                <a:cs typeface="Times New Roman" panose="02020603050405020304" pitchFamily="18" charset="0"/>
              </a:rPr>
              <a:t>lingua sed </a:t>
            </a:r>
            <a:r>
              <a:rPr lang="it-IT" dirty="0" err="1">
                <a:latin typeface="Times New Roman" panose="02020603050405020304" pitchFamily="18" charset="0"/>
                <a:cs typeface="Times New Roman" panose="02020603050405020304" pitchFamily="18" charset="0"/>
              </a:rPr>
              <a:t>torpet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tenuis</a:t>
            </a:r>
            <a:r>
              <a:rPr lang="it-IT" dirty="0">
                <a:latin typeface="Times New Roman" panose="02020603050405020304" pitchFamily="18" charset="0"/>
                <a:cs typeface="Times New Roman" panose="02020603050405020304" pitchFamily="18" charset="0"/>
              </a:rPr>
              <a:t> sub </a:t>
            </a:r>
            <a:r>
              <a:rPr lang="it-IT" dirty="0" err="1">
                <a:latin typeface="Times New Roman" panose="02020603050405020304" pitchFamily="18" charset="0"/>
                <a:cs typeface="Times New Roman" panose="02020603050405020304" pitchFamily="18" charset="0"/>
              </a:rPr>
              <a:t>artus</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flamma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demanat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sonitu</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suopte</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tintinant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aures</a:t>
            </a:r>
            <a:r>
              <a:rPr lang="it-IT" dirty="0">
                <a:latin typeface="Times New Roman" panose="02020603050405020304" pitchFamily="18" charset="0"/>
                <a:cs typeface="Times New Roman" panose="02020603050405020304" pitchFamily="18" charset="0"/>
              </a:rPr>
              <a:t> gemina, </a:t>
            </a:r>
            <a:r>
              <a:rPr lang="it-IT" dirty="0" err="1">
                <a:latin typeface="Times New Roman" panose="02020603050405020304" pitchFamily="18" charset="0"/>
                <a:cs typeface="Times New Roman" panose="02020603050405020304" pitchFamily="18" charset="0"/>
              </a:rPr>
              <a:t>teguntur</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     lumina </a:t>
            </a:r>
            <a:r>
              <a:rPr lang="it-IT" dirty="0" err="1">
                <a:latin typeface="Times New Roman" panose="02020603050405020304" pitchFamily="18" charset="0"/>
                <a:cs typeface="Times New Roman" panose="02020603050405020304" pitchFamily="18" charset="0"/>
              </a:rPr>
              <a:t>nocte</a:t>
            </a:r>
            <a:r>
              <a:rPr lang="it-IT" dirty="0">
                <a:latin typeface="Times New Roman" panose="02020603050405020304" pitchFamily="18" charset="0"/>
                <a:cs typeface="Times New Roman" panose="02020603050405020304" pitchFamily="18" charset="0"/>
              </a:rPr>
              <a:t>.</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Otium, </a:t>
            </a:r>
            <a:r>
              <a:rPr lang="it-IT" dirty="0" err="1">
                <a:latin typeface="Times New Roman" panose="02020603050405020304" pitchFamily="18" charset="0"/>
                <a:cs typeface="Times New Roman" panose="02020603050405020304" pitchFamily="18" charset="0"/>
              </a:rPr>
              <a:t>Catulle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tibi</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molestum</a:t>
            </a:r>
            <a:r>
              <a:rPr lang="it-IT" dirty="0">
                <a:latin typeface="Times New Roman" panose="02020603050405020304" pitchFamily="18" charset="0"/>
                <a:cs typeface="Times New Roman" panose="02020603050405020304" pitchFamily="18" charset="0"/>
              </a:rPr>
              <a:t> est:</a:t>
            </a:r>
          </a:p>
          <a:p>
            <a:pPr marL="0" indent="0">
              <a:buNone/>
            </a:pPr>
            <a:r>
              <a:rPr lang="it-IT" dirty="0" err="1">
                <a:latin typeface="Times New Roman" panose="02020603050405020304" pitchFamily="18" charset="0"/>
                <a:cs typeface="Times New Roman" panose="02020603050405020304" pitchFamily="18" charset="0"/>
              </a:rPr>
              <a:t>otio</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exsultas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nimiumque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gestis</a:t>
            </a:r>
            <a:r>
              <a:rPr lang="it-IT" dirty="0">
                <a:latin typeface="Times New Roman" panose="02020603050405020304" pitchFamily="18" charset="0"/>
                <a:cs typeface="Times New Roman" panose="02020603050405020304" pitchFamily="18" charset="0"/>
              </a:rPr>
              <a:t>:</a:t>
            </a:r>
          </a:p>
          <a:p>
            <a:pPr marL="0" indent="0">
              <a:buNone/>
            </a:pPr>
            <a:r>
              <a:rPr lang="it-IT" dirty="0">
                <a:latin typeface="Times New Roman" panose="02020603050405020304" pitchFamily="18" charset="0"/>
                <a:cs typeface="Times New Roman" panose="02020603050405020304" pitchFamily="18" charset="0"/>
              </a:rPr>
              <a:t>otium et </a:t>
            </a:r>
            <a:r>
              <a:rPr lang="it-IT" dirty="0" err="1">
                <a:latin typeface="Times New Roman" panose="02020603050405020304" pitchFamily="18" charset="0"/>
                <a:cs typeface="Times New Roman" panose="02020603050405020304" pitchFamily="18" charset="0"/>
              </a:rPr>
              <a:t>reges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prius</a:t>
            </a:r>
            <a:r>
              <a:rPr lang="it-IT" dirty="0">
                <a:latin typeface="Times New Roman" panose="02020603050405020304" pitchFamily="18" charset="0"/>
                <a:cs typeface="Times New Roman" panose="02020603050405020304" pitchFamily="18" charset="0"/>
              </a:rPr>
              <a:t> et </a:t>
            </a:r>
            <a:r>
              <a:rPr lang="it-IT" dirty="0" err="1">
                <a:latin typeface="Times New Roman" panose="02020603050405020304" pitchFamily="18" charset="0"/>
                <a:cs typeface="Times New Roman" panose="02020603050405020304" pitchFamily="18" charset="0"/>
              </a:rPr>
              <a:t>beatas</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perdidit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urbes</a:t>
            </a:r>
            <a:r>
              <a:rPr lang="it-IT"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9741513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599</Words>
  <Application>Microsoft Office PowerPoint</Application>
  <PresentationFormat>Widescreen</PresentationFormat>
  <Paragraphs>70</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Calibri Light</vt:lpstr>
      <vt:lpstr>Times New Roman</vt:lpstr>
      <vt:lpstr>Tema di Office</vt:lpstr>
      <vt:lpstr>Presentazione standard di PowerPoint</vt:lpstr>
      <vt:lpstr>Sublime</vt:lpstr>
      <vt:lpstr>Saffo, fr. 31 Voigt (Ode del Sublime)</vt:lpstr>
      <vt:lpstr>Presentazione standard di PowerPoint</vt:lpstr>
      <vt:lpstr>Presentazione standard di PowerPoint</vt:lpstr>
      <vt:lpstr>Presentazione standard di PowerPoint</vt:lpstr>
      <vt:lpstr>Sul sublime, 10, 3</vt:lpstr>
      <vt:lpstr>Catullo, Liber 51</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tancredisg@gmail.com</dc:creator>
  <cp:lastModifiedBy>tancredisg@gmail.com</cp:lastModifiedBy>
  <cp:revision>1</cp:revision>
  <dcterms:created xsi:type="dcterms:W3CDTF">2023-02-07T11:23:22Z</dcterms:created>
  <dcterms:modified xsi:type="dcterms:W3CDTF">2023-02-07T23:36:31Z</dcterms:modified>
</cp:coreProperties>
</file>