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01671BD1-1098-4CB3-BA18-55A3BC2FF6A3}"/>
    <pc:docChg chg="custSel addSld modSld">
      <pc:chgData name="tancredisg@gmail.com" userId="68f4d11238ebce53" providerId="LiveId" clId="{01671BD1-1098-4CB3-BA18-55A3BC2FF6A3}" dt="2023-02-14T16:49:10.886" v="1690" actId="20577"/>
      <pc:docMkLst>
        <pc:docMk/>
      </pc:docMkLst>
      <pc:sldChg chg="modSp mod">
        <pc:chgData name="tancredisg@gmail.com" userId="68f4d11238ebce53" providerId="LiveId" clId="{01671BD1-1098-4CB3-BA18-55A3BC2FF6A3}" dt="2023-02-14T12:53:57.415" v="893" actId="115"/>
        <pc:sldMkLst>
          <pc:docMk/>
          <pc:sldMk cId="3732940494" sldId="256"/>
        </pc:sldMkLst>
        <pc:spChg chg="mod">
          <ac:chgData name="tancredisg@gmail.com" userId="68f4d11238ebce53" providerId="LiveId" clId="{01671BD1-1098-4CB3-BA18-55A3BC2FF6A3}" dt="2023-02-14T12:53:57.415" v="893" actId="115"/>
          <ac:spMkLst>
            <pc:docMk/>
            <pc:sldMk cId="3732940494" sldId="256"/>
            <ac:spMk id="5" creationId="{503E7865-73F8-E3CA-0B5D-B99374086B0F}"/>
          </ac:spMkLst>
        </pc:spChg>
      </pc:sldChg>
      <pc:sldChg chg="modSp mod">
        <pc:chgData name="tancredisg@gmail.com" userId="68f4d11238ebce53" providerId="LiveId" clId="{01671BD1-1098-4CB3-BA18-55A3BC2FF6A3}" dt="2023-02-14T12:33:49.367" v="602" actId="255"/>
        <pc:sldMkLst>
          <pc:docMk/>
          <pc:sldMk cId="3346797388" sldId="257"/>
        </pc:sldMkLst>
        <pc:spChg chg="mod">
          <ac:chgData name="tancredisg@gmail.com" userId="68f4d11238ebce53" providerId="LiveId" clId="{01671BD1-1098-4CB3-BA18-55A3BC2FF6A3}" dt="2023-02-14T12:33:49.367" v="602" actId="255"/>
          <ac:spMkLst>
            <pc:docMk/>
            <pc:sldMk cId="3346797388" sldId="257"/>
            <ac:spMk id="3" creationId="{749C6A6F-EB12-F1D0-0068-803D332DAC1E}"/>
          </ac:spMkLst>
        </pc:spChg>
      </pc:sldChg>
      <pc:sldChg chg="modSp new mod">
        <pc:chgData name="tancredisg@gmail.com" userId="68f4d11238ebce53" providerId="LiveId" clId="{01671BD1-1098-4CB3-BA18-55A3BC2FF6A3}" dt="2023-02-14T12:30:41.806" v="573" actId="20577"/>
        <pc:sldMkLst>
          <pc:docMk/>
          <pc:sldMk cId="2433571731" sldId="259"/>
        </pc:sldMkLst>
        <pc:spChg chg="mod">
          <ac:chgData name="tancredisg@gmail.com" userId="68f4d11238ebce53" providerId="LiveId" clId="{01671BD1-1098-4CB3-BA18-55A3BC2FF6A3}" dt="2023-02-14T12:28:55.515" v="569" actId="20577"/>
          <ac:spMkLst>
            <pc:docMk/>
            <pc:sldMk cId="2433571731" sldId="259"/>
            <ac:spMk id="2" creationId="{6AFA1AD2-FB46-FF64-D8E2-8E03412EED53}"/>
          </ac:spMkLst>
        </pc:spChg>
        <pc:spChg chg="mod">
          <ac:chgData name="tancredisg@gmail.com" userId="68f4d11238ebce53" providerId="LiveId" clId="{01671BD1-1098-4CB3-BA18-55A3BC2FF6A3}" dt="2023-02-14T12:30:41.806" v="573" actId="20577"/>
          <ac:spMkLst>
            <pc:docMk/>
            <pc:sldMk cId="2433571731" sldId="259"/>
            <ac:spMk id="3" creationId="{46AAA15A-26E5-6390-78E7-C962D40DD999}"/>
          </ac:spMkLst>
        </pc:spChg>
      </pc:sldChg>
      <pc:sldChg chg="delSp modSp new mod">
        <pc:chgData name="tancredisg@gmail.com" userId="68f4d11238ebce53" providerId="LiveId" clId="{01671BD1-1098-4CB3-BA18-55A3BC2FF6A3}" dt="2023-02-14T12:46:09.124" v="861" actId="123"/>
        <pc:sldMkLst>
          <pc:docMk/>
          <pc:sldMk cId="1780145926" sldId="260"/>
        </pc:sldMkLst>
        <pc:spChg chg="del">
          <ac:chgData name="tancredisg@gmail.com" userId="68f4d11238ebce53" providerId="LiveId" clId="{01671BD1-1098-4CB3-BA18-55A3BC2FF6A3}" dt="2023-02-14T12:32:05.716" v="575" actId="478"/>
          <ac:spMkLst>
            <pc:docMk/>
            <pc:sldMk cId="1780145926" sldId="260"/>
            <ac:spMk id="2" creationId="{CFFD69D1-5177-1C8C-CF4E-D5F0D94120C5}"/>
          </ac:spMkLst>
        </pc:spChg>
        <pc:spChg chg="mod">
          <ac:chgData name="tancredisg@gmail.com" userId="68f4d11238ebce53" providerId="LiveId" clId="{01671BD1-1098-4CB3-BA18-55A3BC2FF6A3}" dt="2023-02-14T12:46:09.124" v="861" actId="123"/>
          <ac:spMkLst>
            <pc:docMk/>
            <pc:sldMk cId="1780145926" sldId="260"/>
            <ac:spMk id="3" creationId="{9A6B8728-CCA3-D790-EEB6-0955042A319A}"/>
          </ac:spMkLst>
        </pc:spChg>
      </pc:sldChg>
      <pc:sldChg chg="modSp new mod">
        <pc:chgData name="tancredisg@gmail.com" userId="68f4d11238ebce53" providerId="LiveId" clId="{01671BD1-1098-4CB3-BA18-55A3BC2FF6A3}" dt="2023-02-14T14:32:33.620" v="962" actId="255"/>
        <pc:sldMkLst>
          <pc:docMk/>
          <pc:sldMk cId="2123487088" sldId="261"/>
        </pc:sldMkLst>
        <pc:spChg chg="mod">
          <ac:chgData name="tancredisg@gmail.com" userId="68f4d11238ebce53" providerId="LiveId" clId="{01671BD1-1098-4CB3-BA18-55A3BC2FF6A3}" dt="2023-02-14T12:52:17.401" v="886" actId="20577"/>
          <ac:spMkLst>
            <pc:docMk/>
            <pc:sldMk cId="2123487088" sldId="261"/>
            <ac:spMk id="2" creationId="{96641485-24E5-70B5-5B74-144B6DA37569}"/>
          </ac:spMkLst>
        </pc:spChg>
        <pc:spChg chg="mod">
          <ac:chgData name="tancredisg@gmail.com" userId="68f4d11238ebce53" providerId="LiveId" clId="{01671BD1-1098-4CB3-BA18-55A3BC2FF6A3}" dt="2023-02-14T14:32:33.620" v="962" actId="255"/>
          <ac:spMkLst>
            <pc:docMk/>
            <pc:sldMk cId="2123487088" sldId="261"/>
            <ac:spMk id="3" creationId="{D07142B7-2BFF-B1E8-7BC6-838280560475}"/>
          </ac:spMkLst>
        </pc:spChg>
      </pc:sldChg>
      <pc:sldChg chg="modSp new mod">
        <pc:chgData name="tancredisg@gmail.com" userId="68f4d11238ebce53" providerId="LiveId" clId="{01671BD1-1098-4CB3-BA18-55A3BC2FF6A3}" dt="2023-02-14T15:19:52.963" v="1182" actId="255"/>
        <pc:sldMkLst>
          <pc:docMk/>
          <pc:sldMk cId="753515782" sldId="262"/>
        </pc:sldMkLst>
        <pc:spChg chg="mod">
          <ac:chgData name="tancredisg@gmail.com" userId="68f4d11238ebce53" providerId="LiveId" clId="{01671BD1-1098-4CB3-BA18-55A3BC2FF6A3}" dt="2023-02-14T14:50:56.732" v="990" actId="20577"/>
          <ac:spMkLst>
            <pc:docMk/>
            <pc:sldMk cId="753515782" sldId="262"/>
            <ac:spMk id="2" creationId="{13AAB552-EADC-E9B4-C0EA-159814E8C806}"/>
          </ac:spMkLst>
        </pc:spChg>
        <pc:spChg chg="mod">
          <ac:chgData name="tancredisg@gmail.com" userId="68f4d11238ebce53" providerId="LiveId" clId="{01671BD1-1098-4CB3-BA18-55A3BC2FF6A3}" dt="2023-02-14T15:19:52.963" v="1182" actId="255"/>
          <ac:spMkLst>
            <pc:docMk/>
            <pc:sldMk cId="753515782" sldId="262"/>
            <ac:spMk id="3" creationId="{B3332E9D-C429-9F04-3CC5-6E648C298331}"/>
          </ac:spMkLst>
        </pc:spChg>
      </pc:sldChg>
      <pc:sldChg chg="modSp new mod">
        <pc:chgData name="tancredisg@gmail.com" userId="68f4d11238ebce53" providerId="LiveId" clId="{01671BD1-1098-4CB3-BA18-55A3BC2FF6A3}" dt="2023-02-14T16:49:10.886" v="1690" actId="20577"/>
        <pc:sldMkLst>
          <pc:docMk/>
          <pc:sldMk cId="3550505092" sldId="263"/>
        </pc:sldMkLst>
        <pc:spChg chg="mod">
          <ac:chgData name="tancredisg@gmail.com" userId="68f4d11238ebce53" providerId="LiveId" clId="{01671BD1-1098-4CB3-BA18-55A3BC2FF6A3}" dt="2023-02-14T15:20:30.854" v="1207" actId="20577"/>
          <ac:spMkLst>
            <pc:docMk/>
            <pc:sldMk cId="3550505092" sldId="263"/>
            <ac:spMk id="2" creationId="{66B113B4-30CA-B7F8-19E7-BABF6857668F}"/>
          </ac:spMkLst>
        </pc:spChg>
        <pc:spChg chg="mod">
          <ac:chgData name="tancredisg@gmail.com" userId="68f4d11238ebce53" providerId="LiveId" clId="{01671BD1-1098-4CB3-BA18-55A3BC2FF6A3}" dt="2023-02-14T16:49:10.886" v="1690" actId="20577"/>
          <ac:spMkLst>
            <pc:docMk/>
            <pc:sldMk cId="3550505092" sldId="263"/>
            <ac:spMk id="3" creationId="{F5243046-4F37-7761-60F9-938E018AE93C}"/>
          </ac:spMkLst>
        </pc:spChg>
      </pc:sldChg>
      <pc:sldChg chg="modSp new mod">
        <pc:chgData name="tancredisg@gmail.com" userId="68f4d11238ebce53" providerId="LiveId" clId="{01671BD1-1098-4CB3-BA18-55A3BC2FF6A3}" dt="2023-02-14T15:55:01.415" v="1494" actId="123"/>
        <pc:sldMkLst>
          <pc:docMk/>
          <pc:sldMk cId="3275802315" sldId="264"/>
        </pc:sldMkLst>
        <pc:spChg chg="mod">
          <ac:chgData name="tancredisg@gmail.com" userId="68f4d11238ebce53" providerId="LiveId" clId="{01671BD1-1098-4CB3-BA18-55A3BC2FF6A3}" dt="2023-02-14T15:41:58.900" v="1292" actId="20577"/>
          <ac:spMkLst>
            <pc:docMk/>
            <pc:sldMk cId="3275802315" sldId="264"/>
            <ac:spMk id="2" creationId="{84315953-F621-847D-CC96-9D1ADC381B81}"/>
          </ac:spMkLst>
        </pc:spChg>
        <pc:spChg chg="mod">
          <ac:chgData name="tancredisg@gmail.com" userId="68f4d11238ebce53" providerId="LiveId" clId="{01671BD1-1098-4CB3-BA18-55A3BC2FF6A3}" dt="2023-02-14T15:55:01.415" v="1494" actId="123"/>
          <ac:spMkLst>
            <pc:docMk/>
            <pc:sldMk cId="3275802315" sldId="264"/>
            <ac:spMk id="3" creationId="{89D1FE43-F64D-6EF8-884C-9D6C418A2C68}"/>
          </ac:spMkLst>
        </pc:spChg>
      </pc:sldChg>
      <pc:sldChg chg="modSp new mod">
        <pc:chgData name="tancredisg@gmail.com" userId="68f4d11238ebce53" providerId="LiveId" clId="{01671BD1-1098-4CB3-BA18-55A3BC2FF6A3}" dt="2023-02-14T16:33:39.539" v="1687" actId="5793"/>
        <pc:sldMkLst>
          <pc:docMk/>
          <pc:sldMk cId="3260820647" sldId="265"/>
        </pc:sldMkLst>
        <pc:spChg chg="mod">
          <ac:chgData name="tancredisg@gmail.com" userId="68f4d11238ebce53" providerId="LiveId" clId="{01671BD1-1098-4CB3-BA18-55A3BC2FF6A3}" dt="2023-02-14T16:27:53.724" v="1522" actId="20577"/>
          <ac:spMkLst>
            <pc:docMk/>
            <pc:sldMk cId="3260820647" sldId="265"/>
            <ac:spMk id="2" creationId="{96985AC2-25E2-B1B8-107D-7E1442F3A805}"/>
          </ac:spMkLst>
        </pc:spChg>
        <pc:spChg chg="mod">
          <ac:chgData name="tancredisg@gmail.com" userId="68f4d11238ebce53" providerId="LiveId" clId="{01671BD1-1098-4CB3-BA18-55A3BC2FF6A3}" dt="2023-02-14T16:33:39.539" v="1687" actId="5793"/>
          <ac:spMkLst>
            <pc:docMk/>
            <pc:sldMk cId="3260820647" sldId="265"/>
            <ac:spMk id="3" creationId="{CDF1236C-1856-EB75-2B4C-564B3C93C8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F27A99-90C1-A819-4F4E-8589ADB7D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0D0BDF-A4CA-9E04-9F81-F7D76BD46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B9C2A9-CAC9-D01F-AC5B-1384E4DFD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4AC3DF-0ABB-F2DF-DBEC-43BF38DD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9B803F-CF67-F6FA-9C9C-8E5BC3AE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29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C4FA62-F236-6B36-348E-6E671191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1D5423-AA98-4118-F88A-06FB2EC50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CF0CBF-0FD0-72AE-27F1-BCC31030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DA8088-45F4-82E6-E95C-03997E60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9DFEAC-465B-59C7-2FCB-C238F43C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52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57E0E5D-8126-2CFE-AFD7-78EC3ACCB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E6508A-30BB-C905-45AB-D2EF34250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8236B3-B33D-9909-28F2-ED3BEA98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1D8903-4BEE-BA9C-A097-C9270655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2314B1-0B83-5D58-7D11-3950AB1E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57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87D33B-7571-0150-5FCD-DCCFB171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AE4E59-3C54-25A1-EB22-6D3271B89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B57D22-FF52-8CA2-AC2D-226D0786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05D8F0-1030-E102-28EC-4AF7786C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630351-98E7-8EF9-AC36-98BA46C1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45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131A7-49D1-DAAC-1780-A22DE5AD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0B6AF5-A61A-A0ED-95A2-9CE16430A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1D30DE-C3C1-FF46-1F4F-470D4F84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2E8134-B0A6-22B1-78EC-40038C25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A1B0D8-6BAD-516A-4DB3-86A34B6B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90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261139-D2F1-89FD-A429-4D62D9E6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FF7EAF-B03F-5C30-5383-FEFAEC2B1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AFD133-FEC8-31DE-1282-1A6D54B7B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350B96-0B26-7ECC-6AF4-5806135A2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6A9D2E-84B9-AB27-357D-526653B4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AE543F-2A38-AF0A-861E-39BD668A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28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37A54-331A-41C1-C844-ACE30FB5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620C2F-06E1-9206-F821-BDA04325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6BD312-C82B-985C-01E9-ACF0FFE55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1F976A-B13A-01EA-5D24-B4DC1109A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1F526D-36E4-8118-DCAC-924199E1C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A216FA8-A5A8-B051-6AD4-B0FC1054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A943C2-0668-2305-AA51-CB067D2E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7F29392-A339-8E65-1386-2739784B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56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C33A1A-3AFA-5B2F-CA59-928AFFF1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CAE5932-AF09-3CDC-4BB4-96E41D165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04F6DC-84B1-97F1-A119-3459B251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324610-C2D5-CA2A-F35E-20156681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70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E5FA56C-8689-9A6B-791D-09B2BE17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746028-62DC-949F-F690-9C2451B0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A9187B1-5045-CAB3-0AB6-9431E6F1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03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F761D8-8163-F7B4-43B4-FF650E22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76F9C7-27DC-4515-55E8-52176CB3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1B1915-D973-4052-2019-7930E2C48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24C039-C54D-8B5B-BF32-7C98615F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B09117-C5CC-A054-D823-06D36DE9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BA13AB-89DF-A3C8-8EB4-0420A58F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06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FB0F-1B8B-D807-BC44-513DEB58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844EB6-68AD-5BB7-4A96-9EDAB2186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99460C-092D-87E4-B3F9-9C64BEAA1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1C957F-C018-1E9F-D813-D9A175E7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B8B43C-93A2-87B5-1EE7-78EA6256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F84776-9C33-7834-66A8-2B9154E1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80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3C9CC06-278C-EE28-BFC5-65886024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561202-1BEC-12FA-6CBB-FC6EB1832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65F10C-727A-3DB3-0C85-F72B43D67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DE12E-245B-43BF-AD29-7979A2E3EE7D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1211FE-750A-7088-3116-60687D14B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1C78C5-876A-7B4F-E078-C3F9D0155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CA6D-D290-42BD-AA50-6E62579DD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84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5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D37A7D6-E469-CEAB-EE0B-916C8AF1A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0442" y="643467"/>
            <a:ext cx="479111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2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85AC2-25E2-B1B8-107D-7E1442F3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Saffo, fr. 132 Voigt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1236C-1856-EB75-2B4C-564B3C93C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ἔστι µοι κάλα πάις χρυσίοισιν ἀνθέµοισιν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ἐµφέρη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ἔχοισα µόρφαν Κλέις &lt; &gt;ἀγαπάτα,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ἀντὶ τᾶς ἔγωὐδὲ Λυδίαν παῖσαν οὐδ' ἐράνναν ...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una bella bambina, che ha un aspetto simile a fiori d’oro,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adorata, in cambio della quale io né tutta la Lidia né l’amabile…</a:t>
            </a:r>
          </a:p>
        </p:txBody>
      </p:sp>
    </p:spTree>
    <p:extLst>
      <p:ext uri="{BB962C8B-B14F-4D97-AF65-F5344CB8AC3E}">
        <p14:creationId xmlns:p14="http://schemas.microsoft.com/office/powerpoint/2010/main" val="326082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550D965-D138-4386-5E99-2D9BD590A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Esiodo, Teogonia,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116-122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03E7865-73F8-E3CA-0B5D-B99374086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ἦ τοι μὲν πρώτιστα Χάος γένετ᾽, αὐτὰρ ἔπειτα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Γαῖ᾽ εὐρύστερνος, πάντων ἕδος ἀσφαλὲς αἰεὶ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ἀθανάτων, οἳ ἔχουσι κάρη νιφόεντος Ὀλύμπου,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Τάρταρά τ᾽ ἠερόεντα μυχῷ χθονὸς εὐρυοδείης,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ἠδ᾽ Ἔρος, ὃς κάλλιστος ἐν ἀθανάτοισι θεοῖσι,</a:t>
            </a:r>
          </a:p>
          <a:p>
            <a:pPr marL="0" indent="0">
              <a:buNone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λυσιμελής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πάντων δὲ θεῶν πάντων τ᾽ ἀνθρώπων</a:t>
            </a:r>
          </a:p>
          <a:p>
            <a:pPr marL="0" indent="0">
              <a:buNone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δάμναται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ἐν στήθεσσι νόον καὶ ἐπίφρονα βουλήν.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9C6A6F-EB12-F1D0-0068-803D332DA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603"/>
          </a:xfrm>
        </p:spPr>
        <p:txBody>
          <a:bodyPr/>
          <a:lstStyle/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Dunque, per primo ci fu il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Caos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poi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dall’ampio petto, sede per sempre sicura di tutti gli immortali, che possiedono la cima innevata dell’Olimpo, e l’oscuro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Tartaro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nelle profondità della spaziosa terra, poi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 più bello fra gli dei immortali, </a:t>
            </a:r>
            <a:r>
              <a:rPr lang="it-IT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scioglie le membra (</a:t>
            </a:r>
            <a:r>
              <a:rPr lang="it-IT" sz="3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lysimelés</a:t>
            </a:r>
            <a:r>
              <a:rPr lang="it-IT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tutti gli dèi e di tutti gli uomini doma la ragione nel petto e il saggio consiglio. </a:t>
            </a:r>
            <a:endParaRPr lang="it-IT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9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FA1AD2-FB46-FF64-D8E2-8E03412E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Saffo, fr. 130 Voigt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AAA15A-26E5-6390-78E7-C962D40DD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Ἔρος δηὖτέ µ’ ὀ λυσιµέλης δόνει,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γλυκύπικρον ἀµάχανον ὄρπετον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* *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Ἄτθι, σοὶ δ᾽ ἔµεθεν µὲν ἀπήχθετο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φροντίσδην, ἐπὶ δ᾽ Ἀνδροµέδαν πότη&lt;ι&gt;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7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B8728-CCA3-D790-EEB6-0955042A3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840"/>
            <a:ext cx="10515600" cy="5679123"/>
          </a:xfrm>
        </p:spPr>
        <p:txBody>
          <a:bodyPr/>
          <a:lstStyle/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nuovo mi agita Eros, </a:t>
            </a:r>
            <a:r>
              <a:rPr lang="it-IT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scioglie le membra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dolce amaro, irresistibile essere… 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tu, Atti, ti sei stancata di pensare a me e voli verso Andromeda.</a:t>
            </a:r>
            <a:endParaRPr lang="it-IT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4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41485-24E5-70B5-5B74-144B6DA3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Archiloco, fr. 196 West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7142B7-2BFF-B1E8-7BC6-838280560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ἀλλά μ' ὁ </a:t>
            </a:r>
            <a:r>
              <a:rPr lang="el-G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λυσιμελὴς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ὦταῖρε </a:t>
            </a:r>
            <a:r>
              <a:rPr lang="el-G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δάμναται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πόθος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mi </a:t>
            </a:r>
            <a:r>
              <a:rPr lang="it-IT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mio caro, il desiderio </a:t>
            </a:r>
            <a:r>
              <a:rPr lang="it-IT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scioglie le membra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8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AAB552-EADC-E9B4-C0EA-159814E8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Saffo, fr. 57 Voigt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332E9D-C429-9F04-3CC5-6E648C29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τίσ δ᾽ ἀγροΐωτι" θέλγει νόον . . .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ἀγροΐωτιν ἐπεµµένα στόλαν . . .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οὐκ ἐπισταµένα τὰ βράκε᾽ ἔλκην ἐπὶ τὼν σφύρων;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Quale campagnola ti ammalia la mente… Vestita di una veste campagnola… che non sa alzare i suoi stracci sopra le caviglie.</a:t>
            </a:r>
          </a:p>
        </p:txBody>
      </p:sp>
    </p:spTree>
    <p:extLst>
      <p:ext uri="{BB962C8B-B14F-4D97-AF65-F5344CB8AC3E}">
        <p14:creationId xmlns:p14="http://schemas.microsoft.com/office/powerpoint/2010/main" val="75351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113B4-30CA-B7F8-19E7-BABF68576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Saffo, fr. 54 Voigt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243046-4F37-7761-60F9-938E018AE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ἔλθοντ᾽ ἐξ ὀράνω πορφυρίαν περθέµενον χλάµυν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(Eros) venuto dal cielo avvolto in un mantello color porpora</a:t>
            </a:r>
          </a:p>
        </p:txBody>
      </p:sp>
    </p:spTree>
    <p:extLst>
      <p:ext uri="{BB962C8B-B14F-4D97-AF65-F5344CB8AC3E}">
        <p14:creationId xmlns:p14="http://schemas.microsoft.com/office/powerpoint/2010/main" val="355050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315953-F621-847D-CC96-9D1ADC381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Saffo, fr. 47 Voigt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D1FE43-F64D-6EF8-884C-9D6C418A2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   Ἔρος δ' ἐτίναξέ μοι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φρένας, ὠς ἄνεμος κὰτ ὄρος δρύσιν ἐμπέτων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Eros mi squassa l’anima, come il vento che giù dalla montagna piomba sulle querce.</a:t>
            </a:r>
          </a:p>
        </p:txBody>
      </p:sp>
    </p:spTree>
    <p:extLst>
      <p:ext uri="{BB962C8B-B14F-4D97-AF65-F5344CB8AC3E}">
        <p14:creationId xmlns:p14="http://schemas.microsoft.com/office/powerpoint/2010/main" val="3275802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422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Esiodo, Teogonia, vv. 116-122</vt:lpstr>
      <vt:lpstr>Presentazione standard di PowerPoint</vt:lpstr>
      <vt:lpstr>Saffo, fr. 130 Voigt</vt:lpstr>
      <vt:lpstr>Presentazione standard di PowerPoint</vt:lpstr>
      <vt:lpstr>Archiloco, fr. 196 West</vt:lpstr>
      <vt:lpstr>Saffo, fr. 57 Voigt</vt:lpstr>
      <vt:lpstr>Saffo, fr. 54 Voigt</vt:lpstr>
      <vt:lpstr>Saffo, fr. 47 Voigt</vt:lpstr>
      <vt:lpstr>Saffo, fr. 132 Voigt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tancredisg@gmail.com</dc:creator>
  <cp:lastModifiedBy>tancredisg@gmail.com</cp:lastModifiedBy>
  <cp:revision>1</cp:revision>
  <dcterms:created xsi:type="dcterms:W3CDTF">2023-02-14T11:33:34Z</dcterms:created>
  <dcterms:modified xsi:type="dcterms:W3CDTF">2023-02-14T16:49:19Z</dcterms:modified>
</cp:coreProperties>
</file>