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5EEC2F-2EC1-4F05-BDE9-7C29EA798848}" v="3" dt="2023-02-24T10:56:31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sg@gmail.com" userId="68f4d11238ebce53" providerId="LiveId" clId="{745EEC2F-2EC1-4F05-BDE9-7C29EA798848}"/>
    <pc:docChg chg="undo custSel addSld modSld">
      <pc:chgData name="tancredisg@gmail.com" userId="68f4d11238ebce53" providerId="LiveId" clId="{745EEC2F-2EC1-4F05-BDE9-7C29EA798848}" dt="2023-02-24T11:15:24.599" v="1023" actId="123"/>
      <pc:docMkLst>
        <pc:docMk/>
      </pc:docMkLst>
      <pc:sldChg chg="modSp mod">
        <pc:chgData name="tancredisg@gmail.com" userId="68f4d11238ebce53" providerId="LiveId" clId="{745EEC2F-2EC1-4F05-BDE9-7C29EA798848}" dt="2023-02-24T10:43:52.162" v="823" actId="20577"/>
        <pc:sldMkLst>
          <pc:docMk/>
          <pc:sldMk cId="2534612946" sldId="258"/>
        </pc:sldMkLst>
        <pc:spChg chg="mod">
          <ac:chgData name="tancredisg@gmail.com" userId="68f4d11238ebce53" providerId="LiveId" clId="{745EEC2F-2EC1-4F05-BDE9-7C29EA798848}" dt="2023-02-24T10:43:52.162" v="823" actId="20577"/>
          <ac:spMkLst>
            <pc:docMk/>
            <pc:sldMk cId="2534612946" sldId="258"/>
            <ac:spMk id="3" creationId="{4D964F9F-6F84-BCD8-3AD6-DB70A17ACAF9}"/>
          </ac:spMkLst>
        </pc:spChg>
      </pc:sldChg>
      <pc:sldChg chg="addSp delSp modSp new mod setBg setClrOvrMap">
        <pc:chgData name="tancredisg@gmail.com" userId="68f4d11238ebce53" providerId="LiveId" clId="{745EEC2F-2EC1-4F05-BDE9-7C29EA798848}" dt="2023-02-24T10:57:38.823" v="849" actId="26606"/>
        <pc:sldMkLst>
          <pc:docMk/>
          <pc:sldMk cId="1152012598" sldId="259"/>
        </pc:sldMkLst>
        <pc:spChg chg="add del">
          <ac:chgData name="tancredisg@gmail.com" userId="68f4d11238ebce53" providerId="LiveId" clId="{745EEC2F-2EC1-4F05-BDE9-7C29EA798848}" dt="2023-02-24T10:56:21.898" v="831" actId="21"/>
          <ac:spMkLst>
            <pc:docMk/>
            <pc:sldMk cId="1152012598" sldId="259"/>
            <ac:spMk id="2" creationId="{7BD4AE35-C203-00ED-9EC8-A18A1B3DD445}"/>
          </ac:spMkLst>
        </pc:spChg>
        <pc:spChg chg="add del mod">
          <ac:chgData name="tancredisg@gmail.com" userId="68f4d11238ebce53" providerId="LiveId" clId="{745EEC2F-2EC1-4F05-BDE9-7C29EA798848}" dt="2023-02-24T10:56:31.351" v="832"/>
          <ac:spMkLst>
            <pc:docMk/>
            <pc:sldMk cId="1152012598" sldId="259"/>
            <ac:spMk id="3" creationId="{63CC10E2-C083-6A8C-6FF8-97CE9F395CD4}"/>
          </ac:spMkLst>
        </pc:spChg>
        <pc:spChg chg="add">
          <ac:chgData name="tancredisg@gmail.com" userId="68f4d11238ebce53" providerId="LiveId" clId="{745EEC2F-2EC1-4F05-BDE9-7C29EA798848}" dt="2023-02-24T10:57:38.823" v="849" actId="26606"/>
          <ac:spMkLst>
            <pc:docMk/>
            <pc:sldMk cId="1152012598" sldId="259"/>
            <ac:spMk id="7" creationId="{AB8C311F-7253-4AED-9701-7FC0708C41C7}"/>
          </ac:spMkLst>
        </pc:spChg>
        <pc:spChg chg="add">
          <ac:chgData name="tancredisg@gmail.com" userId="68f4d11238ebce53" providerId="LiveId" clId="{745EEC2F-2EC1-4F05-BDE9-7C29EA798848}" dt="2023-02-24T10:57:38.823" v="849" actId="26606"/>
          <ac:spMkLst>
            <pc:docMk/>
            <pc:sldMk cId="1152012598" sldId="259"/>
            <ac:spMk id="8" creationId="{E2384209-CB15-4CDF-9D31-C44FD9A3F20D}"/>
          </ac:spMkLst>
        </pc:spChg>
        <pc:spChg chg="add del">
          <ac:chgData name="tancredisg@gmail.com" userId="68f4d11238ebce53" providerId="LiveId" clId="{745EEC2F-2EC1-4F05-BDE9-7C29EA798848}" dt="2023-02-24T10:57:01.209" v="836" actId="26606"/>
          <ac:spMkLst>
            <pc:docMk/>
            <pc:sldMk cId="1152012598" sldId="259"/>
            <ac:spMk id="9" creationId="{A01265A3-2DD3-D2BB-D148-286FDD8FE462}"/>
          </ac:spMkLst>
        </pc:spChg>
        <pc:spChg chg="add del">
          <ac:chgData name="tancredisg@gmail.com" userId="68f4d11238ebce53" providerId="LiveId" clId="{745EEC2F-2EC1-4F05-BDE9-7C29EA798848}" dt="2023-02-24T10:56:52.623" v="834" actId="26606"/>
          <ac:spMkLst>
            <pc:docMk/>
            <pc:sldMk cId="1152012598" sldId="259"/>
            <ac:spMk id="10" creationId="{AB8C311F-7253-4AED-9701-7FC0708C41C7}"/>
          </ac:spMkLst>
        </pc:spChg>
        <pc:spChg chg="add">
          <ac:chgData name="tancredisg@gmail.com" userId="68f4d11238ebce53" providerId="LiveId" clId="{745EEC2F-2EC1-4F05-BDE9-7C29EA798848}" dt="2023-02-24T10:57:38.823" v="849" actId="26606"/>
          <ac:spMkLst>
            <pc:docMk/>
            <pc:sldMk cId="1152012598" sldId="259"/>
            <ac:spMk id="11" creationId="{2633B3B5-CC90-43F0-8714-D31D1F3F0209}"/>
          </ac:spMkLst>
        </pc:spChg>
        <pc:spChg chg="add del">
          <ac:chgData name="tancredisg@gmail.com" userId="68f4d11238ebce53" providerId="LiveId" clId="{745EEC2F-2EC1-4F05-BDE9-7C29EA798848}" dt="2023-02-24T10:56:52.623" v="834" actId="26606"/>
          <ac:spMkLst>
            <pc:docMk/>
            <pc:sldMk cId="1152012598" sldId="259"/>
            <ac:spMk id="12" creationId="{E2384209-CB15-4CDF-9D31-C44FD9A3F20D}"/>
          </ac:spMkLst>
        </pc:spChg>
        <pc:spChg chg="add">
          <ac:chgData name="tancredisg@gmail.com" userId="68f4d11238ebce53" providerId="LiveId" clId="{745EEC2F-2EC1-4F05-BDE9-7C29EA798848}" dt="2023-02-24T10:57:38.823" v="849" actId="26606"/>
          <ac:spMkLst>
            <pc:docMk/>
            <pc:sldMk cId="1152012598" sldId="259"/>
            <ac:spMk id="13" creationId="{A8D57A06-A426-446D-B02C-A2DC6B62E45E}"/>
          </ac:spMkLst>
        </pc:spChg>
        <pc:spChg chg="add del">
          <ac:chgData name="tancredisg@gmail.com" userId="68f4d11238ebce53" providerId="LiveId" clId="{745EEC2F-2EC1-4F05-BDE9-7C29EA798848}" dt="2023-02-24T10:56:52.623" v="834" actId="26606"/>
          <ac:spMkLst>
            <pc:docMk/>
            <pc:sldMk cId="1152012598" sldId="259"/>
            <ac:spMk id="14" creationId="{2633B3B5-CC90-43F0-8714-D31D1F3F0209}"/>
          </ac:spMkLst>
        </pc:spChg>
        <pc:spChg chg="add del">
          <ac:chgData name="tancredisg@gmail.com" userId="68f4d11238ebce53" providerId="LiveId" clId="{745EEC2F-2EC1-4F05-BDE9-7C29EA798848}" dt="2023-02-24T10:56:52.623" v="834" actId="26606"/>
          <ac:spMkLst>
            <pc:docMk/>
            <pc:sldMk cId="1152012598" sldId="259"/>
            <ac:spMk id="16" creationId="{A8D57A06-A426-446D-B02C-A2DC6B62E45E}"/>
          </ac:spMkLst>
        </pc:spChg>
        <pc:spChg chg="add del">
          <ac:chgData name="tancredisg@gmail.com" userId="68f4d11238ebce53" providerId="LiveId" clId="{745EEC2F-2EC1-4F05-BDE9-7C29EA798848}" dt="2023-02-24T10:57:01.209" v="836" actId="26606"/>
          <ac:spMkLst>
            <pc:docMk/>
            <pc:sldMk cId="1152012598" sldId="259"/>
            <ac:spMk id="18" creationId="{80DF40B2-80F7-4E71-B46C-284163F3654A}"/>
          </ac:spMkLst>
        </pc:spChg>
        <pc:spChg chg="add del">
          <ac:chgData name="tancredisg@gmail.com" userId="68f4d11238ebce53" providerId="LiveId" clId="{745EEC2F-2EC1-4F05-BDE9-7C29EA798848}" dt="2023-02-24T10:57:21.525" v="838" actId="26606"/>
          <ac:spMkLst>
            <pc:docMk/>
            <pc:sldMk cId="1152012598" sldId="259"/>
            <ac:spMk id="20" creationId="{AB8C311F-7253-4AED-9701-7FC0708C41C7}"/>
          </ac:spMkLst>
        </pc:spChg>
        <pc:spChg chg="add del">
          <ac:chgData name="tancredisg@gmail.com" userId="68f4d11238ebce53" providerId="LiveId" clId="{745EEC2F-2EC1-4F05-BDE9-7C29EA798848}" dt="2023-02-24T10:57:21.525" v="838" actId="26606"/>
          <ac:spMkLst>
            <pc:docMk/>
            <pc:sldMk cId="1152012598" sldId="259"/>
            <ac:spMk id="21" creationId="{E2384209-CB15-4CDF-9D31-C44FD9A3F20D}"/>
          </ac:spMkLst>
        </pc:spChg>
        <pc:spChg chg="add del">
          <ac:chgData name="tancredisg@gmail.com" userId="68f4d11238ebce53" providerId="LiveId" clId="{745EEC2F-2EC1-4F05-BDE9-7C29EA798848}" dt="2023-02-24T10:57:21.525" v="838" actId="26606"/>
          <ac:spMkLst>
            <pc:docMk/>
            <pc:sldMk cId="1152012598" sldId="259"/>
            <ac:spMk id="22" creationId="{2633B3B5-CC90-43F0-8714-D31D1F3F0209}"/>
          </ac:spMkLst>
        </pc:spChg>
        <pc:spChg chg="add del">
          <ac:chgData name="tancredisg@gmail.com" userId="68f4d11238ebce53" providerId="LiveId" clId="{745EEC2F-2EC1-4F05-BDE9-7C29EA798848}" dt="2023-02-24T10:57:21.525" v="838" actId="26606"/>
          <ac:spMkLst>
            <pc:docMk/>
            <pc:sldMk cId="1152012598" sldId="259"/>
            <ac:spMk id="23" creationId="{A8D57A06-A426-446D-B02C-A2DC6B62E45E}"/>
          </ac:spMkLst>
        </pc:spChg>
        <pc:spChg chg="add del">
          <ac:chgData name="tancredisg@gmail.com" userId="68f4d11238ebce53" providerId="LiveId" clId="{745EEC2F-2EC1-4F05-BDE9-7C29EA798848}" dt="2023-02-24T10:57:23.671" v="840" actId="26606"/>
          <ac:spMkLst>
            <pc:docMk/>
            <pc:sldMk cId="1152012598" sldId="259"/>
            <ac:spMk id="25" creationId="{5E8D2E83-FB3A-40E7-A9E5-7AB389D612B4}"/>
          </ac:spMkLst>
        </pc:spChg>
        <pc:spChg chg="add del">
          <ac:chgData name="tancredisg@gmail.com" userId="68f4d11238ebce53" providerId="LiveId" clId="{745EEC2F-2EC1-4F05-BDE9-7C29EA798848}" dt="2023-02-24T10:57:23.671" v="840" actId="26606"/>
          <ac:spMkLst>
            <pc:docMk/>
            <pc:sldMk cId="1152012598" sldId="259"/>
            <ac:spMk id="26" creationId="{80A4E63A-8855-58F3-98D9-0CD21B48416A}"/>
          </ac:spMkLst>
        </pc:spChg>
        <pc:spChg chg="add del">
          <ac:chgData name="tancredisg@gmail.com" userId="68f4d11238ebce53" providerId="LiveId" clId="{745EEC2F-2EC1-4F05-BDE9-7C29EA798848}" dt="2023-02-24T10:57:26.451" v="842" actId="26606"/>
          <ac:spMkLst>
            <pc:docMk/>
            <pc:sldMk cId="1152012598" sldId="259"/>
            <ac:spMk id="28" creationId="{AB8C311F-7253-4AED-9701-7FC0708C41C7}"/>
          </ac:spMkLst>
        </pc:spChg>
        <pc:spChg chg="add del">
          <ac:chgData name="tancredisg@gmail.com" userId="68f4d11238ebce53" providerId="LiveId" clId="{745EEC2F-2EC1-4F05-BDE9-7C29EA798848}" dt="2023-02-24T10:57:26.451" v="842" actId="26606"/>
          <ac:spMkLst>
            <pc:docMk/>
            <pc:sldMk cId="1152012598" sldId="259"/>
            <ac:spMk id="29" creationId="{E2384209-CB15-4CDF-9D31-C44FD9A3F20D}"/>
          </ac:spMkLst>
        </pc:spChg>
        <pc:spChg chg="add del">
          <ac:chgData name="tancredisg@gmail.com" userId="68f4d11238ebce53" providerId="LiveId" clId="{745EEC2F-2EC1-4F05-BDE9-7C29EA798848}" dt="2023-02-24T10:57:26.451" v="842" actId="26606"/>
          <ac:spMkLst>
            <pc:docMk/>
            <pc:sldMk cId="1152012598" sldId="259"/>
            <ac:spMk id="30" creationId="{2633B3B5-CC90-43F0-8714-D31D1F3F0209}"/>
          </ac:spMkLst>
        </pc:spChg>
        <pc:spChg chg="add del">
          <ac:chgData name="tancredisg@gmail.com" userId="68f4d11238ebce53" providerId="LiveId" clId="{745EEC2F-2EC1-4F05-BDE9-7C29EA798848}" dt="2023-02-24T10:57:26.451" v="842" actId="26606"/>
          <ac:spMkLst>
            <pc:docMk/>
            <pc:sldMk cId="1152012598" sldId="259"/>
            <ac:spMk id="31" creationId="{A8D57A06-A426-446D-B02C-A2DC6B62E45E}"/>
          </ac:spMkLst>
        </pc:spChg>
        <pc:spChg chg="add del">
          <ac:chgData name="tancredisg@gmail.com" userId="68f4d11238ebce53" providerId="LiveId" clId="{745EEC2F-2EC1-4F05-BDE9-7C29EA798848}" dt="2023-02-24T10:57:27.671" v="844" actId="26606"/>
          <ac:spMkLst>
            <pc:docMk/>
            <pc:sldMk cId="1152012598" sldId="259"/>
            <ac:spMk id="33" creationId="{AB8C311F-7253-4AED-9701-7FC0708C41C7}"/>
          </ac:spMkLst>
        </pc:spChg>
        <pc:spChg chg="add del">
          <ac:chgData name="tancredisg@gmail.com" userId="68f4d11238ebce53" providerId="LiveId" clId="{745EEC2F-2EC1-4F05-BDE9-7C29EA798848}" dt="2023-02-24T10:57:27.671" v="844" actId="26606"/>
          <ac:spMkLst>
            <pc:docMk/>
            <pc:sldMk cId="1152012598" sldId="259"/>
            <ac:spMk id="34" creationId="{E2384209-CB15-4CDF-9D31-C44FD9A3F20D}"/>
          </ac:spMkLst>
        </pc:spChg>
        <pc:spChg chg="add del">
          <ac:chgData name="tancredisg@gmail.com" userId="68f4d11238ebce53" providerId="LiveId" clId="{745EEC2F-2EC1-4F05-BDE9-7C29EA798848}" dt="2023-02-24T10:57:27.671" v="844" actId="26606"/>
          <ac:spMkLst>
            <pc:docMk/>
            <pc:sldMk cId="1152012598" sldId="259"/>
            <ac:spMk id="35" creationId="{2633B3B5-CC90-43F0-8714-D31D1F3F0209}"/>
          </ac:spMkLst>
        </pc:spChg>
        <pc:spChg chg="add del">
          <ac:chgData name="tancredisg@gmail.com" userId="68f4d11238ebce53" providerId="LiveId" clId="{745EEC2F-2EC1-4F05-BDE9-7C29EA798848}" dt="2023-02-24T10:57:27.671" v="844" actId="26606"/>
          <ac:spMkLst>
            <pc:docMk/>
            <pc:sldMk cId="1152012598" sldId="259"/>
            <ac:spMk id="36" creationId="{A8D57A06-A426-446D-B02C-A2DC6B62E45E}"/>
          </ac:spMkLst>
        </pc:spChg>
        <pc:spChg chg="add del">
          <ac:chgData name="tancredisg@gmail.com" userId="68f4d11238ebce53" providerId="LiveId" clId="{745EEC2F-2EC1-4F05-BDE9-7C29EA798848}" dt="2023-02-24T10:57:36.358" v="848" actId="26606"/>
          <ac:spMkLst>
            <pc:docMk/>
            <pc:sldMk cId="1152012598" sldId="259"/>
            <ac:spMk id="38" creationId="{42A4FC2C-047E-45A5-965D-8E1E3BF09BC6}"/>
          </ac:spMkLst>
        </pc:spChg>
        <pc:picChg chg="add del mod">
          <ac:chgData name="tancredisg@gmail.com" userId="68f4d11238ebce53" providerId="LiveId" clId="{745EEC2F-2EC1-4F05-BDE9-7C29EA798848}" dt="2023-02-24T10:56:10.698" v="827"/>
          <ac:picMkLst>
            <pc:docMk/>
            <pc:sldMk cId="1152012598" sldId="259"/>
            <ac:picMk id="4" creationId="{7768E27F-D722-D0B4-6921-97C69363E691}"/>
          </ac:picMkLst>
        </pc:picChg>
        <pc:picChg chg="add mod">
          <ac:chgData name="tancredisg@gmail.com" userId="68f4d11238ebce53" providerId="LiveId" clId="{745EEC2F-2EC1-4F05-BDE9-7C29EA798848}" dt="2023-02-24T10:57:38.823" v="849" actId="26606"/>
          <ac:picMkLst>
            <pc:docMk/>
            <pc:sldMk cId="1152012598" sldId="259"/>
            <ac:picMk id="5" creationId="{A2910BA7-2C8F-AECA-B5E9-04CF09C7F515}"/>
          </ac:picMkLst>
        </pc:picChg>
      </pc:sldChg>
      <pc:sldChg chg="modSp new mod">
        <pc:chgData name="tancredisg@gmail.com" userId="68f4d11238ebce53" providerId="LiveId" clId="{745EEC2F-2EC1-4F05-BDE9-7C29EA798848}" dt="2023-02-24T10:43:19.867" v="822" actId="20577"/>
        <pc:sldMkLst>
          <pc:docMk/>
          <pc:sldMk cId="2673238770" sldId="260"/>
        </pc:sldMkLst>
        <pc:spChg chg="mod">
          <ac:chgData name="tancredisg@gmail.com" userId="68f4d11238ebce53" providerId="LiveId" clId="{745EEC2F-2EC1-4F05-BDE9-7C29EA798848}" dt="2023-02-24T10:26:49.839" v="157" actId="20577"/>
          <ac:spMkLst>
            <pc:docMk/>
            <pc:sldMk cId="2673238770" sldId="260"/>
            <ac:spMk id="2" creationId="{EBC2881C-0861-20AE-DA7A-9E2405ABF52D}"/>
          </ac:spMkLst>
        </pc:spChg>
        <pc:spChg chg="mod">
          <ac:chgData name="tancredisg@gmail.com" userId="68f4d11238ebce53" providerId="LiveId" clId="{745EEC2F-2EC1-4F05-BDE9-7C29EA798848}" dt="2023-02-24T10:43:19.867" v="822" actId="20577"/>
          <ac:spMkLst>
            <pc:docMk/>
            <pc:sldMk cId="2673238770" sldId="260"/>
            <ac:spMk id="3" creationId="{1A4C23DE-ED01-7B1A-6BA8-8A642FE7B671}"/>
          </ac:spMkLst>
        </pc:spChg>
      </pc:sldChg>
      <pc:sldChg chg="modSp new mod">
        <pc:chgData name="tancredisg@gmail.com" userId="68f4d11238ebce53" providerId="LiveId" clId="{745EEC2F-2EC1-4F05-BDE9-7C29EA798848}" dt="2023-02-24T11:15:24.599" v="1023" actId="123"/>
        <pc:sldMkLst>
          <pc:docMk/>
          <pc:sldMk cId="4215217866" sldId="261"/>
        </pc:sldMkLst>
        <pc:spChg chg="mod">
          <ac:chgData name="tancredisg@gmail.com" userId="68f4d11238ebce53" providerId="LiveId" clId="{745EEC2F-2EC1-4F05-BDE9-7C29EA798848}" dt="2023-02-24T11:09:25.943" v="921" actId="20577"/>
          <ac:spMkLst>
            <pc:docMk/>
            <pc:sldMk cId="4215217866" sldId="261"/>
            <ac:spMk id="2" creationId="{604A90C6-200E-0C45-042E-103A413E63D8}"/>
          </ac:spMkLst>
        </pc:spChg>
        <pc:spChg chg="mod">
          <ac:chgData name="tancredisg@gmail.com" userId="68f4d11238ebce53" providerId="LiveId" clId="{745EEC2F-2EC1-4F05-BDE9-7C29EA798848}" dt="2023-02-24T11:15:24.599" v="1023" actId="123"/>
          <ac:spMkLst>
            <pc:docMk/>
            <pc:sldMk cId="4215217866" sldId="261"/>
            <ac:spMk id="3" creationId="{1B5A87D0-AA5E-2BD2-8FD2-3B49D91AB5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A4DB7-9B76-757A-2EBD-1D60E8242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458800D-223F-2929-A274-DBB4C749A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4FE8FE-5EE0-21D7-2262-6401FE78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28C6-E72F-4FC3-A540-E186352FBCFB}" type="datetimeFigureOut">
              <a:rPr lang="it-IT" smtClean="0"/>
              <a:t>24/02/2023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A0E6ED-1A26-F1C8-E62E-84462AA26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901218-16BC-0530-CA5B-C9DC38A3C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D008-E256-46E1-99F5-158171E21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73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F1F7B1-797C-EA72-61D1-95DADD90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5B0730-86CF-375D-241C-0042851EB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864E79-5933-1FE5-1268-78E160CBF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28C6-E72F-4FC3-A540-E186352FBCFB}" type="datetimeFigureOut">
              <a:rPr lang="it-IT" smtClean="0"/>
              <a:t>24/02/2023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C6542B-549F-5AA7-1A89-794E7344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5B5BB3-58FE-06F5-7EED-0D063B2E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D008-E256-46E1-99F5-158171E21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98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FCA4DFD-6F99-5ABB-6258-0DC3E40A6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79C6E4-6417-5374-A4C4-D3EF507AD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F51459-D038-A29E-6671-F4173610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28C6-E72F-4FC3-A540-E186352FBCFB}" type="datetimeFigureOut">
              <a:rPr lang="it-IT" smtClean="0"/>
              <a:t>24/02/2023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5CE771-6FDF-A0D5-5922-04446AC6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743F40-72C6-EEC8-9F53-C6ECF51E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D008-E256-46E1-99F5-158171E21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37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3BD790-641D-0983-89EF-FEA6062F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9616B1-4A8C-4F4E-1854-DA60B0EDA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A2D275-87DE-E8AB-05A8-3F78D538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28C6-E72F-4FC3-A540-E186352FBCFB}" type="datetimeFigureOut">
              <a:rPr lang="it-IT" smtClean="0"/>
              <a:t>24/02/2023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F77DF6-2F67-86D7-CE4A-A1B9838B7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8DA852-CE13-501D-23EC-B03C3B8B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D008-E256-46E1-99F5-158171E21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17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5CB7DE-8606-07BD-4BD6-30445E83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6ED3B0-D7C0-DADF-DE59-8D41C740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4B4531-7956-D410-0A22-C89807C9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28C6-E72F-4FC3-A540-E186352FBCFB}" type="datetimeFigureOut">
              <a:rPr lang="it-IT" smtClean="0"/>
              <a:t>24/02/2023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BBC0A8-2C4D-55DC-3EC9-EFADFB53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48AF3B-EEA1-FD45-B4C3-832A00C1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D008-E256-46E1-99F5-158171E21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75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58DFC0-AEA8-129D-4480-0419270E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791A8C-EC89-4FC7-85CD-3A1D50BBE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7304D9A-5FCD-6F63-E2AD-2AE24ADB4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97D337-C391-3F1B-2133-CC8936D8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28C6-E72F-4FC3-A540-E186352FBCFB}" type="datetimeFigureOut">
              <a:rPr lang="it-IT" smtClean="0"/>
              <a:t>24/02/2023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49286E-9AD9-2E6F-EE88-1E19D4D0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19E9D9-6EF0-0194-9C9D-20069028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D008-E256-46E1-99F5-158171E21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847584-1740-9964-6A4E-471EA998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9AC983-3CA0-95B5-60FE-79A21CD98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051E60-783F-B24D-EEB6-FE0EEB4BF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1303DB-EBE3-5D31-48DA-02B5BB464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B3FCA25-833C-D663-FD08-035111FCB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F285401-A076-D56B-24A5-0B36ACE82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28C6-E72F-4FC3-A540-E186352FBCFB}" type="datetimeFigureOut">
              <a:rPr lang="it-IT" smtClean="0"/>
              <a:t>24/02/2023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02F7C81-A502-99EE-74EF-7535EAEC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B59B794-D823-2CD4-D363-CFA53402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D008-E256-46E1-99F5-158171E21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27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2391EE-27CC-3389-21EC-88C0956A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800C2A4-9E61-F3DC-7FB0-8115AC91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28C6-E72F-4FC3-A540-E186352FBCFB}" type="datetimeFigureOut">
              <a:rPr lang="it-IT" smtClean="0"/>
              <a:t>24/02/2023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09FD81E-8775-5C04-C79D-0DC52C47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31DBE2-1EE1-7836-38B4-F07B6778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D008-E256-46E1-99F5-158171E21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978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ED0CE8-CE07-3695-000B-7128558A9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28C6-E72F-4FC3-A540-E186352FBCFB}" type="datetimeFigureOut">
              <a:rPr lang="it-IT" smtClean="0"/>
              <a:t>24/02/2023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E694CC6-5727-0F98-235D-00F1AE1E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A88BD1-0515-D93B-0ED2-8754AE65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D008-E256-46E1-99F5-158171E21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48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73BAF9-E4AF-A497-307C-9A851A53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4BE7B4-5F7A-F161-655B-0B186B2EE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970D1A-2B83-9135-A531-A269DCF79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DC2EAF-C97B-2921-34AD-B48379F00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28C6-E72F-4FC3-A540-E186352FBCFB}" type="datetimeFigureOut">
              <a:rPr lang="it-IT" smtClean="0"/>
              <a:t>24/02/2023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FCC701-9EBD-07E0-D61B-E4667EC84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048D2E-03E9-7C28-18C3-21D787A3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D008-E256-46E1-99F5-158171E21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17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9C631E-3191-13B0-3D56-5E1E76C75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5FEECBC-5841-9EA5-11BB-1FA139BD4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E8C4D1-B343-3A0A-0264-D4A060582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3E1E44-39C0-A995-2BB9-75BB1320D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28C6-E72F-4FC3-A540-E186352FBCFB}" type="datetimeFigureOut">
              <a:rPr lang="it-IT" smtClean="0"/>
              <a:t>24/02/2023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708988-E410-C76E-CDBA-B87345561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A08837-265D-BEA8-E25F-73D082A2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D008-E256-46E1-99F5-158171E21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2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91171B3-F14A-8660-97B1-78BC03CA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1F1E20-F679-ECE3-E2A7-B00BA5606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07D3C1-0153-2037-2169-2C8064E96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28C6-E72F-4FC3-A540-E186352FBCFB}" type="datetimeFigureOut">
              <a:rPr lang="it-IT" smtClean="0"/>
              <a:t>24/02/2023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8CE71-4808-A659-54C9-BDF5FEA80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783B0E-84CA-263E-97BB-781407351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2D008-E256-46E1-99F5-158171E21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42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2910BA7-2C8F-AECA-B5E9-04CF09C7F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537" y="457200"/>
            <a:ext cx="644292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1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B7E8235-2BA3-EF65-8D58-DFCE150A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Saffo, fr. 16 Voigt (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cosa più bella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FA62C38-D52C-8CA0-D6FC-EECC63F1C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Ο]ἰ μὲν ἰππήων στρότον, οἰ δὲ πέσδων,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οἰ δὲ νάων φαῖσ’ ἐπ[ὶ] γᾶν μέλαι[ν]αν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ἔ]μμεναι κάλλιστον, ἔγω δὲ κῆν’ ὄτ-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τω τις ἔραται.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πά]γχυ δ’ εὔμαρες σύνετον πόησαι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π]άντι τ[οῦ]τ’, ἀ γὰρ πολὺ περσ[κέθοισ]α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κάλ]λος [ἀνθ]ρώπων Ἐλένα [τὸ]ν ἄνδρα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τὸν] [πανάρ]ιστον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0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F11DD8-DFD7-274B-D6C9-9F7109876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480"/>
            <a:ext cx="10515600" cy="6421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καλλ[ίποι]σ’ ἔβα ‘ς Τροίαν πλέο[ισα</a:t>
            </a:r>
          </a:p>
          <a:p>
            <a:pPr marL="0" indent="0">
              <a:buNone/>
            </a:pP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κωὐδ[ὲ πα]ῖδος οὔδε φίλων το[κ]ήων</a:t>
            </a:r>
          </a:p>
          <a:p>
            <a:pPr marL="0" indent="0">
              <a:buNone/>
            </a:pP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πάμπαν] ἐμνάσθ[η], ἀ[λλὰ] παράγαγ’ αὔταν</a:t>
            </a:r>
          </a:p>
          <a:p>
            <a:pPr marL="0" indent="0">
              <a:buNone/>
            </a:pP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Κύπρις ἔραι]σαν</a:t>
            </a:r>
            <a:endParaRPr lang="it-I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   ]αμπτον γὰρ [   </a:t>
            </a:r>
          </a:p>
          <a:p>
            <a:pPr marL="0" indent="0">
              <a:buNone/>
            </a:pP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   ] κούφως τ[   ]όη[.]ν̣</a:t>
            </a:r>
          </a:p>
          <a:p>
            <a:pPr marL="0" indent="0">
              <a:buNone/>
            </a:pP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] νῦν Ἀνακτορί[ας ὀνὲ]μναι-</a:t>
            </a:r>
          </a:p>
          <a:p>
            <a:pPr marL="0" indent="0">
              <a:buNone/>
            </a:pP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σ’ οὐ ] παρεοίσας,</a:t>
            </a:r>
            <a:endParaRPr lang="it-I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τᾶ]ς [κ]ε βολλοίμαν ἔρατόν τε βᾶμα</a:t>
            </a:r>
          </a:p>
          <a:p>
            <a:pPr marL="0" indent="0">
              <a:buNone/>
            </a:pP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κἀμάρυχμα λάμπρον ἴδην προσώπω</a:t>
            </a:r>
          </a:p>
          <a:p>
            <a:pPr marL="0" indent="0">
              <a:buNone/>
            </a:pP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ἢ τὰ Λύδων ἄρματα [κἀν ὄπλοισι]</a:t>
            </a:r>
          </a:p>
          <a:p>
            <a:pPr marL="0" indent="0">
              <a:buNone/>
            </a:pP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πεσδομ]άχεντας.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6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964F9F-6F84-BCD8-3AD6-DB70A17AC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6560"/>
            <a:ext cx="10515600" cy="5760403"/>
          </a:xfrm>
        </p:spPr>
        <p:txBody>
          <a:bodyPr/>
          <a:lstStyle/>
          <a:p>
            <a:pPr marL="0" indent="0" algn="just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Alcuni un esercito di cavalieri, altri di fanti, altri di navi, dicono che sia la cosa più bella sulla nera terra; io ciò che ognuno ama. Ed è molto facile farlo capire a tutti: colei che di gran lunga superò in bellezza i mortali, Elena, avendo abbandonato il valorosissimo marito, andò per mare a Troia e non si ricordò affatto della figlia né dei cari genitori, ma Cipride la trascinò innamorata… Facilmente… Ora mi ha fatto venire in mente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Anattoria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 non è qui. Di lei vorrei vedere il seducente passo e il lucente splendore del volto, più che i carri dei Lidi e i fanti in armi.</a:t>
            </a:r>
          </a:p>
        </p:txBody>
      </p:sp>
    </p:spTree>
    <p:extLst>
      <p:ext uri="{BB962C8B-B14F-4D97-AF65-F5344CB8AC3E}">
        <p14:creationId xmlns:p14="http://schemas.microsoft.com/office/powerpoint/2010/main" val="253461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C2881C-0861-20AE-DA7A-9E2405ABF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Alceo, fr. 283 Voigt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4C23DE-ED01-7B1A-6BA8-8A642FE7B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sconvolse nel petto il cuore a Elena d’Argo, che folle per l’eroe troiano traditore degli ospiti con lui fuggì per mare, e in casa abbandonò la figlia e il talamo sontuoso del marito, indotta a cedere nell’animo all’amore, lei che nacque da Leda e Zeus… follia… e molti dei fratelli ha il nero suolo della piana di Troia, uccisi in guerra a causa sua, tra i carri rovesciati nella polvere molti guerrieri dallo sguardo vivido giacquero calpestati, atroce gioia al chiaro Achille. (trad. G. Nuzzo)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3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4A90C6-200E-0C45-042E-103A413E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Stesicoro, fr. 15 Page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5A87D0-AA5E-2BD2-8FD2-3B49D91AB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ὐκ ἔστ’ ἔτυμος λόγος οὗτος, 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οὐδ’ ἔβας ἐν νηυσὶν ἐυσσέλμοις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οὐδ’ ἵκεο πέργαμα Τροίας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è vero questo discorso, non salisti su navi dai bei banchi, non giungesti alla rocca di Troia.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17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472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Saffo, fr. 16 Voigt (La cosa più bella)</vt:lpstr>
      <vt:lpstr>Presentazione standard di PowerPoint</vt:lpstr>
      <vt:lpstr>Presentazione standard di PowerPoint</vt:lpstr>
      <vt:lpstr>Alceo, fr. 283 Voigt</vt:lpstr>
      <vt:lpstr>Stesicoro, fr. 15 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Saffo, fr. 16 Voigt (La cosa più bella)</dc:title>
  <dc:creator>tancredisg@gmail.com</dc:creator>
  <cp:lastModifiedBy>tancredisg@gmail.com</cp:lastModifiedBy>
  <cp:revision>1</cp:revision>
  <dcterms:created xsi:type="dcterms:W3CDTF">2023-02-24T09:16:33Z</dcterms:created>
  <dcterms:modified xsi:type="dcterms:W3CDTF">2023-02-24T11:15:24Z</dcterms:modified>
</cp:coreProperties>
</file>