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42D77E-EF72-42ED-848D-59962FB0B6C3}" v="3" dt="2023-02-01T11:30:44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sg@gmail.com" userId="68f4d11238ebce53" providerId="LiveId" clId="{5B42D77E-EF72-42ED-848D-59962FB0B6C3}"/>
    <pc:docChg chg="undo redo custSel addSld modSld">
      <pc:chgData name="tancredisg@gmail.com" userId="68f4d11238ebce53" providerId="LiveId" clId="{5B42D77E-EF72-42ED-848D-59962FB0B6C3}" dt="2023-02-01T14:05:54.137" v="289" actId="120"/>
      <pc:docMkLst>
        <pc:docMk/>
      </pc:docMkLst>
      <pc:sldChg chg="addSp delSp modSp new mod setBg">
        <pc:chgData name="tancredisg@gmail.com" userId="68f4d11238ebce53" providerId="LiveId" clId="{5B42D77E-EF72-42ED-848D-59962FB0B6C3}" dt="2023-02-01T11:31:28.815" v="16" actId="255"/>
        <pc:sldMkLst>
          <pc:docMk/>
          <pc:sldMk cId="3593656175" sldId="260"/>
        </pc:sldMkLst>
        <pc:spChg chg="del">
          <ac:chgData name="tancredisg@gmail.com" userId="68f4d11238ebce53" providerId="LiveId" clId="{5B42D77E-EF72-42ED-848D-59962FB0B6C3}" dt="2023-02-01T11:30:01.195" v="1" actId="21"/>
          <ac:spMkLst>
            <pc:docMk/>
            <pc:sldMk cId="3593656175" sldId="260"/>
            <ac:spMk id="2" creationId="{CE0FCB0B-746A-D611-95C0-DF191CDDD23D}"/>
          </ac:spMkLst>
        </pc:spChg>
        <pc:spChg chg="del mod">
          <ac:chgData name="tancredisg@gmail.com" userId="68f4d11238ebce53" providerId="LiveId" clId="{5B42D77E-EF72-42ED-848D-59962FB0B6C3}" dt="2023-02-01T11:30:07.792" v="3"/>
          <ac:spMkLst>
            <pc:docMk/>
            <pc:sldMk cId="3593656175" sldId="260"/>
            <ac:spMk id="3" creationId="{62746920-49EC-5DE2-82EA-037A9C55B80E}"/>
          </ac:spMkLst>
        </pc:spChg>
        <pc:spChg chg="add mod">
          <ac:chgData name="tancredisg@gmail.com" userId="68f4d11238ebce53" providerId="LiveId" clId="{5B42D77E-EF72-42ED-848D-59962FB0B6C3}" dt="2023-02-01T11:31:28.815" v="16" actId="255"/>
          <ac:spMkLst>
            <pc:docMk/>
            <pc:sldMk cId="3593656175" sldId="260"/>
            <ac:spMk id="6" creationId="{FCF22858-0044-BFD9-A42B-3DA99F6E9380}"/>
          </ac:spMkLst>
        </pc:spChg>
        <pc:spChg chg="add">
          <ac:chgData name="tancredisg@gmail.com" userId="68f4d11238ebce53" providerId="LiveId" clId="{5B42D77E-EF72-42ED-848D-59962FB0B6C3}" dt="2023-02-01T11:30:26.261" v="5" actId="26606"/>
          <ac:spMkLst>
            <pc:docMk/>
            <pc:sldMk cId="3593656175" sldId="260"/>
            <ac:spMk id="10" creationId="{A9F529C3-C941-49FD-8C67-82F134F64BDB}"/>
          </ac:spMkLst>
        </pc:spChg>
        <pc:spChg chg="add">
          <ac:chgData name="tancredisg@gmail.com" userId="68f4d11238ebce53" providerId="LiveId" clId="{5B42D77E-EF72-42ED-848D-59962FB0B6C3}" dt="2023-02-01T11:30:26.261" v="5" actId="26606"/>
          <ac:spMkLst>
            <pc:docMk/>
            <pc:sldMk cId="3593656175" sldId="260"/>
            <ac:spMk id="12" creationId="{20586029-32A0-47E5-9AEC-AE3ABA6B94D0}"/>
          </ac:spMkLst>
        </pc:spChg>
        <pc:picChg chg="add mod">
          <ac:chgData name="tancredisg@gmail.com" userId="68f4d11238ebce53" providerId="LiveId" clId="{5B42D77E-EF72-42ED-848D-59962FB0B6C3}" dt="2023-02-01T11:30:26.261" v="5" actId="26606"/>
          <ac:picMkLst>
            <pc:docMk/>
            <pc:sldMk cId="3593656175" sldId="260"/>
            <ac:picMk id="4" creationId="{89932F82-CCB2-D136-5BFA-6F75CE77DDA6}"/>
          </ac:picMkLst>
        </pc:picChg>
        <pc:picChg chg="add mod">
          <ac:chgData name="tancredisg@gmail.com" userId="68f4d11238ebce53" providerId="LiveId" clId="{5B42D77E-EF72-42ED-848D-59962FB0B6C3}" dt="2023-02-01T11:30:26.261" v="5" actId="26606"/>
          <ac:picMkLst>
            <pc:docMk/>
            <pc:sldMk cId="3593656175" sldId="260"/>
            <ac:picMk id="5" creationId="{27CFA711-91FA-946C-0E21-7EA3B1C5A7DD}"/>
          </ac:picMkLst>
        </pc:picChg>
        <pc:cxnChg chg="add">
          <ac:chgData name="tancredisg@gmail.com" userId="68f4d11238ebce53" providerId="LiveId" clId="{5B42D77E-EF72-42ED-848D-59962FB0B6C3}" dt="2023-02-01T11:30:26.261" v="5" actId="26606"/>
          <ac:cxnSpMkLst>
            <pc:docMk/>
            <pc:sldMk cId="3593656175" sldId="260"/>
            <ac:cxnSpMk id="14" creationId="{8C730EAB-A532-4295-A302-FB4B90DB9F5E}"/>
          </ac:cxnSpMkLst>
        </pc:cxnChg>
      </pc:sldChg>
      <pc:sldChg chg="modSp new mod">
        <pc:chgData name="tancredisg@gmail.com" userId="68f4d11238ebce53" providerId="LiveId" clId="{5B42D77E-EF72-42ED-848D-59962FB0B6C3}" dt="2023-02-01T12:35:41.008" v="94" actId="20577"/>
        <pc:sldMkLst>
          <pc:docMk/>
          <pc:sldMk cId="1372996688" sldId="261"/>
        </pc:sldMkLst>
        <pc:spChg chg="mod">
          <ac:chgData name="tancredisg@gmail.com" userId="68f4d11238ebce53" providerId="LiveId" clId="{5B42D77E-EF72-42ED-848D-59962FB0B6C3}" dt="2023-02-01T12:28:37.964" v="55" actId="20577"/>
          <ac:spMkLst>
            <pc:docMk/>
            <pc:sldMk cId="1372996688" sldId="261"/>
            <ac:spMk id="2" creationId="{354CA7F8-8E16-7153-E265-4EFDBDF27314}"/>
          </ac:spMkLst>
        </pc:spChg>
        <pc:spChg chg="mod">
          <ac:chgData name="tancredisg@gmail.com" userId="68f4d11238ebce53" providerId="LiveId" clId="{5B42D77E-EF72-42ED-848D-59962FB0B6C3}" dt="2023-02-01T12:35:41.008" v="94" actId="20577"/>
          <ac:spMkLst>
            <pc:docMk/>
            <pc:sldMk cId="1372996688" sldId="261"/>
            <ac:spMk id="3" creationId="{9BBA4B0D-ADCF-2E3E-ABFF-B66CD5AFE8F2}"/>
          </ac:spMkLst>
        </pc:spChg>
      </pc:sldChg>
      <pc:sldChg chg="modSp new mod">
        <pc:chgData name="tancredisg@gmail.com" userId="68f4d11238ebce53" providerId="LiveId" clId="{5B42D77E-EF72-42ED-848D-59962FB0B6C3}" dt="2023-02-01T12:57:34.303" v="266" actId="123"/>
        <pc:sldMkLst>
          <pc:docMk/>
          <pc:sldMk cId="1508538494" sldId="262"/>
        </pc:sldMkLst>
        <pc:spChg chg="mod">
          <ac:chgData name="tancredisg@gmail.com" userId="68f4d11238ebce53" providerId="LiveId" clId="{5B42D77E-EF72-42ED-848D-59962FB0B6C3}" dt="2023-02-01T12:44:14.147" v="119" actId="20577"/>
          <ac:spMkLst>
            <pc:docMk/>
            <pc:sldMk cId="1508538494" sldId="262"/>
            <ac:spMk id="2" creationId="{F160CFAF-20A8-4724-3CE8-A9C003668627}"/>
          </ac:spMkLst>
        </pc:spChg>
        <pc:spChg chg="mod">
          <ac:chgData name="tancredisg@gmail.com" userId="68f4d11238ebce53" providerId="LiveId" clId="{5B42D77E-EF72-42ED-848D-59962FB0B6C3}" dt="2023-02-01T12:57:34.303" v="266" actId="123"/>
          <ac:spMkLst>
            <pc:docMk/>
            <pc:sldMk cId="1508538494" sldId="262"/>
            <ac:spMk id="3" creationId="{5B7D3232-0EE6-99E9-B4F9-CD8625A0438B}"/>
          </ac:spMkLst>
        </pc:spChg>
      </pc:sldChg>
      <pc:sldChg chg="delSp modSp new mod">
        <pc:chgData name="tancredisg@gmail.com" userId="68f4d11238ebce53" providerId="LiveId" clId="{5B42D77E-EF72-42ED-848D-59962FB0B6C3}" dt="2023-02-01T14:05:54.137" v="289" actId="120"/>
        <pc:sldMkLst>
          <pc:docMk/>
          <pc:sldMk cId="2240442294" sldId="263"/>
        </pc:sldMkLst>
        <pc:spChg chg="del">
          <ac:chgData name="tancredisg@gmail.com" userId="68f4d11238ebce53" providerId="LiveId" clId="{5B42D77E-EF72-42ED-848D-59962FB0B6C3}" dt="2023-02-01T14:05:12.267" v="270" actId="21"/>
          <ac:spMkLst>
            <pc:docMk/>
            <pc:sldMk cId="2240442294" sldId="263"/>
            <ac:spMk id="2" creationId="{7F2DC595-CE7A-8DA7-6B72-69C1675D3071}"/>
          </ac:spMkLst>
        </pc:spChg>
        <pc:spChg chg="mod">
          <ac:chgData name="tancredisg@gmail.com" userId="68f4d11238ebce53" providerId="LiveId" clId="{5B42D77E-EF72-42ED-848D-59962FB0B6C3}" dt="2023-02-01T14:05:54.137" v="289" actId="120"/>
          <ac:spMkLst>
            <pc:docMk/>
            <pc:sldMk cId="2240442294" sldId="263"/>
            <ac:spMk id="3" creationId="{2DB81437-146C-693D-DDEA-D0D402B4EC9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28231F-FA5E-0C05-8D2F-C1CBDCC7A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2E0776-5C68-3392-0E68-8CFB424C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14BAE7-FE32-7958-B2C2-BAA29428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545-3ED3-4589-A66D-ABB9753202F7}" type="datetimeFigureOut">
              <a:rPr lang="it-IT" smtClean="0"/>
              <a:t>01/02/2023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6FB049-3606-ABC6-F83E-5351E077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E77BCD-1228-C22C-BB8A-04A3C771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C4E-717A-4C7D-AC42-002A36CA0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73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866211-C0B2-372E-7DEF-3CA2A04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64AE0-73FF-7734-5B5B-0139E3A44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6B2B9-30F7-0C3B-9C65-B77B1748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545-3ED3-4589-A66D-ABB9753202F7}" type="datetimeFigureOut">
              <a:rPr lang="it-IT" smtClean="0"/>
              <a:t>01/02/2023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85E67C-3272-F828-7234-E0EB721F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402563-E14F-57EE-C92C-659B7E9B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C4E-717A-4C7D-AC42-002A36CA0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73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74A0A35-BFC5-2D03-DEA1-B7E8A4D89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B1159B-FF13-1381-AD8C-B3DD2B529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F4FAEC-C7CB-43D0-2F71-C48B4451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545-3ED3-4589-A66D-ABB9753202F7}" type="datetimeFigureOut">
              <a:rPr lang="it-IT" smtClean="0"/>
              <a:t>01/02/2023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F8A758-F1E1-335B-D51B-8A0CADE2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5A23D7-3F44-C5A0-5F46-07F5ED89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C4E-717A-4C7D-AC42-002A36CA0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83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F17D57-DCA9-3D6B-F1D6-8E211BAF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7D7A87-EE21-AE12-2C48-E319A976E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A36936-FB62-F074-70DE-4D542C9E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545-3ED3-4589-A66D-ABB9753202F7}" type="datetimeFigureOut">
              <a:rPr lang="it-IT" smtClean="0"/>
              <a:t>01/02/2023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5C9CC4-E024-C080-D07E-E20F8F54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44F81B-62AD-8C46-E78C-0A640E47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C4E-717A-4C7D-AC42-002A36CA0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5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A415D5-2D2B-A2CE-2B7E-C001068E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0353D9-A06F-22BA-CA60-88EBED960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405F51-F3E3-F83A-2178-2969B7B2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545-3ED3-4589-A66D-ABB9753202F7}" type="datetimeFigureOut">
              <a:rPr lang="it-IT" smtClean="0"/>
              <a:t>01/02/2023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A6776F-7FD7-BDC8-CB43-5CDE5080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F4DF8C-D8F7-1C54-221F-CC8C1530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C4E-717A-4C7D-AC42-002A36CA0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42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1DFCC-DD40-EB64-EFB6-DE460CA4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24F477-3A3B-B869-B9A0-9F5C624E4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922BC8-C490-2C4C-B0E3-2226168A2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6F7B-D1AE-DF17-6264-8C5F00F9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545-3ED3-4589-A66D-ABB9753202F7}" type="datetimeFigureOut">
              <a:rPr lang="it-IT" smtClean="0"/>
              <a:t>01/02/2023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17558B-452F-A4F5-4A64-CFF88ABD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95116C-C5A9-34AE-1D49-70336D66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C4E-717A-4C7D-AC42-002A36CA0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4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A9AD94-0BE8-D4B2-6328-77EC0AC4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E97AD7-08D2-3CFC-B947-E95F98455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671200-E134-2D3F-2F1A-75C49F8C4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2B46650-EF82-82B6-A7AF-8055AC8FD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EF44BA0-FB53-A822-D071-674014670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50651-084F-160E-C85B-63CB3FDB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545-3ED3-4589-A66D-ABB9753202F7}" type="datetimeFigureOut">
              <a:rPr lang="it-IT" smtClean="0"/>
              <a:t>01/02/2023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8B28E-9248-E6D8-E632-C5509655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47BEBB1-8F9A-F14C-507D-71A60DE9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C4E-717A-4C7D-AC42-002A36CA0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06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B5B7A6-DF6C-6ABA-EABC-7D0845EB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729D761-55F9-4FB3-BF7D-B801FDA3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545-3ED3-4589-A66D-ABB9753202F7}" type="datetimeFigureOut">
              <a:rPr lang="it-IT" smtClean="0"/>
              <a:t>01/02/2023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0E0708-B46B-E6D9-719A-F775F17E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A5A571-039F-0070-8B87-1EBB78CF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C4E-717A-4C7D-AC42-002A36CA0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54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7948CDA-49CC-70FB-44FB-A931E164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545-3ED3-4589-A66D-ABB9753202F7}" type="datetimeFigureOut">
              <a:rPr lang="it-IT" smtClean="0"/>
              <a:t>01/02/2023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AA5EF9-86D9-6929-1194-D567BF91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2A60D1-69C5-141E-D9F8-E7CBA642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C4E-717A-4C7D-AC42-002A36CA0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80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60C64-11A8-0D5B-C2B4-9FEA7165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7045A6-5944-2A34-0571-81C31EE51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88F8D3-162C-6708-A844-2E4B45D62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FFEE6B-88D7-9F0D-C6A0-0B8E0F50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545-3ED3-4589-A66D-ABB9753202F7}" type="datetimeFigureOut">
              <a:rPr lang="it-IT" smtClean="0"/>
              <a:t>01/02/2023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A92D22-704A-233A-FDCE-D116E8AB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520C76-C9C1-BEDA-BBF3-BA47F4C7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C4E-717A-4C7D-AC42-002A36CA0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13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31D13A-CDA9-8C2D-9C63-9F1065EA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141224-24A8-BDB0-3405-C2235B23D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1FC959-6D11-A259-4FD9-9B168ABF9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8659D3-B2D1-5DFA-8924-B93A36D3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545-3ED3-4589-A66D-ABB9753202F7}" type="datetimeFigureOut">
              <a:rPr lang="it-IT" smtClean="0"/>
              <a:t>01/02/2023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90067F-6658-F8CC-0818-40E02EC8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20B57A-3EB9-A245-BAE7-9512EF33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C4E-717A-4C7D-AC42-002A36CA0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26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49D23D7-2215-9502-939C-4770BA626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B6ABE6-4859-5FDB-9EAD-78370227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0E9E33-16C1-FC68-FA80-25C99428A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B3545-3ED3-4589-A66D-ABB9753202F7}" type="datetimeFigureOut">
              <a:rPr lang="it-IT" smtClean="0"/>
              <a:t>01/02/2023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E5DCAB-7412-ECB1-40CF-CEB1A9012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9580AB-0948-5259-BD83-246BBFBA7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32C4E-717A-4C7D-AC42-002A36CA0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4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AE40AC4-F20A-E8F1-9E32-20D766618D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2868" y="462756"/>
            <a:ext cx="3852264" cy="5932488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E9E3C3D-4702-98C3-215E-FD44360C93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064" y="462757"/>
            <a:ext cx="4092575" cy="59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5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B90A042-4D1E-AF95-A88C-68D9F723F4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4386" y="263525"/>
            <a:ext cx="3989228" cy="6137275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F5D8D89-D14B-1B3D-220A-764786FFAF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38081" y="263524"/>
            <a:ext cx="4002797" cy="61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6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9932F82-CCB2-D136-5BFA-6F75CE77D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3095969"/>
            <a:ext cx="5294716" cy="6660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27CFA711-91FA-946C-0E21-7EA3B1C5A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29" y="643467"/>
            <a:ext cx="5181091" cy="557106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F22858-0044-BFD9-A42B-3DA99F6E9380}"/>
              </a:ext>
            </a:extLst>
          </p:cNvPr>
          <p:cNvSpPr txBox="1"/>
          <p:nvPr/>
        </p:nvSpPr>
        <p:spPr>
          <a:xfrm>
            <a:off x="700280" y="2861713"/>
            <a:ext cx="499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Saffo</a:t>
            </a:r>
          </a:p>
        </p:txBody>
      </p:sp>
    </p:spTree>
    <p:extLst>
      <p:ext uri="{BB962C8B-B14F-4D97-AF65-F5344CB8AC3E}">
        <p14:creationId xmlns:p14="http://schemas.microsoft.com/office/powerpoint/2010/main" val="359365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4CA7F8-8E16-7153-E265-4EFDBDF27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Leopardi,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Ultimo canto di Saffo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BA4B0D-ADCF-2E3E-ABFF-B66CD5AFE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[…] Bello il tuo manto, o divo cielo, e bella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 tu, rorida terra. Ahi! di codesta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beltá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parte nessuna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misera Saffo i numi e l’empia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sorte non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fenno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[…]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Arcano è tutto,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fuor che il nostro dolor. Negletta prole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nascemmo al pianto, e la ragione in grembo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de’ celesti si posa. […]</a:t>
            </a:r>
          </a:p>
        </p:txBody>
      </p:sp>
    </p:spTree>
    <p:extLst>
      <p:ext uri="{BB962C8B-B14F-4D97-AF65-F5344CB8AC3E}">
        <p14:creationId xmlns:p14="http://schemas.microsoft.com/office/powerpoint/2010/main" val="137299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B81437-146C-693D-DDEA-D0D402B4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080"/>
            <a:ext cx="10515600" cy="5790883"/>
          </a:xfrm>
        </p:spPr>
        <p:txBody>
          <a:bodyPr/>
          <a:lstStyle/>
          <a:p>
            <a:pPr marL="0" indent="0">
              <a:buNone/>
            </a:pPr>
            <a:r>
              <a:rPr lang="it-IT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Ogni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piú</a:t>
            </a:r>
            <a:r>
              <a:rPr lang="it-IT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lieto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giorno di nostra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etá</a:t>
            </a:r>
            <a:r>
              <a:rPr lang="it-IT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primo s’invola.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Sottentra il morbo, e la vecchiezza, e l’ombra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della gelida morte. Ecco di tante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sperate palme e dilettosi errori,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Tartaro m’avanza; e il prode ingegno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 la tenaria diva,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l’atra notte, e la silente riva.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4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0CFAF-20A8-4724-3CE8-A9C00366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Saffo, fr. 168b Voigt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7D3232-0EE6-99E9-B4F9-CD8625A04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Δέδυκε μὲν ἀ σελάννα</a:t>
            </a:r>
            <a:b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καὶ Πληΐαδες· μέσαι δὲ</a:t>
            </a:r>
            <a:b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νύκτες, παρὰ δ’ ἔρχετ’ ὤρα·</a:t>
            </a:r>
            <a:b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ἔγω δὲ μόνα κατεύδω</a:t>
            </a:r>
            <a:r>
              <a:rPr lang="it-IT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tramontata la luna e anche le Pleiadi; è mezzanotte, trascorre il tempo, ma io dormo sola.</a:t>
            </a:r>
          </a:p>
        </p:txBody>
      </p:sp>
    </p:spTree>
    <p:extLst>
      <p:ext uri="{BB962C8B-B14F-4D97-AF65-F5344CB8AC3E}">
        <p14:creationId xmlns:p14="http://schemas.microsoft.com/office/powerpoint/2010/main" val="1508538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190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Leopardi, Ultimo canto di Saffo</vt:lpstr>
      <vt:lpstr>Presentazione standard di PowerPoint</vt:lpstr>
      <vt:lpstr>Saffo, fr. 168b Voigt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Tancredi Saverio Greco</dc:creator>
  <cp:lastModifiedBy>tancredisg@gmail.com</cp:lastModifiedBy>
  <cp:revision>1</cp:revision>
  <dcterms:created xsi:type="dcterms:W3CDTF">2023-02-01T09:57:15Z</dcterms:created>
  <dcterms:modified xsi:type="dcterms:W3CDTF">2023-02-01T14:05:57Z</dcterms:modified>
</cp:coreProperties>
</file>