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2" r:id="rId5"/>
    <p:sldId id="259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72CFD2-B035-4B00-A43B-37FF63A1939A}" v="3" dt="2023-02-16T17:37:56.4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credisg@gmail.com" userId="68f4d11238ebce53" providerId="LiveId" clId="{1572CFD2-B035-4B00-A43B-37FF63A1939A}"/>
    <pc:docChg chg="custSel addSld modSld">
      <pc:chgData name="tancredisg@gmail.com" userId="68f4d11238ebce53" providerId="LiveId" clId="{1572CFD2-B035-4B00-A43B-37FF63A1939A}" dt="2023-02-16T17:42:05.269" v="960" actId="20577"/>
      <pc:docMkLst>
        <pc:docMk/>
      </pc:docMkLst>
      <pc:sldChg chg="modSp mod">
        <pc:chgData name="tancredisg@gmail.com" userId="68f4d11238ebce53" providerId="LiveId" clId="{1572CFD2-B035-4B00-A43B-37FF63A1939A}" dt="2023-02-16T16:50:09.862" v="254" actId="14100"/>
        <pc:sldMkLst>
          <pc:docMk/>
          <pc:sldMk cId="1007035526" sldId="257"/>
        </pc:sldMkLst>
        <pc:spChg chg="mod">
          <ac:chgData name="tancredisg@gmail.com" userId="68f4d11238ebce53" providerId="LiveId" clId="{1572CFD2-B035-4B00-A43B-37FF63A1939A}" dt="2023-02-16T16:50:09.862" v="254" actId="14100"/>
          <ac:spMkLst>
            <pc:docMk/>
            <pc:sldMk cId="1007035526" sldId="257"/>
            <ac:spMk id="3" creationId="{3C1AC34A-E072-3CAA-02AA-506F15576D40}"/>
          </ac:spMkLst>
        </pc:spChg>
      </pc:sldChg>
      <pc:sldChg chg="modSp mod">
        <pc:chgData name="tancredisg@gmail.com" userId="68f4d11238ebce53" providerId="LiveId" clId="{1572CFD2-B035-4B00-A43B-37FF63A1939A}" dt="2023-02-16T17:19:03.484" v="682" actId="255"/>
        <pc:sldMkLst>
          <pc:docMk/>
          <pc:sldMk cId="950978425" sldId="259"/>
        </pc:sldMkLst>
        <pc:spChg chg="mod">
          <ac:chgData name="tancredisg@gmail.com" userId="68f4d11238ebce53" providerId="LiveId" clId="{1572CFD2-B035-4B00-A43B-37FF63A1939A}" dt="2023-02-16T17:19:03.484" v="682" actId="255"/>
          <ac:spMkLst>
            <pc:docMk/>
            <pc:sldMk cId="950978425" sldId="259"/>
            <ac:spMk id="3" creationId="{78686377-6F55-355A-2100-61665E983652}"/>
          </ac:spMkLst>
        </pc:spChg>
      </pc:sldChg>
      <pc:sldChg chg="modSp mod">
        <pc:chgData name="tancredisg@gmail.com" userId="68f4d11238ebce53" providerId="LiveId" clId="{1572CFD2-B035-4B00-A43B-37FF63A1939A}" dt="2023-02-16T17:42:05.269" v="960" actId="20577"/>
        <pc:sldMkLst>
          <pc:docMk/>
          <pc:sldMk cId="2701409057" sldId="260"/>
        </pc:sldMkLst>
        <pc:spChg chg="mod">
          <ac:chgData name="tancredisg@gmail.com" userId="68f4d11238ebce53" providerId="LiveId" clId="{1572CFD2-B035-4B00-A43B-37FF63A1939A}" dt="2023-02-16T17:42:05.269" v="960" actId="20577"/>
          <ac:spMkLst>
            <pc:docMk/>
            <pc:sldMk cId="2701409057" sldId="260"/>
            <ac:spMk id="3" creationId="{AC532072-61F0-C84A-8A46-B77907024100}"/>
          </ac:spMkLst>
        </pc:spChg>
      </pc:sldChg>
      <pc:sldChg chg="modSp new mod">
        <pc:chgData name="tancredisg@gmail.com" userId="68f4d11238ebce53" providerId="LiveId" clId="{1572CFD2-B035-4B00-A43B-37FF63A1939A}" dt="2023-02-16T17:17:26.932" v="681" actId="255"/>
        <pc:sldMkLst>
          <pc:docMk/>
          <pc:sldMk cId="2938417208" sldId="261"/>
        </pc:sldMkLst>
        <pc:spChg chg="mod">
          <ac:chgData name="tancredisg@gmail.com" userId="68f4d11238ebce53" providerId="LiveId" clId="{1572CFD2-B035-4B00-A43B-37FF63A1939A}" dt="2023-02-16T17:15:25.882" v="421" actId="20577"/>
          <ac:spMkLst>
            <pc:docMk/>
            <pc:sldMk cId="2938417208" sldId="261"/>
            <ac:spMk id="2" creationId="{8F83D3E8-33EA-5C39-6DBC-2AB62C8CB15D}"/>
          </ac:spMkLst>
        </pc:spChg>
        <pc:spChg chg="mod">
          <ac:chgData name="tancredisg@gmail.com" userId="68f4d11238ebce53" providerId="LiveId" clId="{1572CFD2-B035-4B00-A43B-37FF63A1939A}" dt="2023-02-16T17:17:26.932" v="681" actId="255"/>
          <ac:spMkLst>
            <pc:docMk/>
            <pc:sldMk cId="2938417208" sldId="261"/>
            <ac:spMk id="3" creationId="{3541F59C-3F1F-61EC-D1F1-7F323FBBFA89}"/>
          </ac:spMkLst>
        </pc:spChg>
      </pc:sldChg>
      <pc:sldChg chg="addSp delSp modSp new mod setBg">
        <pc:chgData name="tancredisg@gmail.com" userId="68f4d11238ebce53" providerId="LiveId" clId="{1572CFD2-B035-4B00-A43B-37FF63A1939A}" dt="2023-02-16T17:37:58.921" v="836" actId="26606"/>
        <pc:sldMkLst>
          <pc:docMk/>
          <pc:sldMk cId="1103527097" sldId="262"/>
        </pc:sldMkLst>
        <pc:spChg chg="del">
          <ac:chgData name="tancredisg@gmail.com" userId="68f4d11238ebce53" providerId="LiveId" clId="{1572CFD2-B035-4B00-A43B-37FF63A1939A}" dt="2023-02-16T17:37:43.575" v="834" actId="21"/>
          <ac:spMkLst>
            <pc:docMk/>
            <pc:sldMk cId="1103527097" sldId="262"/>
            <ac:spMk id="2" creationId="{2D5DF5E3-F637-310A-39A4-C534CAC93DF9}"/>
          </ac:spMkLst>
        </pc:spChg>
        <pc:spChg chg="add del mod">
          <ac:chgData name="tancredisg@gmail.com" userId="68f4d11238ebce53" providerId="LiveId" clId="{1572CFD2-B035-4B00-A43B-37FF63A1939A}" dt="2023-02-16T17:37:56.449" v="835"/>
          <ac:spMkLst>
            <pc:docMk/>
            <pc:sldMk cId="1103527097" sldId="262"/>
            <ac:spMk id="3" creationId="{C4F16191-7B3E-03EF-A4D7-BE043ED5E1F5}"/>
          </ac:spMkLst>
        </pc:spChg>
        <pc:picChg chg="add del mod">
          <ac:chgData name="tancredisg@gmail.com" userId="68f4d11238ebce53" providerId="LiveId" clId="{1572CFD2-B035-4B00-A43B-37FF63A1939A}" dt="2023-02-16T17:37:39.988" v="833"/>
          <ac:picMkLst>
            <pc:docMk/>
            <pc:sldMk cId="1103527097" sldId="262"/>
            <ac:picMk id="4" creationId="{FC223FF8-6A21-273A-4D09-CFF81ED5BB72}"/>
          </ac:picMkLst>
        </pc:picChg>
        <pc:picChg chg="add mod">
          <ac:chgData name="tancredisg@gmail.com" userId="68f4d11238ebce53" providerId="LiveId" clId="{1572CFD2-B035-4B00-A43B-37FF63A1939A}" dt="2023-02-16T17:37:58.921" v="836" actId="26606"/>
          <ac:picMkLst>
            <pc:docMk/>
            <pc:sldMk cId="1103527097" sldId="262"/>
            <ac:picMk id="5" creationId="{D3A154FF-7108-110E-3545-CFB8CE8FCE9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0DA334-8DEA-2292-7DAC-EE953A6D9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D20F3C5-5A5D-FC84-A809-7421BF641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BAE163-0CBA-79B3-235B-1E81266F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F2CF-1107-400A-8771-21909873DA7D}" type="datetimeFigureOut">
              <a:rPr lang="it-IT" smtClean="0"/>
              <a:t>16/02/2023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174551-AF4B-A103-AB33-500BFC072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3645FD-9ED0-3973-50ED-9423B578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06AC-D171-4FCA-AE36-48D0E8428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033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7B0E60-F046-A51B-B5C0-82F33D656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3ED8908-3CD3-E5F0-E358-99D9F06BA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11D97F-E0B4-E592-0FDD-50A919ACD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F2CF-1107-400A-8771-21909873DA7D}" type="datetimeFigureOut">
              <a:rPr lang="it-IT" smtClean="0"/>
              <a:t>16/02/2023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3362D8-D086-3519-AEED-AD5DF8063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A6FBA5-05F4-6980-1CAA-6C79B11E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06AC-D171-4FCA-AE36-48D0E8428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01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1DD6537-0898-F85E-ACAA-EA36DD7525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650F851-383F-1764-814D-82C97814D8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3031705-CB49-7399-B9E6-F19720B61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F2CF-1107-400A-8771-21909873DA7D}" type="datetimeFigureOut">
              <a:rPr lang="it-IT" smtClean="0"/>
              <a:t>16/02/2023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34DF2F-0620-9AB4-E319-64DA594DD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9A84D3-52D9-F0DF-974A-09E8C9E61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06AC-D171-4FCA-AE36-48D0E8428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820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C009EE-542A-0314-A0AA-BA5789B10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B30892-36F5-0134-FB0D-9FF66B992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1A9188-C1F8-4998-E396-AAFB3B6E3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F2CF-1107-400A-8771-21909873DA7D}" type="datetimeFigureOut">
              <a:rPr lang="it-IT" smtClean="0"/>
              <a:t>16/02/2023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880B99-E694-1EC1-00AA-A65F81C2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0E99A3-C1F2-6CAD-9381-F51A59FC6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06AC-D171-4FCA-AE36-48D0E8428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95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235625-A76F-B3B1-FD5E-C5B0E3CE6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062DE13-3B7B-ABB8-EC29-FB3DD2865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031312-13B5-A78D-E6F7-66166EFB1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F2CF-1107-400A-8771-21909873DA7D}" type="datetimeFigureOut">
              <a:rPr lang="it-IT" smtClean="0"/>
              <a:t>16/02/2023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BC9CDC-7FD0-9213-88AB-1075EA937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A40697-B877-FC5A-23CA-AF3DA205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06AC-D171-4FCA-AE36-48D0E8428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66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F8AD83-AC96-61BA-4005-771799456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EA4BAE-6271-B893-70FD-EB2D8BFF3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3ABC931-C382-75DE-036C-FE65E9E5A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8319A79-D46D-2945-0195-893EE2913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F2CF-1107-400A-8771-21909873DA7D}" type="datetimeFigureOut">
              <a:rPr lang="it-IT" smtClean="0"/>
              <a:t>16/02/2023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493A35-1D28-2508-9573-0B54C49C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51996C1-9A69-71C5-C1DE-35973726A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06AC-D171-4FCA-AE36-48D0E8428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341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AB92DD-6FCA-7793-DE8B-1B2699B50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C98D902-0C08-E33E-151E-C131F1A19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1C1F00-9F6D-CA1B-8935-D02C08F34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6BE5C20-7829-6580-0D55-02012A2E81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D8BC52E-0855-86C3-B108-7A3D1828CC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07655D9-3827-AFAD-0960-89C0A144D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F2CF-1107-400A-8771-21909873DA7D}" type="datetimeFigureOut">
              <a:rPr lang="it-IT" smtClean="0"/>
              <a:t>16/02/2023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1135937-E9C5-564E-B8C3-9BBF5291F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39436DC-4E32-B1A3-4746-9A5A14366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06AC-D171-4FCA-AE36-48D0E8428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4658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E84CA7-E014-1B5F-7228-821EAF075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F246034-3A26-E478-4DA2-32548F27D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F2CF-1107-400A-8771-21909873DA7D}" type="datetimeFigureOut">
              <a:rPr lang="it-IT" smtClean="0"/>
              <a:t>16/02/2023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93BC3CC-7708-C0AB-C762-3C7DEE6EA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6415F56-43E7-3A26-3AE8-BDCC07A89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06AC-D171-4FCA-AE36-48D0E8428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965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93521FB-190B-B151-F9B4-7A4938C19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F2CF-1107-400A-8771-21909873DA7D}" type="datetimeFigureOut">
              <a:rPr lang="it-IT" smtClean="0"/>
              <a:t>16/02/2023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C479049-A653-A623-E424-7D3F155D1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2FBC095-3B30-93A0-B8A2-537875328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06AC-D171-4FCA-AE36-48D0E8428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514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CD1C38-D6BB-C758-08D6-EB48E6F46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528891-4901-FE1F-477F-73A4919A4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1BB23EA-C7A2-511C-2592-40F14195E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F6FB009-D1C7-5C83-C118-4607FDB80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F2CF-1107-400A-8771-21909873DA7D}" type="datetimeFigureOut">
              <a:rPr lang="it-IT" smtClean="0"/>
              <a:t>16/02/2023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2D6F95-E81B-D48E-BD72-F792B3DC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772361A-D152-615B-8679-FAE7D311A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06AC-D171-4FCA-AE36-48D0E8428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7979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C785A0-E28C-92FA-E3EA-9D8A450A8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E542CA6-514E-F0E2-528C-64049BEA73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DCD07B8-4F6B-D9B8-5EFC-CB951D225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1C9FD1-31D8-B647-348C-12D43D4E0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F2CF-1107-400A-8771-21909873DA7D}" type="datetimeFigureOut">
              <a:rPr lang="it-IT" smtClean="0"/>
              <a:t>16/02/2023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87AFC22-8066-BDB6-F756-154A5283F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5531D85-C770-8CBE-8CA7-DFD818F5B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06AC-D171-4FCA-AE36-48D0E8428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734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7B3B4D0-2195-B9EE-02F6-FB286273A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BFA0580-04D4-D41C-4A24-3E1347A38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492155-FACA-8C65-7051-675C32E1C1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2F2CF-1107-400A-8771-21909873DA7D}" type="datetimeFigureOut">
              <a:rPr lang="it-IT" smtClean="0"/>
              <a:t>16/02/2023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43E0A5-225B-743A-5367-BCDA6CE7E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77708C-74B4-C076-C7DB-7AF81B7CA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C06AC-D171-4FCA-AE36-48D0E8428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08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4FFA9E-B73C-5BFC-78C3-474A588DA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Orazio,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III, 26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1AC34A-E072-3CAA-02AA-506F15576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Vixi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puellis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nuper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idoneus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militavi non sine gloria;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nunc arma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defunctumque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bello</a:t>
            </a:r>
          </a:p>
          <a:p>
            <a:pPr marL="0" indent="0">
              <a:buNone/>
            </a:pP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barbiton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hic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paries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habebit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laevum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marinae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Veneris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latus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custodit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hic, hic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ponite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lucida</a:t>
            </a:r>
          </a:p>
          <a:p>
            <a:pPr marL="0" indent="0">
              <a:buNone/>
            </a:pP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funalia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vectis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arcus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oppositis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foribus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minacis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703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475796-EF6F-AD55-946D-CEB11AFB7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60"/>
            <a:ext cx="10515600" cy="4795203"/>
          </a:xfrm>
        </p:spPr>
        <p:txBody>
          <a:bodyPr/>
          <a:lstStyle/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beatam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diva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Cyprum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</a:t>
            </a:r>
          </a:p>
          <a:p>
            <a:pPr marL="0" indent="0">
              <a:buNone/>
            </a:pP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Memphin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carentem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Sithonia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regina, sublimi flagello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tange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Chloen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semel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arrogantem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0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532072-61F0-C84A-8A46-B77907024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6240"/>
            <a:ext cx="10515600" cy="57807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Sono vissuto fino a poco fa adatto alle ragazze e ho militato non senza gloria; ora le armi e la cetra che ha finito di combattere terrà questa parete, che protegge il fianco sinistro di Venere marina. Qui, mettete qui le torce luminose e gli archi minacciosi e le leve per forzare porte ostili. O dea, </a:t>
            </a:r>
            <a:r>
              <a:rPr lang="it-IT" sz="3200">
                <a:latin typeface="Times New Roman" panose="02020603050405020304" pitchFamily="18" charset="0"/>
                <a:cs typeface="Times New Roman" panose="02020603050405020304" pitchFamily="18" charset="0"/>
              </a:rPr>
              <a:t>che domini beata Cipro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Menfi, immune alla neve tracia, regina, con la punta del flagello tocca una volta la presuntuosa Cloe.</a:t>
            </a:r>
          </a:p>
        </p:txBody>
      </p:sp>
    </p:spTree>
    <p:extLst>
      <p:ext uri="{BB962C8B-B14F-4D97-AF65-F5344CB8AC3E}">
        <p14:creationId xmlns:p14="http://schemas.microsoft.com/office/powerpoint/2010/main" val="270140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D3A154FF-7108-110E-3545-CFB8CE8FCE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3319" y="643466"/>
            <a:ext cx="7165361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2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E17997-198B-841F-5E9A-64F6332A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Orazio,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IV,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686377-6F55-355A-2100-61665E983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Intermissa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Venus,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diu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rursus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bella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moves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Parce,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precor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precor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nuovo, o Venere, mi fai guerra, da tempo interrotta? Ti prego, risparmiami, ti prego.</a:t>
            </a:r>
          </a:p>
        </p:txBody>
      </p:sp>
    </p:spTree>
    <p:extLst>
      <p:ext uri="{BB962C8B-B14F-4D97-AF65-F5344CB8AC3E}">
        <p14:creationId xmlns:p14="http://schemas.microsoft.com/office/powerpoint/2010/main" val="950978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83D3E8-33EA-5C39-6DBC-2AB62C8CB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Filodemo,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Anth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V, 112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41F59C-3F1F-61EC-D1F1-7F323FBBF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Sono stato innamorato: chi non lo è stato? Ho fatto baldoria in allegre brigate: chi non è iniziato alle allegre brigate? Ho folleggiato: a causa di chi? Non forse di un dio? Via tutto ciò, poiché ormai i capelli bianchi si affrettano al posto dei neri…</a:t>
            </a:r>
          </a:p>
        </p:txBody>
      </p:sp>
    </p:spTree>
    <p:extLst>
      <p:ext uri="{BB962C8B-B14F-4D97-AF65-F5344CB8AC3E}">
        <p14:creationId xmlns:p14="http://schemas.microsoft.com/office/powerpoint/2010/main" val="29384172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261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di Office</vt:lpstr>
      <vt:lpstr>Orazio, Odi III, 26</vt:lpstr>
      <vt:lpstr>Presentazione standard di PowerPoint</vt:lpstr>
      <vt:lpstr>Presentazione standard di PowerPoint</vt:lpstr>
      <vt:lpstr>Presentazione standard di PowerPoint</vt:lpstr>
      <vt:lpstr>Orazio, Odi IV, 1</vt:lpstr>
      <vt:lpstr>Filodemo, Anth. Pal. V, 112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Orazio, Odi III, 26</dc:title>
  <dc:creator>tancredisg@gmail.com</dc:creator>
  <cp:lastModifiedBy>tancredisg@gmail.com</cp:lastModifiedBy>
  <cp:revision>1</cp:revision>
  <dcterms:created xsi:type="dcterms:W3CDTF">2023-02-16T14:15:28Z</dcterms:created>
  <dcterms:modified xsi:type="dcterms:W3CDTF">2023-02-16T17:42:09Z</dcterms:modified>
</cp:coreProperties>
</file>