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1" r:id="rId7"/>
    <p:sldId id="260"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E2083-4D3D-41CD-A392-6A3CDC75C0BB}" v="1" dt="2023-02-23T16:16:35.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247E2083-4D3D-41CD-A392-6A3CDC75C0BB}"/>
    <pc:docChg chg="custSel addSld modSld">
      <pc:chgData name="tancredisg@gmail.com" userId="68f4d11238ebce53" providerId="LiveId" clId="{247E2083-4D3D-41CD-A392-6A3CDC75C0BB}" dt="2023-02-23T16:35:27.595" v="1764" actId="20577"/>
      <pc:docMkLst>
        <pc:docMk/>
      </pc:docMkLst>
      <pc:sldChg chg="modSp mod">
        <pc:chgData name="tancredisg@gmail.com" userId="68f4d11238ebce53" providerId="LiveId" clId="{247E2083-4D3D-41CD-A392-6A3CDC75C0BB}" dt="2023-02-23T10:00:45.056" v="7" actId="20577"/>
        <pc:sldMkLst>
          <pc:docMk/>
          <pc:sldMk cId="3634981801" sldId="257"/>
        </pc:sldMkLst>
        <pc:spChg chg="mod">
          <ac:chgData name="tancredisg@gmail.com" userId="68f4d11238ebce53" providerId="LiveId" clId="{247E2083-4D3D-41CD-A392-6A3CDC75C0BB}" dt="2023-02-23T10:00:45.056" v="7" actId="20577"/>
          <ac:spMkLst>
            <pc:docMk/>
            <pc:sldMk cId="3634981801" sldId="257"/>
            <ac:spMk id="3" creationId="{C990A92E-61D1-14FB-0192-8988FDDA577E}"/>
          </ac:spMkLst>
        </pc:spChg>
      </pc:sldChg>
      <pc:sldChg chg="delSp modSp new mod">
        <pc:chgData name="tancredisg@gmail.com" userId="68f4d11238ebce53" providerId="LiveId" clId="{247E2083-4D3D-41CD-A392-6A3CDC75C0BB}" dt="2023-02-23T15:43:37.615" v="1410" actId="255"/>
        <pc:sldMkLst>
          <pc:docMk/>
          <pc:sldMk cId="1817532946" sldId="259"/>
        </pc:sldMkLst>
        <pc:spChg chg="del">
          <ac:chgData name="tancredisg@gmail.com" userId="68f4d11238ebce53" providerId="LiveId" clId="{247E2083-4D3D-41CD-A392-6A3CDC75C0BB}" dt="2023-02-23T09:53:35.002" v="1" actId="21"/>
          <ac:spMkLst>
            <pc:docMk/>
            <pc:sldMk cId="1817532946" sldId="259"/>
            <ac:spMk id="2" creationId="{4E7CBCC3-FA1E-4AA0-B4A0-351BD02EB70B}"/>
          </ac:spMkLst>
        </pc:spChg>
        <pc:spChg chg="mod">
          <ac:chgData name="tancredisg@gmail.com" userId="68f4d11238ebce53" providerId="LiveId" clId="{247E2083-4D3D-41CD-A392-6A3CDC75C0BB}" dt="2023-02-23T15:43:37.615" v="1410" actId="255"/>
          <ac:spMkLst>
            <pc:docMk/>
            <pc:sldMk cId="1817532946" sldId="259"/>
            <ac:spMk id="3" creationId="{531AEF04-4DE4-9DBA-E8DB-AE0E9065521E}"/>
          </ac:spMkLst>
        </pc:spChg>
      </pc:sldChg>
      <pc:sldChg chg="modSp new mod">
        <pc:chgData name="tancredisg@gmail.com" userId="68f4d11238ebce53" providerId="LiveId" clId="{247E2083-4D3D-41CD-A392-6A3CDC75C0BB}" dt="2023-02-23T10:36:33.349" v="217" actId="114"/>
        <pc:sldMkLst>
          <pc:docMk/>
          <pc:sldMk cId="2815208161" sldId="260"/>
        </pc:sldMkLst>
        <pc:spChg chg="mod">
          <ac:chgData name="tancredisg@gmail.com" userId="68f4d11238ebce53" providerId="LiveId" clId="{247E2083-4D3D-41CD-A392-6A3CDC75C0BB}" dt="2023-02-23T10:29:01.154" v="97" actId="20577"/>
          <ac:spMkLst>
            <pc:docMk/>
            <pc:sldMk cId="2815208161" sldId="260"/>
            <ac:spMk id="2" creationId="{71F510F5-93DC-8C60-C875-D19B82A43DCD}"/>
          </ac:spMkLst>
        </pc:spChg>
        <pc:spChg chg="mod">
          <ac:chgData name="tancredisg@gmail.com" userId="68f4d11238ebce53" providerId="LiveId" clId="{247E2083-4D3D-41CD-A392-6A3CDC75C0BB}" dt="2023-02-23T10:36:33.349" v="217" actId="114"/>
          <ac:spMkLst>
            <pc:docMk/>
            <pc:sldMk cId="2815208161" sldId="260"/>
            <ac:spMk id="3" creationId="{62FDD07B-7E41-6D8F-A73A-4157A1D8F137}"/>
          </ac:spMkLst>
        </pc:spChg>
      </pc:sldChg>
      <pc:sldChg chg="modSp add mod">
        <pc:chgData name="tancredisg@gmail.com" userId="68f4d11238ebce53" providerId="LiveId" clId="{247E2083-4D3D-41CD-A392-6A3CDC75C0BB}" dt="2023-02-23T16:35:27.595" v="1764" actId="20577"/>
        <pc:sldMkLst>
          <pc:docMk/>
          <pc:sldMk cId="1100511327" sldId="261"/>
        </pc:sldMkLst>
        <pc:spChg chg="mod">
          <ac:chgData name="tancredisg@gmail.com" userId="68f4d11238ebce53" providerId="LiveId" clId="{247E2083-4D3D-41CD-A392-6A3CDC75C0BB}" dt="2023-02-23T16:35:27.595" v="1764" actId="20577"/>
          <ac:spMkLst>
            <pc:docMk/>
            <pc:sldMk cId="1100511327" sldId="261"/>
            <ac:spMk id="3" creationId="{531AEF04-4DE4-9DBA-E8DB-AE0E9065521E}"/>
          </ac:spMkLst>
        </pc:spChg>
      </pc:sldChg>
      <pc:sldChg chg="addSp delSp modSp new mod setBg">
        <pc:chgData name="tancredisg@gmail.com" userId="68f4d11238ebce53" providerId="LiveId" clId="{247E2083-4D3D-41CD-A392-6A3CDC75C0BB}" dt="2023-02-23T16:16:39.458" v="1573" actId="26606"/>
        <pc:sldMkLst>
          <pc:docMk/>
          <pc:sldMk cId="2097915899" sldId="262"/>
        </pc:sldMkLst>
        <pc:spChg chg="del">
          <ac:chgData name="tancredisg@gmail.com" userId="68f4d11238ebce53" providerId="LiveId" clId="{247E2083-4D3D-41CD-A392-6A3CDC75C0BB}" dt="2023-02-23T16:16:22.975" v="1570" actId="21"/>
          <ac:spMkLst>
            <pc:docMk/>
            <pc:sldMk cId="2097915899" sldId="262"/>
            <ac:spMk id="2" creationId="{CFD96644-F766-6E76-48E4-D3040976F47A}"/>
          </ac:spMkLst>
        </pc:spChg>
        <pc:spChg chg="del mod">
          <ac:chgData name="tancredisg@gmail.com" userId="68f4d11238ebce53" providerId="LiveId" clId="{247E2083-4D3D-41CD-A392-6A3CDC75C0BB}" dt="2023-02-23T16:16:35.831" v="1572"/>
          <ac:spMkLst>
            <pc:docMk/>
            <pc:sldMk cId="2097915899" sldId="262"/>
            <ac:spMk id="3" creationId="{131582E8-D0E2-C1E1-4182-1DFB106462F7}"/>
          </ac:spMkLst>
        </pc:spChg>
        <pc:spChg chg="add">
          <ac:chgData name="tancredisg@gmail.com" userId="68f4d11238ebce53" providerId="LiveId" clId="{247E2083-4D3D-41CD-A392-6A3CDC75C0BB}" dt="2023-02-23T16:16:39.458" v="1573" actId="26606"/>
          <ac:spMkLst>
            <pc:docMk/>
            <pc:sldMk cId="2097915899" sldId="262"/>
            <ac:spMk id="9" creationId="{42A4FC2C-047E-45A5-965D-8E1E3BF09BC6}"/>
          </ac:spMkLst>
        </pc:spChg>
        <pc:picChg chg="add mod">
          <ac:chgData name="tancredisg@gmail.com" userId="68f4d11238ebce53" providerId="LiveId" clId="{247E2083-4D3D-41CD-A392-6A3CDC75C0BB}" dt="2023-02-23T16:16:39.458" v="1573" actId="26606"/>
          <ac:picMkLst>
            <pc:docMk/>
            <pc:sldMk cId="2097915899" sldId="262"/>
            <ac:picMk id="4" creationId="{5554B0EE-D77B-817D-46DB-54AC4F31745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12676C-5647-7A5C-1EAA-FCE19EEFD1F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579E960-2876-7147-EE2F-3DD914CAC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443F9F-6002-A270-53F7-41522380D220}"/>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5" name="Segnaposto piè di pagina 4">
            <a:extLst>
              <a:ext uri="{FF2B5EF4-FFF2-40B4-BE49-F238E27FC236}">
                <a16:creationId xmlns:a16="http://schemas.microsoft.com/office/drawing/2014/main" id="{FFAB6E29-2F57-7F38-6B19-3FD28F8A87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81DA9B-C4C6-A178-42D3-05158EE98466}"/>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199744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FC4550-B886-DE2A-B8D4-EC46FF0BE6E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141B8A-4D15-E0F6-B63D-D4B9D92CAE0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B89346-CAA1-577F-F840-019EB65FCD17}"/>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5" name="Segnaposto piè di pagina 4">
            <a:extLst>
              <a:ext uri="{FF2B5EF4-FFF2-40B4-BE49-F238E27FC236}">
                <a16:creationId xmlns:a16="http://schemas.microsoft.com/office/drawing/2014/main" id="{22766364-65DA-D51F-5B89-E23A77EB9C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359880-C57F-3306-F20E-18C025B04D0C}"/>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328694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ADDE4E-292C-4F02-2BF9-AF39EBAC0A2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2BD8766-317A-4FE5-3152-A325477E3FF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6C4B99-7E41-A1BF-1C2B-DF8BF88F7137}"/>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5" name="Segnaposto piè di pagina 4">
            <a:extLst>
              <a:ext uri="{FF2B5EF4-FFF2-40B4-BE49-F238E27FC236}">
                <a16:creationId xmlns:a16="http://schemas.microsoft.com/office/drawing/2014/main" id="{14100441-DC6C-8AA2-C0C0-798A9AE454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F3A268B-029C-54AA-AE29-D8BDEB74D3EB}"/>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268200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1023FD-B657-B3C4-7225-8505568DFA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342CA8-9904-C523-89FF-6DFE19CFF08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199B01-A159-50A6-6A22-FB19031B4486}"/>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5" name="Segnaposto piè di pagina 4">
            <a:extLst>
              <a:ext uri="{FF2B5EF4-FFF2-40B4-BE49-F238E27FC236}">
                <a16:creationId xmlns:a16="http://schemas.microsoft.com/office/drawing/2014/main" id="{A8832F7A-C6E4-EEC6-2D2C-CA1196D09A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5858DD-4E21-C424-90FD-28E74CD75F9E}"/>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82504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1A4CF7-E4EC-EF50-6C91-7AB1FDEA42D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A94848F-B304-CEBE-CB27-3916BDA394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EA1741A-ADB9-8533-77BC-2AFA5A2AB178}"/>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5" name="Segnaposto piè di pagina 4">
            <a:extLst>
              <a:ext uri="{FF2B5EF4-FFF2-40B4-BE49-F238E27FC236}">
                <a16:creationId xmlns:a16="http://schemas.microsoft.com/office/drawing/2014/main" id="{D56A0344-2A43-B347-E5E0-E98B0B2788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1D6988-24BF-38F6-1F2C-6593D853E2C2}"/>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292201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FEACFD-FC3A-082F-96E4-45D0C8CFDC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20C208-77AB-4FA0-C797-BB7B89F7DC9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479F415-6271-85E8-6C8E-6B4D6A82DAB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095F15E-EB60-A8D2-8F5C-E8E16FEC2649}"/>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6" name="Segnaposto piè di pagina 5">
            <a:extLst>
              <a:ext uri="{FF2B5EF4-FFF2-40B4-BE49-F238E27FC236}">
                <a16:creationId xmlns:a16="http://schemas.microsoft.com/office/drawing/2014/main" id="{3DF4AEB1-DF1A-8B17-B21B-8739ABEF8B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FE40077-8AA5-E217-3E79-A1139295E945}"/>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310661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CCAF5-E30B-6B31-E920-9083F751C2E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54CAF2-337B-D655-C0AD-93F3B6B27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0BB65A-050D-9D7F-1013-43785E52132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30D9377-332F-5D66-9487-143A26082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3D6D2C5-45E7-6A54-C9A3-29CDF8B8B50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57DD74-1963-1789-7C8C-30CDA863A450}"/>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8" name="Segnaposto piè di pagina 7">
            <a:extLst>
              <a:ext uri="{FF2B5EF4-FFF2-40B4-BE49-F238E27FC236}">
                <a16:creationId xmlns:a16="http://schemas.microsoft.com/office/drawing/2014/main" id="{75CDBB91-F753-0324-3DE2-BC309ED68BD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87A7250-2524-EE17-E50F-9061E85A8D19}"/>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97261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539C6A-466E-534E-9131-945B8966CF1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5039BAA-D358-8895-AB53-D99C0B62D879}"/>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4" name="Segnaposto piè di pagina 3">
            <a:extLst>
              <a:ext uri="{FF2B5EF4-FFF2-40B4-BE49-F238E27FC236}">
                <a16:creationId xmlns:a16="http://schemas.microsoft.com/office/drawing/2014/main" id="{C08149A9-7C97-8140-93EC-D0FB8117021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CBC648-CC95-41C5-4355-342CA586B1CD}"/>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138431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B2D1EB-F13F-965A-2A23-8F7455AB6C91}"/>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3" name="Segnaposto piè di pagina 2">
            <a:extLst>
              <a:ext uri="{FF2B5EF4-FFF2-40B4-BE49-F238E27FC236}">
                <a16:creationId xmlns:a16="http://schemas.microsoft.com/office/drawing/2014/main" id="{912E9653-AF13-BDC2-732C-04FC6631EC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6299BB1-C042-3E41-4880-2D13485C533F}"/>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423416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2B412-8EA5-1E9B-F66C-1CD916D7C2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37791B-FE55-9B44-DEB1-89F67784E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75F1A47-9D1F-E9C2-F5A6-CA6771EE8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554BE32-96F1-8AE7-41E9-A766746135A6}"/>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6" name="Segnaposto piè di pagina 5">
            <a:extLst>
              <a:ext uri="{FF2B5EF4-FFF2-40B4-BE49-F238E27FC236}">
                <a16:creationId xmlns:a16="http://schemas.microsoft.com/office/drawing/2014/main" id="{B9FFE840-5752-F94C-D544-33E50E6A12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9F0E04-FD8D-63C8-F250-88CC12F08F1D}"/>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388927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954039-5DE1-E4F0-276C-CEF64BB02B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C07BA8E-D9B6-D2CF-0B11-627B5D84A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BB2DE03-F427-C3D3-E227-FE97402D6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ADC93F-18CB-906B-1838-B21DEC0E6A47}"/>
              </a:ext>
            </a:extLst>
          </p:cNvPr>
          <p:cNvSpPr>
            <a:spLocks noGrp="1"/>
          </p:cNvSpPr>
          <p:nvPr>
            <p:ph type="dt" sz="half" idx="10"/>
          </p:nvPr>
        </p:nvSpPr>
        <p:spPr/>
        <p:txBody>
          <a:bodyPr/>
          <a:lstStyle/>
          <a:p>
            <a:fld id="{F3D48EDE-4128-41D4-88B1-B41DDF9E8434}" type="datetimeFigureOut">
              <a:rPr lang="it-IT" smtClean="0"/>
              <a:t>23/02/2023</a:t>
            </a:fld>
            <a:endParaRPr lang="it-IT"/>
          </a:p>
        </p:txBody>
      </p:sp>
      <p:sp>
        <p:nvSpPr>
          <p:cNvPr id="6" name="Segnaposto piè di pagina 5">
            <a:extLst>
              <a:ext uri="{FF2B5EF4-FFF2-40B4-BE49-F238E27FC236}">
                <a16:creationId xmlns:a16="http://schemas.microsoft.com/office/drawing/2014/main" id="{FD0B39CA-4F1A-D0B0-88AA-A129955A7E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526E6AD-E293-6858-C401-F0A04886B92A}"/>
              </a:ext>
            </a:extLst>
          </p:cNvPr>
          <p:cNvSpPr>
            <a:spLocks noGrp="1"/>
          </p:cNvSpPr>
          <p:nvPr>
            <p:ph type="sldNum" sz="quarter" idx="12"/>
          </p:nvPr>
        </p:nvSpPr>
        <p:spPr/>
        <p:txBody>
          <a:bodyPr/>
          <a:lstStyle/>
          <a:p>
            <a:fld id="{6DFF0A53-6185-4825-BDDD-E03309EAEAC2}" type="slidenum">
              <a:rPr lang="it-IT" smtClean="0"/>
              <a:t>‹N›</a:t>
            </a:fld>
            <a:endParaRPr lang="it-IT"/>
          </a:p>
        </p:txBody>
      </p:sp>
    </p:spTree>
    <p:extLst>
      <p:ext uri="{BB962C8B-B14F-4D97-AF65-F5344CB8AC3E}">
        <p14:creationId xmlns:p14="http://schemas.microsoft.com/office/powerpoint/2010/main" val="125563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81F476E-62FB-146E-9191-DEBEE18FC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C775DA0-6E3E-AA94-04CC-AB672C185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3ADE94-35D9-7268-4B61-EB1584C77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48EDE-4128-41D4-88B1-B41DDF9E8434}" type="datetimeFigureOut">
              <a:rPr lang="it-IT" smtClean="0"/>
              <a:t>23/02/2023</a:t>
            </a:fld>
            <a:endParaRPr lang="it-IT"/>
          </a:p>
        </p:txBody>
      </p:sp>
      <p:sp>
        <p:nvSpPr>
          <p:cNvPr id="5" name="Segnaposto piè di pagina 4">
            <a:extLst>
              <a:ext uri="{FF2B5EF4-FFF2-40B4-BE49-F238E27FC236}">
                <a16:creationId xmlns:a16="http://schemas.microsoft.com/office/drawing/2014/main" id="{98ED3814-E1EB-CDDE-4884-E3FB0CCCC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8119D47-AE3A-BE55-A0B1-07F00ED2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F0A53-6185-4825-BDDD-E03309EAEAC2}" type="slidenum">
              <a:rPr lang="it-IT" smtClean="0"/>
              <a:t>‹N›</a:t>
            </a:fld>
            <a:endParaRPr lang="it-IT"/>
          </a:p>
        </p:txBody>
      </p:sp>
    </p:spTree>
    <p:extLst>
      <p:ext uri="{BB962C8B-B14F-4D97-AF65-F5344CB8AC3E}">
        <p14:creationId xmlns:p14="http://schemas.microsoft.com/office/powerpoint/2010/main" val="409796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a:extLst>
              <a:ext uri="{FF2B5EF4-FFF2-40B4-BE49-F238E27FC236}">
                <a16:creationId xmlns:a16="http://schemas.microsoft.com/office/drawing/2014/main" id="{5554B0EE-D77B-817D-46DB-54AC4F31745D}"/>
              </a:ext>
            </a:extLst>
          </p:cNvPr>
          <p:cNvPicPr>
            <a:picLocks noGrp="1" noChangeAspect="1"/>
          </p:cNvPicPr>
          <p:nvPr>
            <p:ph idx="1"/>
          </p:nvPr>
        </p:nvPicPr>
        <p:blipFill rotWithShape="1">
          <a:blip r:embed="rId2"/>
          <a:srcRect t="11926" b="2539"/>
          <a:stretch/>
        </p:blipFill>
        <p:spPr>
          <a:xfrm>
            <a:off x="20" y="1282"/>
            <a:ext cx="12191980" cy="6856718"/>
          </a:xfrm>
          <a:prstGeom prst="rect">
            <a:avLst/>
          </a:prstGeom>
        </p:spPr>
      </p:pic>
    </p:spTree>
    <p:extLst>
      <p:ext uri="{BB962C8B-B14F-4D97-AF65-F5344CB8AC3E}">
        <p14:creationId xmlns:p14="http://schemas.microsoft.com/office/powerpoint/2010/main" val="209791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6E4767D-555D-E4A9-D1FA-FA833939FE82}"/>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 </a:t>
            </a:r>
            <a:r>
              <a:rPr lang="it-IT" dirty="0">
                <a:latin typeface="Times New Roman" panose="02020603050405020304" pitchFamily="18" charset="0"/>
                <a:cs typeface="Times New Roman" panose="02020603050405020304" pitchFamily="18" charset="0"/>
              </a:rPr>
              <a:t>II, 14</a:t>
            </a:r>
          </a:p>
        </p:txBody>
      </p:sp>
      <p:sp>
        <p:nvSpPr>
          <p:cNvPr id="5" name="Segnaposto contenuto 4">
            <a:extLst>
              <a:ext uri="{FF2B5EF4-FFF2-40B4-BE49-F238E27FC236}">
                <a16:creationId xmlns:a16="http://schemas.microsoft.com/office/drawing/2014/main" id="{65E21043-E6F2-1354-7C05-DF3B0C644E7C}"/>
              </a:ext>
            </a:extLst>
          </p:cNvPr>
          <p:cNvSpPr>
            <a:spLocks noGrp="1"/>
          </p:cNvSpPr>
          <p:nvPr>
            <p:ph idx="1"/>
          </p:nvPr>
        </p:nvSpPr>
        <p:spPr>
          <a:xfrm>
            <a:off x="838200" y="1825624"/>
            <a:ext cx="10515600" cy="4554855"/>
          </a:xfrm>
        </p:spPr>
        <p:txBody>
          <a:bodyPr>
            <a:normAutofit fontScale="92500" lnSpcReduction="10000"/>
          </a:bodyPr>
          <a:lstStyle/>
          <a:p>
            <a:pPr marL="0" indent="0">
              <a:buNone/>
            </a:pPr>
            <a:r>
              <a:rPr lang="it-IT" sz="3200" dirty="0" err="1">
                <a:latin typeface="Times New Roman" panose="02020603050405020304" pitchFamily="18" charset="0"/>
                <a:cs typeface="Times New Roman" panose="02020603050405020304" pitchFamily="18" charset="0"/>
              </a:rPr>
              <a:t>Eheu</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fugaces</a:t>
            </a:r>
            <a:r>
              <a:rPr lang="it-IT" sz="3200" dirty="0">
                <a:latin typeface="Times New Roman" panose="02020603050405020304" pitchFamily="18" charset="0"/>
                <a:cs typeface="Times New Roman" panose="02020603050405020304" pitchFamily="18" charset="0"/>
              </a:rPr>
              <a:t>, Postume, Postume,</a:t>
            </a:r>
          </a:p>
          <a:p>
            <a:pPr marL="0" indent="0">
              <a:buNone/>
            </a:pPr>
            <a:r>
              <a:rPr lang="it-IT" sz="3200" dirty="0" err="1">
                <a:latin typeface="Times New Roman" panose="02020603050405020304" pitchFamily="18" charset="0"/>
                <a:cs typeface="Times New Roman" panose="02020603050405020304" pitchFamily="18" charset="0"/>
              </a:rPr>
              <a:t>labuntur</a:t>
            </a:r>
            <a:r>
              <a:rPr lang="it-IT" sz="3200" dirty="0">
                <a:latin typeface="Times New Roman" panose="02020603050405020304" pitchFamily="18" charset="0"/>
                <a:cs typeface="Times New Roman" panose="02020603050405020304" pitchFamily="18" charset="0"/>
              </a:rPr>
              <a:t> anni </a:t>
            </a:r>
            <a:r>
              <a:rPr lang="it-IT" sz="3200" dirty="0" err="1">
                <a:latin typeface="Times New Roman" panose="02020603050405020304" pitchFamily="18" charset="0"/>
                <a:cs typeface="Times New Roman" panose="02020603050405020304" pitchFamily="18" charset="0"/>
              </a:rPr>
              <a:t>nec</a:t>
            </a:r>
            <a:r>
              <a:rPr lang="it-IT" sz="3200" dirty="0">
                <a:latin typeface="Times New Roman" panose="02020603050405020304" pitchFamily="18" charset="0"/>
                <a:cs typeface="Times New Roman" panose="02020603050405020304" pitchFamily="18" charset="0"/>
              </a:rPr>
              <a:t> pietas </a:t>
            </a:r>
            <a:r>
              <a:rPr lang="it-IT" sz="3200" dirty="0" err="1">
                <a:latin typeface="Times New Roman" panose="02020603050405020304" pitchFamily="18" charset="0"/>
                <a:cs typeface="Times New Roman" panose="02020603050405020304" pitchFamily="18" charset="0"/>
              </a:rPr>
              <a:t>moram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rugis</a:t>
            </a:r>
            <a:r>
              <a:rPr lang="it-IT" sz="3200" dirty="0">
                <a:latin typeface="Times New Roman" panose="02020603050405020304" pitchFamily="18" charset="0"/>
                <a:cs typeface="Times New Roman" panose="02020603050405020304" pitchFamily="18" charset="0"/>
              </a:rPr>
              <a:t> et instanti </a:t>
            </a:r>
            <a:r>
              <a:rPr lang="it-IT" sz="3200" dirty="0" err="1">
                <a:latin typeface="Times New Roman" panose="02020603050405020304" pitchFamily="18" charset="0"/>
                <a:cs typeface="Times New Roman" panose="02020603050405020304" pitchFamily="18" charset="0"/>
              </a:rPr>
              <a:t>senectae</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adferet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indomitaeque</a:t>
            </a:r>
            <a:r>
              <a:rPr lang="it-IT" sz="3200" dirty="0">
                <a:latin typeface="Times New Roman" panose="02020603050405020304" pitchFamily="18" charset="0"/>
                <a:cs typeface="Times New Roman" panose="02020603050405020304" pitchFamily="18" charset="0"/>
              </a:rPr>
              <a:t> morti,</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non, si </a:t>
            </a:r>
            <a:r>
              <a:rPr lang="it-IT" sz="3200" dirty="0" err="1">
                <a:latin typeface="Times New Roman" panose="02020603050405020304" pitchFamily="18" charset="0"/>
                <a:cs typeface="Times New Roman" panose="02020603050405020304" pitchFamily="18" charset="0"/>
              </a:rPr>
              <a:t>trecenis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quotquot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eunt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dies</a:t>
            </a:r>
            <a:r>
              <a:rPr lang="it-IT" sz="3200" dirty="0">
                <a:latin typeface="Times New Roman" panose="02020603050405020304" pitchFamily="18" charset="0"/>
                <a:cs typeface="Times New Roman" panose="02020603050405020304" pitchFamily="18" charset="0"/>
              </a:rPr>
              <a:t>,</a:t>
            </a:r>
          </a:p>
          <a:p>
            <a:pPr marL="0" indent="0">
              <a:buNone/>
            </a:pPr>
            <a:r>
              <a:rPr lang="it-IT" sz="3200" dirty="0" err="1">
                <a:latin typeface="Times New Roman" panose="02020603050405020304" pitchFamily="18" charset="0"/>
                <a:cs typeface="Times New Roman" panose="02020603050405020304" pitchFamily="18" charset="0"/>
              </a:rPr>
              <a:t>amice</a:t>
            </a:r>
            <a:r>
              <a:rPr lang="it-IT" sz="3200" dirty="0">
                <a:latin typeface="Times New Roman" panose="02020603050405020304" pitchFamily="18" charset="0"/>
                <a:cs typeface="Times New Roman" panose="02020603050405020304" pitchFamily="18" charset="0"/>
              </a:rPr>
              <a:t>, places </a:t>
            </a:r>
            <a:r>
              <a:rPr lang="it-IT" sz="3200" dirty="0" err="1">
                <a:latin typeface="Times New Roman" panose="02020603050405020304" pitchFamily="18" charset="0"/>
                <a:cs typeface="Times New Roman" panose="02020603050405020304" pitchFamily="18" charset="0"/>
              </a:rPr>
              <a:t>inlacrimabilem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Plutona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tauris</a:t>
            </a:r>
            <a:r>
              <a:rPr lang="it-IT" sz="3200" dirty="0">
                <a:latin typeface="Times New Roman" panose="02020603050405020304" pitchFamily="18" charset="0"/>
                <a:cs typeface="Times New Roman" panose="02020603050405020304" pitchFamily="18" charset="0"/>
              </a:rPr>
              <a:t>, qui ter </a:t>
            </a:r>
            <a:r>
              <a:rPr lang="it-IT" sz="3200" dirty="0" err="1">
                <a:latin typeface="Times New Roman" panose="02020603050405020304" pitchFamily="18" charset="0"/>
                <a:cs typeface="Times New Roman" panose="02020603050405020304" pitchFamily="18" charset="0"/>
              </a:rPr>
              <a:t>amplum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Geryonen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Tityonque</a:t>
            </a:r>
            <a:r>
              <a:rPr lang="it-IT" sz="3200" dirty="0">
                <a:latin typeface="Times New Roman" panose="02020603050405020304" pitchFamily="18" charset="0"/>
                <a:cs typeface="Times New Roman" panose="02020603050405020304" pitchFamily="18" charset="0"/>
              </a:rPr>
              <a:t> tristi</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90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90A92E-61D1-14FB-0192-8988FDDA577E}"/>
              </a:ext>
            </a:extLst>
          </p:cNvPr>
          <p:cNvSpPr>
            <a:spLocks noGrp="1"/>
          </p:cNvSpPr>
          <p:nvPr>
            <p:ph idx="1"/>
          </p:nvPr>
        </p:nvSpPr>
        <p:spPr>
          <a:xfrm>
            <a:off x="838200" y="182880"/>
            <a:ext cx="10515600" cy="6675120"/>
          </a:xfrm>
        </p:spPr>
        <p:txBody>
          <a:bodyPr>
            <a:noAutofit/>
          </a:bodyPr>
          <a:lstStyle/>
          <a:p>
            <a:pPr marL="0" indent="0">
              <a:buNone/>
            </a:pPr>
            <a:r>
              <a:rPr lang="it-IT" sz="3200" dirty="0" err="1">
                <a:latin typeface="Times New Roman" panose="02020603050405020304" pitchFamily="18" charset="0"/>
                <a:cs typeface="Times New Roman" panose="02020603050405020304" pitchFamily="18" charset="0"/>
              </a:rPr>
              <a:t>compescit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unda</a:t>
            </a:r>
            <a:r>
              <a:rPr lang="it-IT" sz="3200" dirty="0">
                <a:latin typeface="Times New Roman" panose="02020603050405020304" pitchFamily="18" charset="0"/>
                <a:cs typeface="Times New Roman" panose="02020603050405020304" pitchFamily="18" charset="0"/>
              </a:rPr>
              <a:t>, scilicet omnibus</a:t>
            </a:r>
          </a:p>
          <a:p>
            <a:pPr marL="0" indent="0">
              <a:buNone/>
            </a:pPr>
            <a:r>
              <a:rPr lang="it-IT" sz="3200" dirty="0" err="1">
                <a:latin typeface="Times New Roman" panose="02020603050405020304" pitchFamily="18" charset="0"/>
                <a:cs typeface="Times New Roman" panose="02020603050405020304" pitchFamily="18" charset="0"/>
              </a:rPr>
              <a:t>quicumque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terrae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munere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vescimur</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enaviganda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sive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reges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sive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inopes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erimus</a:t>
            </a:r>
            <a:r>
              <a:rPr lang="it-IT" sz="3200" dirty="0">
                <a:latin typeface="Times New Roman" panose="02020603050405020304" pitchFamily="18" charset="0"/>
                <a:cs typeface="Times New Roman" panose="02020603050405020304" pitchFamily="18" charset="0"/>
              </a:rPr>
              <a:t> coloni.</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Frustra cruento Marte </a:t>
            </a:r>
            <a:r>
              <a:rPr lang="it-IT" sz="3200" dirty="0" err="1">
                <a:latin typeface="Times New Roman" panose="02020603050405020304" pitchFamily="18" charset="0"/>
                <a:cs typeface="Times New Roman" panose="02020603050405020304" pitchFamily="18" charset="0"/>
              </a:rPr>
              <a:t>carebimus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fractisque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rauci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fluctibus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Hadriae</a:t>
            </a:r>
            <a:r>
              <a:rPr lang="it-IT" sz="3200" dirty="0">
                <a:latin typeface="Times New Roman" panose="02020603050405020304" pitchFamily="18" charset="0"/>
                <a:cs typeface="Times New Roman" panose="02020603050405020304" pitchFamily="18" charset="0"/>
              </a:rPr>
              <a:t>,</a:t>
            </a:r>
          </a:p>
          <a:p>
            <a:pPr marL="0" indent="0">
              <a:buNone/>
            </a:pPr>
            <a:r>
              <a:rPr lang="it-IT" sz="3200" dirty="0">
                <a:latin typeface="Times New Roman" panose="02020603050405020304" pitchFamily="18" charset="0"/>
                <a:cs typeface="Times New Roman" panose="02020603050405020304" pitchFamily="18" charset="0"/>
              </a:rPr>
              <a:t>frustra per </a:t>
            </a:r>
            <a:r>
              <a:rPr lang="it-IT" sz="3200" dirty="0" err="1">
                <a:latin typeface="Times New Roman" panose="02020603050405020304" pitchFamily="18" charset="0"/>
                <a:cs typeface="Times New Roman" panose="02020603050405020304" pitchFamily="18" charset="0"/>
              </a:rPr>
              <a:t>autumnos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nocentem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corporibus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metuemus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Austrum</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visendus </a:t>
            </a:r>
            <a:r>
              <a:rPr lang="it-IT" sz="3200" dirty="0" err="1">
                <a:latin typeface="Times New Roman" panose="02020603050405020304" pitchFamily="18" charset="0"/>
                <a:cs typeface="Times New Roman" panose="02020603050405020304" pitchFamily="18" charset="0"/>
              </a:rPr>
              <a:t>ater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flumine</a:t>
            </a:r>
            <a:r>
              <a:rPr lang="it-IT" sz="3200" dirty="0">
                <a:latin typeface="Times New Roman" panose="02020603050405020304" pitchFamily="18" charset="0"/>
                <a:cs typeface="Times New Roman" panose="02020603050405020304" pitchFamily="18" charset="0"/>
              </a:rPr>
              <a:t> languido</a:t>
            </a:r>
          </a:p>
          <a:p>
            <a:pPr marL="0" indent="0">
              <a:buNone/>
            </a:pPr>
            <a:r>
              <a:rPr lang="it-IT" sz="3200" dirty="0">
                <a:latin typeface="Times New Roman" panose="02020603050405020304" pitchFamily="18" charset="0"/>
                <a:cs typeface="Times New Roman" panose="02020603050405020304" pitchFamily="18" charset="0"/>
              </a:rPr>
              <a:t>Cocytos </a:t>
            </a:r>
            <a:r>
              <a:rPr lang="it-IT" sz="3200" dirty="0" err="1">
                <a:latin typeface="Times New Roman" panose="02020603050405020304" pitchFamily="18" charset="0"/>
                <a:cs typeface="Times New Roman" panose="02020603050405020304" pitchFamily="18" charset="0"/>
              </a:rPr>
              <a:t>errans</a:t>
            </a:r>
            <a:r>
              <a:rPr lang="it-IT" sz="3200" dirty="0">
                <a:latin typeface="Times New Roman" panose="02020603050405020304" pitchFamily="18" charset="0"/>
                <a:cs typeface="Times New Roman" panose="02020603050405020304" pitchFamily="18" charset="0"/>
              </a:rPr>
              <a:t> et </a:t>
            </a:r>
            <a:r>
              <a:rPr lang="it-IT" sz="3200" dirty="0" err="1">
                <a:latin typeface="Times New Roman" panose="02020603050405020304" pitchFamily="18" charset="0"/>
                <a:cs typeface="Times New Roman" panose="02020603050405020304" pitchFamily="18" charset="0"/>
              </a:rPr>
              <a:t>Danai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genus</a:t>
            </a:r>
            <a:endParaRPr lang="it-IT" sz="3200" dirty="0">
              <a:latin typeface="Times New Roman" panose="02020603050405020304" pitchFamily="18" charset="0"/>
              <a:cs typeface="Times New Roman" panose="02020603050405020304" pitchFamily="18" charset="0"/>
            </a:endParaRPr>
          </a:p>
          <a:p>
            <a:pPr marL="0" indent="0">
              <a:buNone/>
            </a:pPr>
            <a:endParaRPr lang="it-IT"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98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54865E5-72F6-C4CE-9A78-8D15B7845202}"/>
              </a:ext>
            </a:extLst>
          </p:cNvPr>
          <p:cNvSpPr>
            <a:spLocks noGrp="1"/>
          </p:cNvSpPr>
          <p:nvPr>
            <p:ph idx="1"/>
          </p:nvPr>
        </p:nvSpPr>
        <p:spPr>
          <a:xfrm>
            <a:off x="838200" y="386080"/>
            <a:ext cx="10515600" cy="5790883"/>
          </a:xfrm>
        </p:spPr>
        <p:txBody>
          <a:bodyPr>
            <a:normAutofit fontScale="92500" lnSpcReduction="20000"/>
          </a:bodyPr>
          <a:lstStyle/>
          <a:p>
            <a:pPr marL="0" indent="0">
              <a:buNone/>
            </a:pPr>
            <a:r>
              <a:rPr lang="fr-FR" sz="3500" dirty="0">
                <a:latin typeface="Times New Roman" panose="02020603050405020304" pitchFamily="18" charset="0"/>
                <a:cs typeface="Times New Roman" panose="02020603050405020304" pitchFamily="18" charset="0"/>
              </a:rPr>
              <a:t>infame </a:t>
            </a:r>
            <a:r>
              <a:rPr lang="fr-FR" sz="3500" dirty="0" err="1">
                <a:latin typeface="Times New Roman" panose="02020603050405020304" pitchFamily="18" charset="0"/>
                <a:cs typeface="Times New Roman" panose="02020603050405020304" pitchFamily="18" charset="0"/>
              </a:rPr>
              <a:t>damnatusque</a:t>
            </a:r>
            <a:r>
              <a:rPr lang="fr-FR" sz="3500" dirty="0">
                <a:latin typeface="Times New Roman" panose="02020603050405020304" pitchFamily="18" charset="0"/>
                <a:cs typeface="Times New Roman" panose="02020603050405020304" pitchFamily="18" charset="0"/>
              </a:rPr>
              <a:t> </a:t>
            </a:r>
            <a:r>
              <a:rPr lang="fr-FR" sz="3500" dirty="0" err="1">
                <a:latin typeface="Times New Roman" panose="02020603050405020304" pitchFamily="18" charset="0"/>
                <a:cs typeface="Times New Roman" panose="02020603050405020304" pitchFamily="18" charset="0"/>
              </a:rPr>
              <a:t>longi</a:t>
            </a:r>
            <a:endParaRPr lang="fr-FR" sz="3500" dirty="0">
              <a:latin typeface="Times New Roman" panose="02020603050405020304" pitchFamily="18" charset="0"/>
              <a:cs typeface="Times New Roman" panose="02020603050405020304" pitchFamily="18" charset="0"/>
            </a:endParaRPr>
          </a:p>
          <a:p>
            <a:pPr marL="0" indent="0">
              <a:buNone/>
            </a:pPr>
            <a:r>
              <a:rPr lang="fr-FR" sz="3500" dirty="0" err="1">
                <a:latin typeface="Times New Roman" panose="02020603050405020304" pitchFamily="18" charset="0"/>
                <a:cs typeface="Times New Roman" panose="02020603050405020304" pitchFamily="18" charset="0"/>
              </a:rPr>
              <a:t>Sisyphus</a:t>
            </a:r>
            <a:r>
              <a:rPr lang="fr-FR" sz="3500" dirty="0">
                <a:latin typeface="Times New Roman" panose="02020603050405020304" pitchFamily="18" charset="0"/>
                <a:cs typeface="Times New Roman" panose="02020603050405020304" pitchFamily="18" charset="0"/>
              </a:rPr>
              <a:t> </a:t>
            </a:r>
            <a:r>
              <a:rPr lang="fr-FR" sz="3500" dirty="0" err="1">
                <a:latin typeface="Times New Roman" panose="02020603050405020304" pitchFamily="18" charset="0"/>
                <a:cs typeface="Times New Roman" panose="02020603050405020304" pitchFamily="18" charset="0"/>
              </a:rPr>
              <a:t>Aeolides</a:t>
            </a:r>
            <a:r>
              <a:rPr lang="fr-FR" sz="3500" dirty="0">
                <a:latin typeface="Times New Roman" panose="02020603050405020304" pitchFamily="18" charset="0"/>
                <a:cs typeface="Times New Roman" panose="02020603050405020304" pitchFamily="18" charset="0"/>
              </a:rPr>
              <a:t> </a:t>
            </a:r>
            <a:r>
              <a:rPr lang="fr-FR" sz="3500" dirty="0" err="1">
                <a:latin typeface="Times New Roman" panose="02020603050405020304" pitchFamily="18" charset="0"/>
                <a:cs typeface="Times New Roman" panose="02020603050405020304" pitchFamily="18" charset="0"/>
              </a:rPr>
              <a:t>laboris</a:t>
            </a:r>
            <a:r>
              <a:rPr lang="fr-FR" sz="3500" dirty="0">
                <a:latin typeface="Times New Roman" panose="02020603050405020304" pitchFamily="18" charset="0"/>
                <a:cs typeface="Times New Roman" panose="02020603050405020304" pitchFamily="18" charset="0"/>
              </a:rPr>
              <a:t>.</a:t>
            </a:r>
          </a:p>
          <a:p>
            <a:pPr marL="0" indent="0">
              <a:buNone/>
            </a:pPr>
            <a:endParaRPr lang="it-IT" sz="3500" dirty="0">
              <a:latin typeface="Times New Roman" panose="02020603050405020304" pitchFamily="18" charset="0"/>
              <a:cs typeface="Times New Roman" panose="02020603050405020304" pitchFamily="18" charset="0"/>
            </a:endParaRPr>
          </a:p>
          <a:p>
            <a:pPr marL="0" indent="0">
              <a:buNone/>
            </a:pPr>
            <a:r>
              <a:rPr lang="it-IT" sz="3500" dirty="0" err="1">
                <a:latin typeface="Times New Roman" panose="02020603050405020304" pitchFamily="18" charset="0"/>
                <a:cs typeface="Times New Roman" panose="02020603050405020304" pitchFamily="18" charset="0"/>
              </a:rPr>
              <a:t>Linquenda</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tellus</a:t>
            </a:r>
            <a:r>
              <a:rPr lang="it-IT" sz="3500" dirty="0">
                <a:latin typeface="Times New Roman" panose="02020603050405020304" pitchFamily="18" charset="0"/>
                <a:cs typeface="Times New Roman" panose="02020603050405020304" pitchFamily="18" charset="0"/>
              </a:rPr>
              <a:t> et domus et </a:t>
            </a:r>
            <a:r>
              <a:rPr lang="it-IT" sz="3500" dirty="0" err="1">
                <a:latin typeface="Times New Roman" panose="02020603050405020304" pitchFamily="18" charset="0"/>
                <a:cs typeface="Times New Roman" panose="02020603050405020304" pitchFamily="18" charset="0"/>
              </a:rPr>
              <a:t>placens</a:t>
            </a:r>
            <a:endParaRPr lang="it-IT" sz="3500" dirty="0">
              <a:latin typeface="Times New Roman" panose="02020603050405020304" pitchFamily="18" charset="0"/>
              <a:cs typeface="Times New Roman" panose="02020603050405020304" pitchFamily="18" charset="0"/>
            </a:endParaRPr>
          </a:p>
          <a:p>
            <a:pPr marL="0" indent="0">
              <a:buNone/>
            </a:pPr>
            <a:r>
              <a:rPr lang="it-IT" sz="3500" dirty="0" err="1">
                <a:latin typeface="Times New Roman" panose="02020603050405020304" pitchFamily="18" charset="0"/>
                <a:cs typeface="Times New Roman" panose="02020603050405020304" pitchFamily="18" charset="0"/>
              </a:rPr>
              <a:t>uxor</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neque</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harum</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quas</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colis</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arborum</a:t>
            </a:r>
            <a:endParaRPr lang="it-IT" sz="3500" dirty="0">
              <a:latin typeface="Times New Roman" panose="02020603050405020304" pitchFamily="18" charset="0"/>
              <a:cs typeface="Times New Roman" panose="02020603050405020304" pitchFamily="18" charset="0"/>
            </a:endParaRPr>
          </a:p>
          <a:p>
            <a:pPr marL="0" indent="0">
              <a:buNone/>
            </a:pPr>
            <a:r>
              <a:rPr lang="it-IT" sz="3500" dirty="0">
                <a:latin typeface="Times New Roman" panose="02020603050405020304" pitchFamily="18" charset="0"/>
                <a:cs typeface="Times New Roman" panose="02020603050405020304" pitchFamily="18" charset="0"/>
              </a:rPr>
              <a:t>te </a:t>
            </a:r>
            <a:r>
              <a:rPr lang="it-IT" sz="3500" dirty="0" err="1">
                <a:latin typeface="Times New Roman" panose="02020603050405020304" pitchFamily="18" charset="0"/>
                <a:cs typeface="Times New Roman" panose="02020603050405020304" pitchFamily="18" charset="0"/>
              </a:rPr>
              <a:t>praeter</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invisas</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cupressos</a:t>
            </a:r>
            <a:endParaRPr lang="it-IT" sz="3500" dirty="0">
              <a:latin typeface="Times New Roman" panose="02020603050405020304" pitchFamily="18" charset="0"/>
              <a:cs typeface="Times New Roman" panose="02020603050405020304" pitchFamily="18" charset="0"/>
            </a:endParaRPr>
          </a:p>
          <a:p>
            <a:pPr marL="0" indent="0">
              <a:buNone/>
            </a:pPr>
            <a:r>
              <a:rPr lang="it-IT" sz="3500" dirty="0" err="1">
                <a:latin typeface="Times New Roman" panose="02020603050405020304" pitchFamily="18" charset="0"/>
                <a:cs typeface="Times New Roman" panose="02020603050405020304" pitchFamily="18" charset="0"/>
              </a:rPr>
              <a:t>ulla</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brevem</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dominum</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sequetur</a:t>
            </a:r>
            <a:r>
              <a:rPr lang="it-IT" sz="3500" dirty="0">
                <a:latin typeface="Times New Roman" panose="02020603050405020304" pitchFamily="18" charset="0"/>
                <a:cs typeface="Times New Roman" panose="02020603050405020304" pitchFamily="18" charset="0"/>
              </a:rPr>
              <a:t>.</a:t>
            </a:r>
          </a:p>
          <a:p>
            <a:pPr marL="0" indent="0">
              <a:buNone/>
            </a:pPr>
            <a:endParaRPr lang="it-IT" sz="3500" dirty="0">
              <a:latin typeface="Times New Roman" panose="02020603050405020304" pitchFamily="18" charset="0"/>
              <a:cs typeface="Times New Roman" panose="02020603050405020304" pitchFamily="18" charset="0"/>
            </a:endParaRPr>
          </a:p>
          <a:p>
            <a:pPr marL="0" indent="0">
              <a:buNone/>
            </a:pPr>
            <a:r>
              <a:rPr lang="it-IT" sz="3500" dirty="0" err="1">
                <a:latin typeface="Times New Roman" panose="02020603050405020304" pitchFamily="18" charset="0"/>
                <a:cs typeface="Times New Roman" panose="02020603050405020304" pitchFamily="18" charset="0"/>
              </a:rPr>
              <a:t>Absumet</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heres</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Caecuba</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dignior</a:t>
            </a:r>
            <a:endParaRPr lang="it-IT" sz="3500" dirty="0">
              <a:latin typeface="Times New Roman" panose="02020603050405020304" pitchFamily="18" charset="0"/>
              <a:cs typeface="Times New Roman" panose="02020603050405020304" pitchFamily="18" charset="0"/>
            </a:endParaRPr>
          </a:p>
          <a:p>
            <a:pPr marL="0" indent="0">
              <a:buNone/>
            </a:pPr>
            <a:r>
              <a:rPr lang="it-IT" sz="3500" dirty="0">
                <a:latin typeface="Times New Roman" panose="02020603050405020304" pitchFamily="18" charset="0"/>
                <a:cs typeface="Times New Roman" panose="02020603050405020304" pitchFamily="18" charset="0"/>
              </a:rPr>
              <a:t>servata centum </a:t>
            </a:r>
            <a:r>
              <a:rPr lang="it-IT" sz="3500" dirty="0" err="1">
                <a:latin typeface="Times New Roman" panose="02020603050405020304" pitchFamily="18" charset="0"/>
                <a:cs typeface="Times New Roman" panose="02020603050405020304" pitchFamily="18" charset="0"/>
              </a:rPr>
              <a:t>clavibus</a:t>
            </a:r>
            <a:r>
              <a:rPr lang="it-IT" sz="3500" dirty="0">
                <a:latin typeface="Times New Roman" panose="02020603050405020304" pitchFamily="18" charset="0"/>
                <a:cs typeface="Times New Roman" panose="02020603050405020304" pitchFamily="18" charset="0"/>
              </a:rPr>
              <a:t> et mero</a:t>
            </a:r>
          </a:p>
          <a:p>
            <a:pPr marL="0" indent="0">
              <a:buNone/>
            </a:pPr>
            <a:r>
              <a:rPr lang="it-IT" sz="3500" dirty="0" err="1">
                <a:latin typeface="Times New Roman" panose="02020603050405020304" pitchFamily="18" charset="0"/>
                <a:cs typeface="Times New Roman" panose="02020603050405020304" pitchFamily="18" charset="0"/>
              </a:rPr>
              <a:t>tinguet</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pavimentum</a:t>
            </a:r>
            <a:r>
              <a:rPr lang="it-IT" sz="3500" dirty="0">
                <a:latin typeface="Times New Roman" panose="02020603050405020304" pitchFamily="18" charset="0"/>
                <a:cs typeface="Times New Roman" panose="02020603050405020304" pitchFamily="18" charset="0"/>
              </a:rPr>
              <a:t> superbo,</a:t>
            </a:r>
          </a:p>
          <a:p>
            <a:pPr marL="0" indent="0">
              <a:buNone/>
            </a:pPr>
            <a:r>
              <a:rPr lang="it-IT" sz="3500" dirty="0" err="1">
                <a:latin typeface="Times New Roman" panose="02020603050405020304" pitchFamily="18" charset="0"/>
                <a:cs typeface="Times New Roman" panose="02020603050405020304" pitchFamily="18" charset="0"/>
              </a:rPr>
              <a:t>pontificum</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potiore</a:t>
            </a:r>
            <a:r>
              <a:rPr lang="it-IT" sz="3500" dirty="0">
                <a:latin typeface="Times New Roman" panose="02020603050405020304" pitchFamily="18" charset="0"/>
                <a:cs typeface="Times New Roman" panose="02020603050405020304" pitchFamily="18" charset="0"/>
              </a:rPr>
              <a:t> </a:t>
            </a:r>
            <a:r>
              <a:rPr lang="it-IT" sz="3500" dirty="0" err="1">
                <a:latin typeface="Times New Roman" panose="02020603050405020304" pitchFamily="18" charset="0"/>
                <a:cs typeface="Times New Roman" panose="02020603050405020304" pitchFamily="18" charset="0"/>
              </a:rPr>
              <a:t>cenis</a:t>
            </a:r>
            <a:r>
              <a:rPr lang="it-IT" sz="35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40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31AEF04-4DE4-9DBA-E8DB-AE0E9065521E}"/>
              </a:ext>
            </a:extLst>
          </p:cNvPr>
          <p:cNvSpPr>
            <a:spLocks noGrp="1"/>
          </p:cNvSpPr>
          <p:nvPr>
            <p:ph idx="1"/>
          </p:nvPr>
        </p:nvSpPr>
        <p:spPr>
          <a:xfrm>
            <a:off x="838200" y="243840"/>
            <a:ext cx="10515600" cy="6380480"/>
          </a:xfrm>
        </p:spPr>
        <p:txBody>
          <a:bodyPr>
            <a:normAutofit/>
          </a:bodyPr>
          <a:lstStyle/>
          <a:p>
            <a:pPr marL="0" indent="0" algn="just">
              <a:buNone/>
            </a:pPr>
            <a:r>
              <a:rPr lang="it-IT" sz="3300" dirty="0">
                <a:latin typeface="Times New Roman" panose="02020603050405020304" pitchFamily="18" charset="0"/>
                <a:cs typeface="Times New Roman" panose="02020603050405020304" pitchFamily="18" charset="0"/>
              </a:rPr>
              <a:t>Ahimè, Postumo, Postumo, fugaci scivolano via gli anni e la devozione religiosa non fermerà le rughe, la vecchiaia incombente e l’indomita morte, nemmeno se, amico, per tutti i giorni che passano plachi con trecento tori l’illacrimabile Plutone; questi trattiene il tre volte grande Gerione e Tizio con la sua onda triste, che sicuramente dovremo navigare tutti, chiunque si nutri dei frutti della terra, sia che saremo re sia che saremo poveri contadini. Invano ci terremo lontani dal cruento Marte e dai flutti spezzati del rauco Adriatico, invano durante gli autunni avremo paura dello scirocco che fa male al corpo: dovremo vedere il nero Cocito che scorre con lento corso e la stirpe infame di </a:t>
            </a:r>
            <a:r>
              <a:rPr lang="it-IT" sz="3300" dirty="0" err="1">
                <a:latin typeface="Times New Roman" panose="02020603050405020304" pitchFamily="18" charset="0"/>
                <a:cs typeface="Times New Roman" panose="02020603050405020304" pitchFamily="18" charset="0"/>
              </a:rPr>
              <a:t>Danao</a:t>
            </a:r>
            <a:r>
              <a:rPr lang="it-IT" sz="3300" dirty="0">
                <a:latin typeface="Times New Roman" panose="02020603050405020304" pitchFamily="18" charset="0"/>
                <a:cs typeface="Times New Roman" panose="02020603050405020304" pitchFamily="18" charset="0"/>
              </a:rPr>
              <a:t> e Sisifo, figlio di Eolo, condannato all’eterna fatica.</a:t>
            </a:r>
          </a:p>
        </p:txBody>
      </p:sp>
    </p:spTree>
    <p:extLst>
      <p:ext uri="{BB962C8B-B14F-4D97-AF65-F5344CB8AC3E}">
        <p14:creationId xmlns:p14="http://schemas.microsoft.com/office/powerpoint/2010/main" val="181753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31AEF04-4DE4-9DBA-E8DB-AE0E9065521E}"/>
              </a:ext>
            </a:extLst>
          </p:cNvPr>
          <p:cNvSpPr>
            <a:spLocks noGrp="1"/>
          </p:cNvSpPr>
          <p:nvPr>
            <p:ph idx="1"/>
          </p:nvPr>
        </p:nvSpPr>
        <p:spPr>
          <a:xfrm>
            <a:off x="838200" y="243840"/>
            <a:ext cx="10515600" cy="6380480"/>
          </a:xfrm>
        </p:spPr>
        <p:txBody>
          <a:bodyPr>
            <a:normAutofit/>
          </a:bodyPr>
          <a:lstStyle/>
          <a:p>
            <a:pPr marL="0" indent="0" algn="just">
              <a:buNone/>
            </a:pPr>
            <a:r>
              <a:rPr lang="it-IT" sz="3300" dirty="0">
                <a:latin typeface="Times New Roman" panose="02020603050405020304" pitchFamily="18" charset="0"/>
                <a:cs typeface="Times New Roman" panose="02020603050405020304" pitchFamily="18" charset="0"/>
              </a:rPr>
              <a:t>Dovremo lasciare la terra, la casa e l’amata sposa e di questi alberi che coltivi nessuno seguirà te, effimero padrone, eccetto gli odiosi cipressi. Un erede più degno consumerà i Cecubi conservati sotto cento chiavi e tingerà il pavimento con il vino superbo, migliore di quello delle cene dei pontefici.</a:t>
            </a:r>
          </a:p>
        </p:txBody>
      </p:sp>
    </p:spTree>
    <p:extLst>
      <p:ext uri="{BB962C8B-B14F-4D97-AF65-F5344CB8AC3E}">
        <p14:creationId xmlns:p14="http://schemas.microsoft.com/office/powerpoint/2010/main" val="110051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F510F5-93DC-8C60-C875-D19B82A43DCD}"/>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Virgilio, </a:t>
            </a:r>
            <a:r>
              <a:rPr lang="it-IT" i="1" dirty="0">
                <a:latin typeface="Times New Roman" panose="02020603050405020304" pitchFamily="18" charset="0"/>
                <a:cs typeface="Times New Roman" panose="02020603050405020304" pitchFamily="18" charset="0"/>
              </a:rPr>
              <a:t>Georgiche</a:t>
            </a:r>
            <a:r>
              <a:rPr lang="it-IT" dirty="0">
                <a:latin typeface="Times New Roman" panose="02020603050405020304" pitchFamily="18" charset="0"/>
                <a:cs typeface="Times New Roman" panose="02020603050405020304" pitchFamily="18" charset="0"/>
              </a:rPr>
              <a:t> III, v. 284</a:t>
            </a:r>
          </a:p>
        </p:txBody>
      </p:sp>
      <p:sp>
        <p:nvSpPr>
          <p:cNvPr id="3" name="Segnaposto contenuto 2">
            <a:extLst>
              <a:ext uri="{FF2B5EF4-FFF2-40B4-BE49-F238E27FC236}">
                <a16:creationId xmlns:a16="http://schemas.microsoft.com/office/drawing/2014/main" id="{62FDD07B-7E41-6D8F-A73A-4157A1D8F137}"/>
              </a:ext>
            </a:extLst>
          </p:cNvPr>
          <p:cNvSpPr>
            <a:spLocks noGrp="1"/>
          </p:cNvSpPr>
          <p:nvPr>
            <p:ph idx="1"/>
          </p:nvPr>
        </p:nvSpPr>
        <p:spPr/>
        <p:txBody>
          <a:bodyPr>
            <a:normAutofit/>
          </a:bodyPr>
          <a:lstStyle/>
          <a:p>
            <a:pPr marL="0" indent="0" algn="ctr">
              <a:buNone/>
            </a:pPr>
            <a:endParaRPr lang="it-IT" sz="3200" dirty="0">
              <a:latin typeface="Times New Roman" panose="02020603050405020304" pitchFamily="18" charset="0"/>
              <a:cs typeface="Times New Roman" panose="02020603050405020304" pitchFamily="18" charset="0"/>
            </a:endParaRPr>
          </a:p>
          <a:p>
            <a:pPr marL="0" indent="0" algn="ctr">
              <a:buNone/>
            </a:pPr>
            <a:r>
              <a:rPr lang="it-IT" sz="3200" i="1" dirty="0">
                <a:latin typeface="Times New Roman" panose="02020603050405020304" pitchFamily="18" charset="0"/>
                <a:cs typeface="Times New Roman" panose="02020603050405020304" pitchFamily="18" charset="0"/>
              </a:rPr>
              <a:t>Sed </a:t>
            </a:r>
            <a:r>
              <a:rPr lang="it-IT" sz="3200" i="1" dirty="0" err="1">
                <a:latin typeface="Times New Roman" panose="02020603050405020304" pitchFamily="18" charset="0"/>
                <a:cs typeface="Times New Roman" panose="02020603050405020304" pitchFamily="18" charset="0"/>
              </a:rPr>
              <a:t>fugit</a:t>
            </a:r>
            <a:r>
              <a:rPr lang="it-IT" sz="3200" i="1" dirty="0">
                <a:latin typeface="Times New Roman" panose="02020603050405020304" pitchFamily="18" charset="0"/>
                <a:cs typeface="Times New Roman" panose="02020603050405020304" pitchFamily="18" charset="0"/>
              </a:rPr>
              <a:t> </a:t>
            </a:r>
            <a:r>
              <a:rPr lang="it-IT" sz="3200" i="1" dirty="0" err="1">
                <a:latin typeface="Times New Roman" panose="02020603050405020304" pitchFamily="18" charset="0"/>
                <a:cs typeface="Times New Roman" panose="02020603050405020304" pitchFamily="18" charset="0"/>
              </a:rPr>
              <a:t>interea</a:t>
            </a:r>
            <a:r>
              <a:rPr lang="it-IT" sz="3200" i="1" dirty="0">
                <a:latin typeface="Times New Roman" panose="02020603050405020304" pitchFamily="18" charset="0"/>
                <a:cs typeface="Times New Roman" panose="02020603050405020304" pitchFamily="18" charset="0"/>
              </a:rPr>
              <a:t>, </a:t>
            </a:r>
            <a:r>
              <a:rPr lang="it-IT" sz="3200" i="1" dirty="0" err="1">
                <a:latin typeface="Times New Roman" panose="02020603050405020304" pitchFamily="18" charset="0"/>
                <a:cs typeface="Times New Roman" panose="02020603050405020304" pitchFamily="18" charset="0"/>
              </a:rPr>
              <a:t>fugit</a:t>
            </a:r>
            <a:r>
              <a:rPr lang="it-IT" sz="3200" i="1" dirty="0">
                <a:latin typeface="Times New Roman" panose="02020603050405020304" pitchFamily="18" charset="0"/>
                <a:cs typeface="Times New Roman" panose="02020603050405020304" pitchFamily="18" charset="0"/>
              </a:rPr>
              <a:t> </a:t>
            </a:r>
            <a:r>
              <a:rPr lang="it-IT" sz="3200" i="1" dirty="0" err="1">
                <a:latin typeface="Times New Roman" panose="02020603050405020304" pitchFamily="18" charset="0"/>
                <a:cs typeface="Times New Roman" panose="02020603050405020304" pitchFamily="18" charset="0"/>
              </a:rPr>
              <a:t>inreparabile</a:t>
            </a:r>
            <a:r>
              <a:rPr lang="it-IT" sz="3200" i="1" dirty="0">
                <a:latin typeface="Times New Roman" panose="02020603050405020304" pitchFamily="18" charset="0"/>
                <a:cs typeface="Times New Roman" panose="02020603050405020304" pitchFamily="18" charset="0"/>
              </a:rPr>
              <a:t> tempus</a:t>
            </a:r>
          </a:p>
          <a:p>
            <a:pPr marL="0" indent="0" algn="ctr">
              <a:buNone/>
            </a:pPr>
            <a:endParaRPr lang="it-IT" sz="3200" dirty="0">
              <a:latin typeface="Times New Roman" panose="02020603050405020304" pitchFamily="18" charset="0"/>
              <a:cs typeface="Times New Roman" panose="02020603050405020304" pitchFamily="18" charset="0"/>
            </a:endParaRPr>
          </a:p>
          <a:p>
            <a:pPr marL="0" indent="0" algn="ctr">
              <a:buNone/>
            </a:pPr>
            <a:r>
              <a:rPr lang="it-IT" sz="3200" dirty="0">
                <a:latin typeface="Times New Roman" panose="02020603050405020304" pitchFamily="18" charset="0"/>
                <a:cs typeface="Times New Roman" panose="02020603050405020304" pitchFamily="18" charset="0"/>
              </a:rPr>
              <a:t>Ma fugge intanto, fugge irreparabile il tempo.</a:t>
            </a:r>
          </a:p>
        </p:txBody>
      </p:sp>
    </p:spTree>
    <p:extLst>
      <p:ext uri="{BB962C8B-B14F-4D97-AF65-F5344CB8AC3E}">
        <p14:creationId xmlns:p14="http://schemas.microsoft.com/office/powerpoint/2010/main" val="28152081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356</Words>
  <Application>Microsoft Office PowerPoint</Application>
  <PresentationFormat>Widescreen</PresentationFormat>
  <Paragraphs>41</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Times New Roman</vt:lpstr>
      <vt:lpstr>Tema di Office</vt:lpstr>
      <vt:lpstr>Presentazione standard di PowerPoint</vt:lpstr>
      <vt:lpstr>Orazio, Odi II, 14</vt:lpstr>
      <vt:lpstr>Presentazione standard di PowerPoint</vt:lpstr>
      <vt:lpstr>Presentazione standard di PowerPoint</vt:lpstr>
      <vt:lpstr>Presentazione standard di PowerPoint</vt:lpstr>
      <vt:lpstr>Presentazione standard di PowerPoint</vt:lpstr>
      <vt:lpstr>Virgilio, Georgiche III, v. 284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Orazio, Odi II, 14</dc:title>
  <dc:creator>tancredisg@gmail.com</dc:creator>
  <cp:lastModifiedBy>tancredisg@gmail.com</cp:lastModifiedBy>
  <cp:revision>1</cp:revision>
  <dcterms:created xsi:type="dcterms:W3CDTF">2023-02-20T17:06:06Z</dcterms:created>
  <dcterms:modified xsi:type="dcterms:W3CDTF">2023-02-23T16:35:35Z</dcterms:modified>
</cp:coreProperties>
</file>