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1F01D-BA07-4497-826F-DF6A2985955F}" v="2" dt="2023-01-31T14:41:07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3F21F01D-BA07-4497-826F-DF6A2985955F}"/>
    <pc:docChg chg="undo custSel addSld delSld modSld">
      <pc:chgData name="tancredisg@gmail.com" userId="68f4d11238ebce53" providerId="LiveId" clId="{3F21F01D-BA07-4497-826F-DF6A2985955F}" dt="2023-01-31T16:25:58.915" v="1726" actId="20577"/>
      <pc:docMkLst>
        <pc:docMk/>
      </pc:docMkLst>
      <pc:sldChg chg="modSp mod">
        <pc:chgData name="tancredisg@gmail.com" userId="68f4d11238ebce53" providerId="LiveId" clId="{3F21F01D-BA07-4497-826F-DF6A2985955F}" dt="2023-01-31T14:32:45.239" v="570" actId="20577"/>
        <pc:sldMkLst>
          <pc:docMk/>
          <pc:sldMk cId="445867888" sldId="259"/>
        </pc:sldMkLst>
        <pc:spChg chg="mod">
          <ac:chgData name="tancredisg@gmail.com" userId="68f4d11238ebce53" providerId="LiveId" clId="{3F21F01D-BA07-4497-826F-DF6A2985955F}" dt="2023-01-31T14:32:45.239" v="570" actId="20577"/>
          <ac:spMkLst>
            <pc:docMk/>
            <pc:sldMk cId="445867888" sldId="259"/>
            <ac:spMk id="3" creationId="{21DFD708-DED3-BC1A-EC3A-A88F583C59A5}"/>
          </ac:spMkLst>
        </pc:spChg>
      </pc:sldChg>
      <pc:sldChg chg="modSp mod">
        <pc:chgData name="tancredisg@gmail.com" userId="68f4d11238ebce53" providerId="LiveId" clId="{3F21F01D-BA07-4497-826F-DF6A2985955F}" dt="2023-01-31T14:42:15.986" v="764" actId="255"/>
        <pc:sldMkLst>
          <pc:docMk/>
          <pc:sldMk cId="1102395109" sldId="260"/>
        </pc:sldMkLst>
        <pc:spChg chg="mod">
          <ac:chgData name="tancredisg@gmail.com" userId="68f4d11238ebce53" providerId="LiveId" clId="{3F21F01D-BA07-4497-826F-DF6A2985955F}" dt="2023-01-31T14:42:15.986" v="764" actId="255"/>
          <ac:spMkLst>
            <pc:docMk/>
            <pc:sldMk cId="1102395109" sldId="260"/>
            <ac:spMk id="3" creationId="{74BA589A-2AA8-3955-FA6B-D8068F4CDDFB}"/>
          </ac:spMkLst>
        </pc:spChg>
      </pc:sldChg>
      <pc:sldChg chg="addSp delSp modSp new del mod">
        <pc:chgData name="tancredisg@gmail.com" userId="68f4d11238ebce53" providerId="LiveId" clId="{3F21F01D-BA07-4497-826F-DF6A2985955F}" dt="2023-01-31T14:41:11.014" v="748" actId="680"/>
        <pc:sldMkLst>
          <pc:docMk/>
          <pc:sldMk cId="940207799" sldId="261"/>
        </pc:sldMkLst>
        <pc:spChg chg="add del">
          <ac:chgData name="tancredisg@gmail.com" userId="68f4d11238ebce53" providerId="LiveId" clId="{3F21F01D-BA07-4497-826F-DF6A2985955F}" dt="2023-01-31T14:41:09.894" v="747" actId="21"/>
          <ac:spMkLst>
            <pc:docMk/>
            <pc:sldMk cId="940207799" sldId="261"/>
            <ac:spMk id="2" creationId="{C785B61B-4738-89D8-4859-14BE99A87CE2}"/>
          </ac:spMkLst>
        </pc:spChg>
        <pc:spChg chg="add del mod">
          <ac:chgData name="tancredisg@gmail.com" userId="68f4d11238ebce53" providerId="LiveId" clId="{3F21F01D-BA07-4497-826F-DF6A2985955F}" dt="2023-01-31T14:41:09.107" v="746" actId="14100"/>
          <ac:spMkLst>
            <pc:docMk/>
            <pc:sldMk cId="940207799" sldId="261"/>
            <ac:spMk id="3" creationId="{3A736BF0-9F4F-604E-2C6E-8C020F0C58C3}"/>
          </ac:spMkLst>
        </pc:spChg>
        <pc:spChg chg="add del mod">
          <ac:chgData name="tancredisg@gmail.com" userId="68f4d11238ebce53" providerId="LiveId" clId="{3F21F01D-BA07-4497-826F-DF6A2985955F}" dt="2023-01-31T14:41:07.834" v="744"/>
          <ac:spMkLst>
            <pc:docMk/>
            <pc:sldMk cId="940207799" sldId="261"/>
            <ac:spMk id="4" creationId="{64C10C2B-F502-887A-C56E-57B2F35E37AB}"/>
          </ac:spMkLst>
        </pc:spChg>
      </pc:sldChg>
      <pc:sldChg chg="modSp new del mod">
        <pc:chgData name="tancredisg@gmail.com" userId="68f4d11238ebce53" providerId="LiveId" clId="{3F21F01D-BA07-4497-826F-DF6A2985955F}" dt="2023-01-31T14:41:31.066" v="752" actId="680"/>
        <pc:sldMkLst>
          <pc:docMk/>
          <pc:sldMk cId="3584428687" sldId="261"/>
        </pc:sldMkLst>
        <pc:spChg chg="mod">
          <ac:chgData name="tancredisg@gmail.com" userId="68f4d11238ebce53" providerId="LiveId" clId="{3F21F01D-BA07-4497-826F-DF6A2985955F}" dt="2023-01-31T14:41:30.530" v="751" actId="5793"/>
          <ac:spMkLst>
            <pc:docMk/>
            <pc:sldMk cId="3584428687" sldId="261"/>
            <ac:spMk id="3" creationId="{52F8EEEC-75F0-C3B3-6C9D-FB254E4F3887}"/>
          </ac:spMkLst>
        </pc:spChg>
      </pc:sldChg>
      <pc:sldChg chg="delSp modSp new mod">
        <pc:chgData name="tancredisg@gmail.com" userId="68f4d11238ebce53" providerId="LiveId" clId="{3F21F01D-BA07-4497-826F-DF6A2985955F}" dt="2023-01-31T16:25:58.915" v="1726" actId="20577"/>
        <pc:sldMkLst>
          <pc:docMk/>
          <pc:sldMk cId="3747296711" sldId="261"/>
        </pc:sldMkLst>
        <pc:spChg chg="del">
          <ac:chgData name="tancredisg@gmail.com" userId="68f4d11238ebce53" providerId="LiveId" clId="{3F21F01D-BA07-4497-826F-DF6A2985955F}" dt="2023-01-31T14:41:54.474" v="760" actId="478"/>
          <ac:spMkLst>
            <pc:docMk/>
            <pc:sldMk cId="3747296711" sldId="261"/>
            <ac:spMk id="2" creationId="{CC9A2AE6-C037-643B-5C2D-F74F3512DD64}"/>
          </ac:spMkLst>
        </pc:spChg>
        <pc:spChg chg="mod">
          <ac:chgData name="tancredisg@gmail.com" userId="68f4d11238ebce53" providerId="LiveId" clId="{3F21F01D-BA07-4497-826F-DF6A2985955F}" dt="2023-01-31T16:25:58.915" v="1726" actId="20577"/>
          <ac:spMkLst>
            <pc:docMk/>
            <pc:sldMk cId="3747296711" sldId="261"/>
            <ac:spMk id="3" creationId="{0BB44B96-F3C4-EAE4-E5C7-0609FDDAE972}"/>
          </ac:spMkLst>
        </pc:spChg>
      </pc:sldChg>
      <pc:sldChg chg="modSp new mod">
        <pc:chgData name="tancredisg@gmail.com" userId="68f4d11238ebce53" providerId="LiveId" clId="{3F21F01D-BA07-4497-826F-DF6A2985955F}" dt="2023-01-31T15:18:44.747" v="1162" actId="20577"/>
        <pc:sldMkLst>
          <pc:docMk/>
          <pc:sldMk cId="346939375" sldId="262"/>
        </pc:sldMkLst>
        <pc:spChg chg="mod">
          <ac:chgData name="tancredisg@gmail.com" userId="68f4d11238ebce53" providerId="LiveId" clId="{3F21F01D-BA07-4497-826F-DF6A2985955F}" dt="2023-01-31T15:13:51.478" v="1065" actId="20577"/>
          <ac:spMkLst>
            <pc:docMk/>
            <pc:sldMk cId="346939375" sldId="262"/>
            <ac:spMk id="2" creationId="{C60651FD-E361-B4FE-8F7E-6693CAE72694}"/>
          </ac:spMkLst>
        </pc:spChg>
        <pc:spChg chg="mod">
          <ac:chgData name="tancredisg@gmail.com" userId="68f4d11238ebce53" providerId="LiveId" clId="{3F21F01D-BA07-4497-826F-DF6A2985955F}" dt="2023-01-31T15:18:44.747" v="1162" actId="20577"/>
          <ac:spMkLst>
            <pc:docMk/>
            <pc:sldMk cId="346939375" sldId="262"/>
            <ac:spMk id="3" creationId="{6D42A2E3-E847-4B54-E8C4-98F8984D40E4}"/>
          </ac:spMkLst>
        </pc:spChg>
      </pc:sldChg>
      <pc:sldChg chg="modSp new mod">
        <pc:chgData name="tancredisg@gmail.com" userId="68f4d11238ebce53" providerId="LiveId" clId="{3F21F01D-BA07-4497-826F-DF6A2985955F}" dt="2023-01-31T16:25:19.240" v="1724" actId="20577"/>
        <pc:sldMkLst>
          <pc:docMk/>
          <pc:sldMk cId="1168219545" sldId="263"/>
        </pc:sldMkLst>
        <pc:spChg chg="mod">
          <ac:chgData name="tancredisg@gmail.com" userId="68f4d11238ebce53" providerId="LiveId" clId="{3F21F01D-BA07-4497-826F-DF6A2985955F}" dt="2023-01-31T16:19:37.418" v="1191" actId="114"/>
          <ac:spMkLst>
            <pc:docMk/>
            <pc:sldMk cId="1168219545" sldId="263"/>
            <ac:spMk id="2" creationId="{1101C9CB-C880-E2BF-A1E3-68CAEA6B4071}"/>
          </ac:spMkLst>
        </pc:spChg>
        <pc:spChg chg="mod">
          <ac:chgData name="tancredisg@gmail.com" userId="68f4d11238ebce53" providerId="LiveId" clId="{3F21F01D-BA07-4497-826F-DF6A2985955F}" dt="2023-01-31T16:25:19.240" v="1724" actId="20577"/>
          <ac:spMkLst>
            <pc:docMk/>
            <pc:sldMk cId="1168219545" sldId="263"/>
            <ac:spMk id="3" creationId="{DC1AE0D7-1B0E-E761-A3E2-ED1DC1B0CF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239DB-6C3A-DA1D-7743-567A7D057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29439E-B9BC-6085-579F-71815E655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6058C9-D727-2559-6ED3-B71DC0AB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B0E658-0778-65D4-E1E9-28114C53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F975D-7FC3-C3C4-15B6-DC54D1D7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1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00431-A535-E982-9FD2-384C4D42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B03419-1399-2C70-FD85-2C4914F68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CCD384-1E27-1D3B-0A04-1D4EA25C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B32B35-7691-5942-37F8-8686AD32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2431CF-B99F-8958-CE63-54C48608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12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A44C42-7E11-F596-5A6F-949846618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CF0584-694E-8D76-689E-26361DDB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75B9B-EC44-2A94-ECF9-9C1D7217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751464-B112-7C10-312D-FD838929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555E33-3DE9-FC74-9788-9BE19154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7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67FCF0-66DE-01A2-C546-A844C7E5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1D6759-BD10-A821-9166-E7D88EE6B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3C8AB1-34DD-FEDC-985B-90CB6AEA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EAEA3F-EE8B-D930-31F1-8137D265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7FDA19-93A0-BCD6-FA34-B3411A99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48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8C94B6-70E5-6501-FA20-365F5957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9E7320-1C69-6226-2BF9-4C4A8B8C1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C361A-A8F5-1402-F413-C4168CB1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CD8399-CFA2-3662-D456-E51278EF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70BADD-8636-C8D0-5572-AF0AAC47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94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B5B80-DA87-F589-AB3C-A26C5656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4B3F7F-FB8D-4AA8-5516-8905D1257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731519-9898-CC32-261F-01D1B1DAC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9A1A1A-41B7-8987-8B38-AA84D7AB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63E2C4-554D-A35D-9C92-DF1035CE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71F7EC-20A1-FD23-6B39-2C30189D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25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DEA092-E2D7-4FC7-5EEC-49751275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1917F2-D5BE-2D7A-C3A6-CDE2FB7F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6A820A-AF50-207F-C69E-37D4874F8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BA28A7-4196-AB4F-664B-E028C79EE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1CD86A-2EDE-FD77-AEBE-DA1AD8BAE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DFFE422-BC84-89EC-10E3-C831F6CB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9DB148-4FD3-6E1D-7CD9-F61A398B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167704-DA39-53BB-DE36-88D67599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18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50B50-CE2B-3D66-B7C3-6828DF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1EA2DD-96FF-4717-6B59-E4F90946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9E6C7D-20E9-25C8-8051-830C2B5F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828E6E-E797-C4B0-868C-52F80AE1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4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85C63C-78F7-E61E-3640-5CBFF85F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F6CD11-47C9-0EC8-E02B-F839E35D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AA682C-25F7-947D-9AB5-D407F036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51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58939-4435-0F36-611A-E8620A88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38C0FC-2553-C862-A7D8-A048FD0E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258A70-3CDD-D044-7E95-FE5FF084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AA6943-8645-A8E0-39FB-E3A4A5B9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0FD851-EB04-329E-3B1D-204BFD96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AA8E8A-409A-59EC-633E-BF3C7A42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38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09874-FBB2-30CE-8644-8E8B74DA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603FEB-56B5-4B4C-E71A-88A584AD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F0E051-5590-DCCB-BDD3-E502F8D91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99F605-5563-67B2-98A0-67C43739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3FBEEE-56D0-DB2F-B00C-C8DA1B11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B5DF2B-1858-0690-D901-FDD03B01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29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8E7AF6-2F5F-72BA-F7FB-D7156462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08B7AA-EA31-98DA-03EE-75B3FBAF0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55DCA9-BDC5-89A3-2B7E-1D6E847D9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6047-D484-43D4-83D9-ED00C58108EC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BCB169-5ADE-689D-8614-5850F7E47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1D68B6-A0EA-695D-7794-90040D0E6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07F7-61B8-4760-A8E2-3DB35EA8D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36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DE58DD-0003-7C33-2FC9-FBC7DB9F2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13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D6B99-E2EC-9FB6-F8A8-13738966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III, 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D7843-A0B7-5A29-8B3B-784BFFD0D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“Donec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quisquam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bracchia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candidae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iuvenis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vigui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“Donec non alia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arsisti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Lydia post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Lydia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vigui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2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679B9F-4934-7E8D-E91D-DCE83C07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 nunc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Thressa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dulcis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citharae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qua 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mori,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fata superstiti.”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mutua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Thurini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Calais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Ornyti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quo bis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mori,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fata superstiti.”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21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FD708-DED3-BC1A-EC3A-A88F583C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84168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“Quid si prisca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Venus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diductosque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iugo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aeneo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flava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excutitur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Chloe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reiectaeque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ianua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Lydiae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Quamquam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pulchrior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est, tu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cortice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inprobo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iracundior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vivere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lubens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6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A589A-2AA8-3955-FA6B-D8068F4C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120"/>
            <a:ext cx="10515600" cy="6532880"/>
          </a:xfrm>
        </p:spPr>
        <p:txBody>
          <a:bodyPr/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ORAZIO: «Finché ti piacevo e nessun giovane più fortunato gettava le braccia attorno al tuo candido collo, vissi più felice del re dei Persiani.»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LIDIA: «Finché non ardesti di più per un’altra e Cloe non era anteposta a Lidia, io, Lidia dotata di molta fama, vissi più famosa della romana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ORAZIO: «Ora mi domina la tracia Cloe, esperta di dolci melodie e abile con la cetra, per la quale non avrò paura di morire, se il fato permetterà alla mia amata di sopravvivermi.»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LIDIA: «Mi fa ardere con fiamma reciproca Calai, figlio di Ornito di Turi, per il quale sopporterò di morire due volte, se il fato permetterà al ragazzo di sopravvivermi.»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9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B44B96-F3C4-EAE4-E5C7-0609FDDA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ORAZIO: «E se torna l’antico amore e riunisce sotto un giogo di bronzo noi che siamo separati? Se la bionda Cloe viene cacciata e si apre la porta a Lidia che era stata respinta?»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LIDIA: «Nonostante egli sia più bello di una stella e tu più instabile del sughero e più iracondo dell’irrefrenabile Adriatico, con te vorrei vivere, con te morirei volentieri.»</a:t>
            </a:r>
          </a:p>
        </p:txBody>
      </p:sp>
    </p:spTree>
    <p:extLst>
      <p:ext uri="{BB962C8B-B14F-4D97-AF65-F5344CB8AC3E}">
        <p14:creationId xmlns:p14="http://schemas.microsoft.com/office/powerpoint/2010/main" val="374729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651FD-E361-B4FE-8F7E-6693CAE7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Marziale,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Epigrammi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XII, 18, v. 26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42A2E3-E847-4B54-E8C4-98F8984D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 me vivere, sic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iuvat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Così è bello vivere, così morire.</a:t>
            </a:r>
          </a:p>
        </p:txBody>
      </p:sp>
    </p:spTree>
    <p:extLst>
      <p:ext uri="{BB962C8B-B14F-4D97-AF65-F5344CB8AC3E}">
        <p14:creationId xmlns:p14="http://schemas.microsoft.com/office/powerpoint/2010/main" val="34693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1C9CB-C880-E2BF-A1E3-68CAEA6B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Filodemo,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46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1AE0D7-1B0E-E761-A3E2-ED1DC1B0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Buon giorno. – Buon giorno – Come ti chiami? – E tu? – Troppa fretta,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chiederlo. – E neanche tu. – Ma hai qualcuno?</a:t>
            </a:r>
          </a:p>
          <a:p>
            <a:pPr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 a volta chi m’ama. – Vorresti cenare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me questa sera? – Se vuoi. – Va bene, ma… Quanto?</a:t>
            </a:r>
          </a:p>
          <a:p>
            <a:pPr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Prima, niente. – È strano. – Dopo l’amore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darai quello che credi. – È giusto, ma dove stai?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mando a prendere. – Indovinalo. – Ma quando vieni? 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All’ora che vuoi. – Voglio subito. – Andiamo. (trad. G. Paduano)</a:t>
            </a:r>
          </a:p>
        </p:txBody>
      </p:sp>
    </p:spTree>
    <p:extLst>
      <p:ext uri="{BB962C8B-B14F-4D97-AF65-F5344CB8AC3E}">
        <p14:creationId xmlns:p14="http://schemas.microsoft.com/office/powerpoint/2010/main" val="1168219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492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Orazio, Odi III, 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Marziale, Epigrammi XII, 18, v. 26</vt:lpstr>
      <vt:lpstr>Filodemo, Anth. Pal. V, 46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Tancredi Saverio Greco</dc:creator>
  <cp:lastModifiedBy>tancredisg@gmail.com</cp:lastModifiedBy>
  <cp:revision>1</cp:revision>
  <dcterms:created xsi:type="dcterms:W3CDTF">2023-01-31T09:43:25Z</dcterms:created>
  <dcterms:modified xsi:type="dcterms:W3CDTF">2023-01-31T16:26:07Z</dcterms:modified>
</cp:coreProperties>
</file>