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6" r:id="rId6"/>
    <p:sldId id="260" r:id="rId7"/>
    <p:sldId id="261" r:id="rId8"/>
    <p:sldId id="267" r:id="rId9"/>
    <p:sldId id="269" r:id="rId10"/>
    <p:sldId id="268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768DE-30AD-1C1A-E689-EDB3FB64B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6037E5-8C74-EA8C-45C3-4C07AC8E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C5EE66-E460-61AC-B638-CEA8C94D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045E-DF1A-BF48-8675-12B151E85C3E}" type="datetimeFigureOut">
              <a:rPr lang="it-IT" smtClean="0"/>
              <a:t>30/01/2023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2E6A60-01C1-6BB9-DF2F-62325F9B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2C6D58-263A-7E2E-D1D6-CF6F3389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6E01-821F-E346-91CD-91AA1EB729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73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B9E977-E6F2-C060-1760-DA5ED316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4EA388-04E5-1178-BBDF-EE385E24F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66C61E-9CD7-6FFE-05B6-696FE7C5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045E-DF1A-BF48-8675-12B151E85C3E}" type="datetimeFigureOut">
              <a:rPr lang="it-IT" smtClean="0"/>
              <a:t>30/01/2023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9D279B-365E-463C-57E9-7DD794EE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96B626-4712-80AA-E757-15C1B5F0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6E01-821F-E346-91CD-91AA1EB729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23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D0AE464-B686-C2B4-4A06-DD49F8969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EBDC54-E91D-A979-EEF4-CDF3237EA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5A7D6-476E-EAA4-E27C-48198866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045E-DF1A-BF48-8675-12B151E85C3E}" type="datetimeFigureOut">
              <a:rPr lang="it-IT" smtClean="0"/>
              <a:t>30/01/2023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83D1A7-3383-D913-5938-4B04BFF8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42917F-D461-A34F-FC88-781121F7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6E01-821F-E346-91CD-91AA1EB729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71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AF4A6-BFB5-D648-DD7F-D6DDAEC4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D18947-B212-0B74-304D-E607437B4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1BA9E9-FB62-2F2D-46E4-EC1F99D6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045E-DF1A-BF48-8675-12B151E85C3E}" type="datetimeFigureOut">
              <a:rPr lang="it-IT" smtClean="0"/>
              <a:t>30/01/2023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BAFE22-03D8-1F18-178D-339A1940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8C28A0-E951-A8CF-5EC1-B7EFF190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6E01-821F-E346-91CD-91AA1EB729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01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47CA08-64A2-68AE-63B8-456DA757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CE6236-D144-7A18-3B9E-0CC993C6B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94448A-C09B-B9A6-E119-ED4E5AF2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045E-DF1A-BF48-8675-12B151E85C3E}" type="datetimeFigureOut">
              <a:rPr lang="it-IT" smtClean="0"/>
              <a:t>30/01/2023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59A465-135D-8083-8E7C-0DE344C1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48374E-C46E-BED0-8561-20B0A1B2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6E01-821F-E346-91CD-91AA1EB729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87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3DDDD5-54AD-24B9-886E-D289BD74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928BE3-D38A-27EC-77B6-A01A297F4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11FF38-724E-8202-1A99-594C2D350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936F5C-F1AB-ABDA-B294-B84256AB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045E-DF1A-BF48-8675-12B151E85C3E}" type="datetimeFigureOut">
              <a:rPr lang="it-IT" smtClean="0"/>
              <a:t>30/01/2023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7A4447-CD29-B449-1B71-7E15CD9C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2E3685-A905-CACC-0F68-A7BDC131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6E01-821F-E346-91CD-91AA1EB729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9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5E54E-94AD-BBFA-EA3D-CB35A864C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F257EB-6CF9-3758-DD6F-851C7D3ED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44B6F7-4473-919A-4E4D-E7F6E2AA8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B7DC619-D3BF-09E4-710D-9D708B56A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4D2275-7E11-AF87-8ED7-E5C4F40E6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659E4C5-B0DF-0230-4E07-DBD2AF23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045E-DF1A-BF48-8675-12B151E85C3E}" type="datetimeFigureOut">
              <a:rPr lang="it-IT" smtClean="0"/>
              <a:t>30/01/2023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1D8D0A-C5F2-EC6A-551D-3AB1E41E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A83624F-38FE-D321-19F3-D4AF1BFA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6E01-821F-E346-91CD-91AA1EB729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4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137BF8-0A54-5A21-4724-671DACF0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B49E544-189A-258A-014B-2B268172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045E-DF1A-BF48-8675-12B151E85C3E}" type="datetimeFigureOut">
              <a:rPr lang="it-IT" smtClean="0"/>
              <a:t>30/01/2023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6C2F5E-242C-993D-445C-F9AE9167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0C35C3-0CC3-1DD5-235C-A9827503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6E01-821F-E346-91CD-91AA1EB729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60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5B2AC0-4AB0-4FDD-FE7E-5BAE320C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045E-DF1A-BF48-8675-12B151E85C3E}" type="datetimeFigureOut">
              <a:rPr lang="it-IT" smtClean="0"/>
              <a:t>30/01/2023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F104B34-D5F1-14E3-2CA7-D2FCAD8A0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039769-D7C6-1644-9128-2D938DD1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6E01-821F-E346-91CD-91AA1EB729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05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5BC423-0928-A05E-98F6-73117C32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E2FAC8-4F93-C519-0864-9CA64114B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F81EDC-3AEA-D15C-F28F-6D6726707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E899C1-2A7A-E68B-1EEF-1A7DC370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045E-DF1A-BF48-8675-12B151E85C3E}" type="datetimeFigureOut">
              <a:rPr lang="it-IT" smtClean="0"/>
              <a:t>30/01/2023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F575CA-10C5-CB4C-5A6D-50084EF8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B4F765-B954-B638-DA7B-C25052C3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6E01-821F-E346-91CD-91AA1EB729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44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996C86-0FEF-80BB-8ECC-79F0AC5E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353D791-B07B-2BFE-AE08-20D1DE17A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D4EDA-CC84-9F36-4C34-680960899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0E314B-9976-00CF-DC89-ADE6A7C6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045E-DF1A-BF48-8675-12B151E85C3E}" type="datetimeFigureOut">
              <a:rPr lang="it-IT" smtClean="0"/>
              <a:t>30/01/2023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14DADB-997E-FEED-C438-56361173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C2ED48-8070-1F47-0BA0-3735EDEC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6E01-821F-E346-91CD-91AA1EB729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76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440891C-2B74-32AD-A64D-535ABE72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C92FDA-BAC5-E170-23FA-57C15DF5F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119FD7-3FDC-8AA5-F505-6DF25DA32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045E-DF1A-BF48-8675-12B151E85C3E}" type="datetimeFigureOut">
              <a:rPr lang="it-IT" smtClean="0"/>
              <a:t>30/01/2023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920685-4AB6-BAC2-BDF7-19926F56A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1A1639-883F-C2AB-B15F-9316E45B9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6E01-821F-E346-91CD-91AA1EB729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80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03AF39DF-4F43-D9FA-81DB-59474EF0A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b="16840"/>
          <a:stretch/>
        </p:blipFill>
        <p:spPr>
          <a:xfrm>
            <a:off x="0" y="0"/>
            <a:ext cx="12191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25AA2A19-AB46-4CED-C82A-FB9B43517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/>
          <a:stretch/>
        </p:blipFill>
        <p:spPr>
          <a:xfrm>
            <a:off x="0" y="0"/>
            <a:ext cx="12271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1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482FA0E-6D22-15C6-A773-0117EB2D7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25" y="0"/>
            <a:ext cx="543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4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9E1114BD-52A9-1741-8D2E-EC8D9572F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94" y="0"/>
            <a:ext cx="5414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5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52AE6B5E-AD7B-1AAC-36CF-D641A03C8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7" y="0"/>
            <a:ext cx="10205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8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5A6F7BD-32BC-F994-076D-8E16AF06D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53" y="34757"/>
            <a:ext cx="5703094" cy="68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13E793C-1B6D-A829-5E57-B02B76D0B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2" t="19217" r="33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9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01C61215-2335-A892-E998-54275B620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48" y="0"/>
            <a:ext cx="5225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4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>
            <a:extLst>
              <a:ext uri="{FF2B5EF4-FFF2-40B4-BE49-F238E27FC236}">
                <a16:creationId xmlns:a16="http://schemas.microsoft.com/office/drawing/2014/main" id="{5E9AF408-3139-1492-35D4-2D2D6575C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8032" r="1990" b="5390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3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C45736D-8A7F-87DE-3ED1-7ED241A22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2" b="-9274"/>
          <a:stretch/>
        </p:blipFill>
        <p:spPr>
          <a:xfrm>
            <a:off x="0" y="0"/>
            <a:ext cx="12192000" cy="84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BF3C9543-3A3B-C5FE-9C28-50FED41F7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16" y="5597"/>
            <a:ext cx="5195368" cy="685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7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00D7BB32-4676-B5BA-FE60-1834BB84D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39167"/>
          <a:stretch/>
        </p:blipFill>
        <p:spPr>
          <a:xfrm>
            <a:off x="896389" y="0"/>
            <a:ext cx="10399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6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66F72464-93B0-E8A4-8B8B-11A41936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98" y="1"/>
            <a:ext cx="5251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9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1F3095C-42EA-F6E8-4A4C-1D4127202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r="10867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33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Cuore di Donna</dc:creator>
  <cp:lastModifiedBy>Cuore di Donna</cp:lastModifiedBy>
  <cp:revision>1</cp:revision>
  <dcterms:created xsi:type="dcterms:W3CDTF">2023-01-30T15:25:44Z</dcterms:created>
  <dcterms:modified xsi:type="dcterms:W3CDTF">2023-01-30T16:13:46Z</dcterms:modified>
</cp:coreProperties>
</file>