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3" r:id="rId2"/>
    <p:sldId id="265" r:id="rId3"/>
    <p:sldId id="259" r:id="rId4"/>
    <p:sldId id="260" r:id="rId5"/>
    <p:sldId id="393" r:id="rId6"/>
    <p:sldId id="261" r:id="rId7"/>
    <p:sldId id="262" r:id="rId8"/>
    <p:sldId id="264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8F7"/>
    <a:srgbClr val="D3E2F6"/>
    <a:srgbClr val="898F9D"/>
    <a:srgbClr val="453F44"/>
    <a:srgbClr val="B4896C"/>
    <a:srgbClr val="E8CDB0"/>
    <a:srgbClr val="C58C58"/>
    <a:srgbClr val="618377"/>
    <a:srgbClr val="523E2C"/>
    <a:srgbClr val="A25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63051-C8F6-4062-978C-74B15209374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6A21B-E0E6-4797-B917-4F7230395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88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60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9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39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2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83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06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552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45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21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58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C1CE7-F4EA-441A-91B6-C3C1FFECAA24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22593-18F6-4AB0-80A7-A3E3D074D2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48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0"/>
            <a:ext cx="5200650" cy="68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1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95" t="52669" r="95" b="10317"/>
          <a:stretch/>
        </p:blipFill>
        <p:spPr>
          <a:xfrm>
            <a:off x="-23120" y="0"/>
            <a:ext cx="12215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4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04531"/>
            <a:ext cx="12192000" cy="544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36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752" b="16750"/>
          <a:stretch/>
        </p:blipFill>
        <p:spPr>
          <a:xfrm>
            <a:off x="3593757" y="0"/>
            <a:ext cx="5004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1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46" t="9657" r="10160" b="53647"/>
          <a:stretch/>
        </p:blipFill>
        <p:spPr>
          <a:xfrm>
            <a:off x="0" y="1"/>
            <a:ext cx="12192000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1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0"/>
            <a:ext cx="8172450" cy="6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4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791" y="0"/>
            <a:ext cx="28476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98" y="0"/>
            <a:ext cx="3065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2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41" t="47069" r="16209" b="12609"/>
          <a:stretch/>
        </p:blipFill>
        <p:spPr>
          <a:xfrm>
            <a:off x="6515405" y="0"/>
            <a:ext cx="4855058" cy="685800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8960AA08-1703-EB66-766D-F5B2D9DBB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5" t="49705" r="8998" b="7232"/>
          <a:stretch/>
        </p:blipFill>
        <p:spPr>
          <a:xfrm>
            <a:off x="821539" y="0"/>
            <a:ext cx="4855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8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9" r="1735"/>
          <a:stretch/>
        </p:blipFill>
        <p:spPr>
          <a:xfrm>
            <a:off x="0" y="905183"/>
            <a:ext cx="5972175" cy="4961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90" y="905183"/>
            <a:ext cx="6169653" cy="49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9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297" y="423863"/>
            <a:ext cx="5780703" cy="6034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862"/>
            <a:ext cx="6305008" cy="603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419" y="1"/>
            <a:ext cx="4519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75" b="63173"/>
          <a:stretch/>
        </p:blipFill>
        <p:spPr>
          <a:xfrm>
            <a:off x="-39047" y="0"/>
            <a:ext cx="12231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05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1425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Versiero</dc:creator>
  <cp:lastModifiedBy>Cuore di Donna</cp:lastModifiedBy>
  <cp:revision>49</cp:revision>
  <dcterms:created xsi:type="dcterms:W3CDTF">2020-10-05T11:57:05Z</dcterms:created>
  <dcterms:modified xsi:type="dcterms:W3CDTF">2023-02-07T16:39:43Z</dcterms:modified>
</cp:coreProperties>
</file>