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0" r:id="rId3"/>
    <p:sldId id="256" r:id="rId4"/>
    <p:sldId id="261" r:id="rId5"/>
    <p:sldId id="266" r:id="rId6"/>
    <p:sldId id="260" r:id="rId7"/>
    <p:sldId id="271" r:id="rId8"/>
    <p:sldId id="259" r:id="rId9"/>
    <p:sldId id="272" r:id="rId10"/>
    <p:sldId id="273" r:id="rId11"/>
    <p:sldId id="274" r:id="rId12"/>
    <p:sldId id="275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8D45"/>
    <a:srgbClr val="888883"/>
    <a:srgbClr val="72573D"/>
    <a:srgbClr val="F5E9CE"/>
    <a:srgbClr val="B49C81"/>
    <a:srgbClr val="9E9CA3"/>
    <a:srgbClr val="809A99"/>
    <a:srgbClr val="9EAABA"/>
    <a:srgbClr val="5D4E4F"/>
    <a:srgbClr val="8C67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7" autoAdjust="0"/>
    <p:restoredTop sz="93825" autoAdjust="0"/>
  </p:normalViewPr>
  <p:slideViewPr>
    <p:cSldViewPr snapToGrid="0">
      <p:cViewPr varScale="1">
        <p:scale>
          <a:sx n="87" d="100"/>
          <a:sy n="87" d="100"/>
        </p:scale>
        <p:origin x="61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slide" Target="slides/slide11.xml" /><Relationship Id="rId3" Type="http://schemas.openxmlformats.org/officeDocument/2006/relationships/slide" Target="slides/slide1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tableStyles" Target="tableStyles.xml" /><Relationship Id="rId2" Type="http://schemas.openxmlformats.org/officeDocument/2006/relationships/slideMaster" Target="slideMasters/slideMaster2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5" Type="http://schemas.openxmlformats.org/officeDocument/2006/relationships/slide" Target="slides/slide3.xml" /><Relationship Id="rId15" Type="http://schemas.openxmlformats.org/officeDocument/2006/relationships/viewProps" Target="viewProps.xml" /><Relationship Id="rId10" Type="http://schemas.openxmlformats.org/officeDocument/2006/relationships/slide" Target="slides/slide8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BDDC8-87CB-45C7-B77A-0EED646A1621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E710-5C3A-4CA0-9ADB-F50666451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8052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BDDC8-87CB-45C7-B77A-0EED646A1621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E710-5C3A-4CA0-9ADB-F50666451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6468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BDDC8-87CB-45C7-B77A-0EED646A1621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E710-5C3A-4CA0-9ADB-F50666451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709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DEC5-9805-4242-86E6-585FEDCBFF6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E8B84-5551-4A28-9336-C2ADB417B25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575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DEC5-9805-4242-86E6-585FEDCBFF6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E8B84-5551-4A28-9336-C2ADB417B25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970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DEC5-9805-4242-86E6-585FEDCBFF6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E8B84-5551-4A28-9336-C2ADB417B25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202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DEC5-9805-4242-86E6-585FEDCBFF6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E8B84-5551-4A28-9336-C2ADB417B25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660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DEC5-9805-4242-86E6-585FEDCBFF6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E8B84-5551-4A28-9336-C2ADB417B25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431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DEC5-9805-4242-86E6-585FEDCBFF6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E8B84-5551-4A28-9336-C2ADB417B25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22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DEC5-9805-4242-86E6-585FEDCBFF6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E8B84-5551-4A28-9336-C2ADB417B25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26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DEC5-9805-4242-86E6-585FEDCBFF6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E8B84-5551-4A28-9336-C2ADB417B25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9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BDDC8-87CB-45C7-B77A-0EED646A1621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E710-5C3A-4CA0-9ADB-F50666451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9828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DEC5-9805-4242-86E6-585FEDCBFF6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E8B84-5551-4A28-9336-C2ADB417B25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24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DEC5-9805-4242-86E6-585FEDCBFF6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E8B84-5551-4A28-9336-C2ADB417B25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96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DEC5-9805-4242-86E6-585FEDCBFF6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E8B84-5551-4A28-9336-C2ADB417B25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24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BDDC8-87CB-45C7-B77A-0EED646A1621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E710-5C3A-4CA0-9ADB-F50666451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440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BDDC8-87CB-45C7-B77A-0EED646A1621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E710-5C3A-4CA0-9ADB-F50666451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2051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BDDC8-87CB-45C7-B77A-0EED646A1621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E710-5C3A-4CA0-9ADB-F50666451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9256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BDDC8-87CB-45C7-B77A-0EED646A1621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E710-5C3A-4CA0-9ADB-F50666451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9158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BDDC8-87CB-45C7-B77A-0EED646A1621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E710-5C3A-4CA0-9ADB-F50666451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8932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BDDC8-87CB-45C7-B77A-0EED646A1621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E710-5C3A-4CA0-9ADB-F50666451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2200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BDDC8-87CB-45C7-B77A-0EED646A1621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E710-5C3A-4CA0-9ADB-F50666451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78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BDDC8-87CB-45C7-B77A-0EED646A1621}" type="datetimeFigureOut">
              <a:rPr lang="it-IT" smtClean="0"/>
              <a:t>13/02/2023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AE710-5C3A-4CA0-9ADB-F50666451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910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EDEC5-9805-4242-86E6-585FEDCBFF62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13/02/2023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E8B84-5551-4A28-9336-C2ADB417B25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4" Type="http://schemas.microsoft.com/office/2007/relationships/hdphoto" Target="../media/hdphoto1.wdp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997" y="0"/>
            <a:ext cx="4589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27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895B4A02-DF37-AA4E-3273-060CE536B4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8"/>
          <a:stretch/>
        </p:blipFill>
        <p:spPr>
          <a:xfrm>
            <a:off x="0" y="0"/>
            <a:ext cx="12226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63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3A91763E-FBF6-DC2C-8BFE-C808B7E520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4"/>
          <a:stretch/>
        </p:blipFill>
        <p:spPr>
          <a:xfrm>
            <a:off x="0" y="0"/>
            <a:ext cx="12209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19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4196"/>
            <a:ext cx="12189294" cy="516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59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428" y="0"/>
            <a:ext cx="571357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514547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18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178" y="-1"/>
            <a:ext cx="497964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00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189"/>
          <a:stretch/>
        </p:blipFill>
        <p:spPr>
          <a:xfrm>
            <a:off x="0" y="0"/>
            <a:ext cx="12184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43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8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63" r="34914" b="44299"/>
          <a:stretch/>
        </p:blipFill>
        <p:spPr>
          <a:xfrm>
            <a:off x="0" y="0"/>
            <a:ext cx="12187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30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27350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9328" y="1276647"/>
            <a:ext cx="7549784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4BC7F2F9-9A5F-F2DA-0722-664ADC339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54" y="-2207"/>
            <a:ext cx="6867492" cy="686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80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4AECC6D0-63E4-8F04-555E-642792490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029" y="13103"/>
            <a:ext cx="4433941" cy="684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64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343</Words>
  <Application>Microsoft Office PowerPoint</Application>
  <PresentationFormat>Widescreen</PresentationFormat>
  <Paragraphs>27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11</vt:i4>
      </vt:variant>
    </vt:vector>
  </HeadingPairs>
  <TitlesOfParts>
    <vt:vector size="13" baseType="lpstr">
      <vt:lpstr>Office Theme</vt:lpstr>
      <vt:lpstr>3_Tema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Versiero</dc:creator>
  <cp:lastModifiedBy>Cuore di Donna</cp:lastModifiedBy>
  <cp:revision>29</cp:revision>
  <dcterms:created xsi:type="dcterms:W3CDTF">2020-11-20T15:38:41Z</dcterms:created>
  <dcterms:modified xsi:type="dcterms:W3CDTF">2023-02-13T16:58:32Z</dcterms:modified>
</cp:coreProperties>
</file>