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70" r:id="rId3"/>
    <p:sldId id="265" r:id="rId4"/>
    <p:sldId id="267" r:id="rId5"/>
    <p:sldId id="266" r:id="rId6"/>
    <p:sldId id="268" r:id="rId7"/>
    <p:sldId id="262" r:id="rId8"/>
    <p:sldId id="263" r:id="rId9"/>
    <p:sldId id="264" r:id="rId10"/>
    <p:sldId id="269" r:id="rId11"/>
    <p:sldId id="271" r:id="rId12"/>
    <p:sldId id="273" r:id="rId13"/>
    <p:sldId id="272" r:id="rId14"/>
    <p:sldId id="274" r:id="rId15"/>
    <p:sldId id="275" r:id="rId16"/>
    <p:sldId id="276" r:id="rId17"/>
    <p:sldId id="277" r:id="rId18"/>
    <p:sldId id="278" r:id="rId19"/>
    <p:sldId id="279" r:id="rId2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3" Type="http://schemas.openxmlformats.org/officeDocument/2006/relationships/slide" Target="slides/slide2.xml" /><Relationship Id="rId21" Type="http://schemas.openxmlformats.org/officeDocument/2006/relationships/presProps" Target="pres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tableStyles" Target="tableStyle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theme" Target="theme/theme1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4A8184-C395-E293-460C-451D549D34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DE5C5F0-0D6D-1345-5082-3E43721035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13F2D0B-63F6-A39E-9243-923DC633E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46D03-CC31-5F4A-B9EE-BD435796F939}" type="datetimeFigureOut">
              <a:rPr lang="it-IT" smtClean="0"/>
              <a:t>20/02/2023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1D5C93F-2B1E-1A70-F0D9-EE5AF1DB8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68D3068-F899-85F3-C418-B00A2F41E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AE7AD-7B21-064F-ADD8-EBE54EB5EF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4284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C16FE7-0B72-3F63-6AB8-11808B6E4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47E2A3B-1CA7-3BB1-63B9-1A3117550B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FBCEDF-808E-94EA-C1DF-9DA9808B8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46D03-CC31-5F4A-B9EE-BD435796F939}" type="datetimeFigureOut">
              <a:rPr lang="it-IT" smtClean="0"/>
              <a:t>20/02/2023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8313F29-3E2C-9DCA-7661-3B53B52D9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7081FD2-3A4C-8182-8DE7-CDCB404C2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AE7AD-7B21-064F-ADD8-EBE54EB5EF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7059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49C074C-C2D8-21FA-F144-91DD73FF5F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0564063-E22E-DC2B-F853-4E2A3AFDA0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2BBBE5D-DC45-C251-0656-27E2074CD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46D03-CC31-5F4A-B9EE-BD435796F939}" type="datetimeFigureOut">
              <a:rPr lang="it-IT" smtClean="0"/>
              <a:t>20/02/2023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16B79E4-7D52-5272-65F3-9D85456EB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CE04793-5555-8F8C-C518-1A6498C1A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AE7AD-7B21-064F-ADD8-EBE54EB5EF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0834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05E5B9-0355-3172-E493-A5091843F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F3F082A-2C41-C336-DF32-E8D878B146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E2D0937-C1B2-D3E4-0318-5FA02C119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46D03-CC31-5F4A-B9EE-BD435796F939}" type="datetimeFigureOut">
              <a:rPr lang="it-IT" smtClean="0"/>
              <a:t>20/02/2023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4B6D261-FFD9-A907-2F80-E7DBAE857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6D9CE7A-43ED-F857-173D-F3B91C696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AE7AD-7B21-064F-ADD8-EBE54EB5EF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338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447693-6E71-B829-508F-64B01443F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1C49FE4-C0FD-4179-F230-F07A7E2EFA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3B028D5-0CF4-FCE8-12B1-ECB82E67F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46D03-CC31-5F4A-B9EE-BD435796F939}" type="datetimeFigureOut">
              <a:rPr lang="it-IT" smtClean="0"/>
              <a:t>20/02/2023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F171BD3-8059-5161-1E25-C46F6DA34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1C4D2E0-6C59-EDE6-4B4E-BE8FD2B87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AE7AD-7B21-064F-ADD8-EBE54EB5EF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3253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7E9462-5A57-B6EA-41F7-EC530E4B6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D9C32E0-E50C-AB14-77B1-12A6FB9A64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CA433E8-6C84-2807-2A12-9A263B585B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DC33A2E-67BF-D569-00A4-F57747D52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46D03-CC31-5F4A-B9EE-BD435796F939}" type="datetimeFigureOut">
              <a:rPr lang="it-IT" smtClean="0"/>
              <a:t>20/02/2023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5378C67-2592-EACD-9EFF-0B76173E6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13B5DF6-1A4C-B368-B6AF-52B5D0AD7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AE7AD-7B21-064F-ADD8-EBE54EB5EF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6638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C0A40D-03A6-8721-E97E-9850EAB0F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102ECBA-F3F7-AD4E-EA18-3B56BFAF3B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5572DD8-1E71-91B0-3158-353EAFA32E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EA2D336-F2D1-3798-0267-B967D9E05D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3B3F947-8BAE-20A8-4A9F-BDF90003DA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89A3B33-BDA7-8618-2F11-FB7DD901A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46D03-CC31-5F4A-B9EE-BD435796F939}" type="datetimeFigureOut">
              <a:rPr lang="it-IT" smtClean="0"/>
              <a:t>20/02/2023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E9C9404-149A-76A8-6256-EA426360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DB54ECF-75EB-F61D-A97E-48B0919C8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AE7AD-7B21-064F-ADD8-EBE54EB5EF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5607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1F37F3-7CBB-34F9-14A9-D43E77632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A4591A4-DC43-BF33-2316-2B9EE682D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46D03-CC31-5F4A-B9EE-BD435796F939}" type="datetimeFigureOut">
              <a:rPr lang="it-IT" smtClean="0"/>
              <a:t>20/02/2023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429378D-2102-8EC9-3DFD-A969295B5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B157584-DC68-5DEC-5A7F-D8A780664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AE7AD-7B21-064F-ADD8-EBE54EB5EF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3820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F208A96-19D9-0100-C889-B043D2620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46D03-CC31-5F4A-B9EE-BD435796F939}" type="datetimeFigureOut">
              <a:rPr lang="it-IT" smtClean="0"/>
              <a:t>20/02/2023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F459683-876D-13B5-FD8E-61578F4DD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14B63DF-DEF4-6601-B3D0-88682ACB7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AE7AD-7B21-064F-ADD8-EBE54EB5EF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7924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4A7567-9B54-2069-DE9F-40EF2A7FA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73FFF11-824C-1475-43FC-EF327C85F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0E3283C-8E02-1031-518C-B56A0833E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F4BB3B9-0A07-2300-7851-5CE0071C5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46D03-CC31-5F4A-B9EE-BD435796F939}" type="datetimeFigureOut">
              <a:rPr lang="it-IT" smtClean="0"/>
              <a:t>20/02/2023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4D340A4-769C-43CD-D78E-14B29EC73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279FD37-6ACF-8519-DADB-968EB4298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AE7AD-7B21-064F-ADD8-EBE54EB5EF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60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5CA199-CA6F-6E11-F787-EBCDEEAD9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2C0F345-4EDE-59F1-921C-B299DD3AAE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8868197-BC6C-9D20-E1DF-E2A84722F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EF0DB44-C3D3-BF97-F47F-5145EBD7E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46D03-CC31-5F4A-B9EE-BD435796F939}" type="datetimeFigureOut">
              <a:rPr lang="it-IT" smtClean="0"/>
              <a:t>20/02/2023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E1207C6-C302-FB45-650E-1D0550BF1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25EB159-AC38-C334-4169-E44376190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AE7AD-7B21-064F-ADD8-EBE54EB5EF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0275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775C92A-8469-B52A-72DD-6614E0FDA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F89F69B-10AA-463B-73CA-D3D3D0F6E1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9D2A7CA-A8E2-249F-088D-CE51756254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46D03-CC31-5F4A-B9EE-BD435796F939}" type="datetimeFigureOut">
              <a:rPr lang="it-IT" smtClean="0"/>
              <a:t>20/02/2023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A1C1AE-1481-5C5D-92B2-13CA563547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172109F-94C2-7819-3C07-50964EEDB7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AE7AD-7B21-064F-ADD8-EBE54EB5EF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4145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 /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 /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 /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 /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 /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 /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 /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 /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 /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>
            <a:extLst>
              <a:ext uri="{FF2B5EF4-FFF2-40B4-BE49-F238E27FC236}">
                <a16:creationId xmlns:a16="http://schemas.microsoft.com/office/drawing/2014/main" id="{EA504952-71FB-D98F-53AD-184FAE3078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621" y="-12568"/>
            <a:ext cx="9160757" cy="687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794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>
            <a:extLst>
              <a:ext uri="{FF2B5EF4-FFF2-40B4-BE49-F238E27FC236}">
                <a16:creationId xmlns:a16="http://schemas.microsoft.com/office/drawing/2014/main" id="{46E33C2A-CEE2-4408-A6C0-84F3281A3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0"/>
            <a:ext cx="5486401" cy="6858000"/>
          </a:xfrm>
          <a:prstGeom prst="rect">
            <a:avLst/>
          </a:prstGeom>
        </p:spPr>
      </p:pic>
      <p:pic>
        <p:nvPicPr>
          <p:cNvPr id="5" name="Immagine 5">
            <a:extLst>
              <a:ext uri="{FF2B5EF4-FFF2-40B4-BE49-F238E27FC236}">
                <a16:creationId xmlns:a16="http://schemas.microsoft.com/office/drawing/2014/main" id="{E8B1768D-8858-4DD1-B71E-94E5FE253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54864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03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>
            <a:extLst>
              <a:ext uri="{FF2B5EF4-FFF2-40B4-BE49-F238E27FC236}">
                <a16:creationId xmlns:a16="http://schemas.microsoft.com/office/drawing/2014/main" id="{DBD29475-0E7F-D018-E31E-20D2AC3956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2" t="3594" r="272" b="19707"/>
          <a:stretch/>
        </p:blipFill>
        <p:spPr>
          <a:xfrm>
            <a:off x="0" y="0"/>
            <a:ext cx="12158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280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>
            <a:extLst>
              <a:ext uri="{FF2B5EF4-FFF2-40B4-BE49-F238E27FC236}">
                <a16:creationId xmlns:a16="http://schemas.microsoft.com/office/drawing/2014/main" id="{65762368-4098-9E95-5ABD-C2E049970F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" t="27742" b="22873"/>
          <a:stretch/>
        </p:blipFill>
        <p:spPr>
          <a:xfrm>
            <a:off x="1268016" y="-1"/>
            <a:ext cx="965596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4835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>
            <a:extLst>
              <a:ext uri="{FF2B5EF4-FFF2-40B4-BE49-F238E27FC236}">
                <a16:creationId xmlns:a16="http://schemas.microsoft.com/office/drawing/2014/main" id="{7D1B5E88-E3B1-1898-747C-2F75EC7091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" b="2745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86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>
            <a:extLst>
              <a:ext uri="{FF2B5EF4-FFF2-40B4-BE49-F238E27FC236}">
                <a16:creationId xmlns:a16="http://schemas.microsoft.com/office/drawing/2014/main" id="{B021BFAC-CB91-EE3B-45A1-78E83B55AD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802" y="0"/>
            <a:ext cx="67123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26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id="{936BDA6E-5B78-9C73-598B-A47D33444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874" y="-28641"/>
            <a:ext cx="8106252" cy="688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3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>
            <a:extLst>
              <a:ext uri="{FF2B5EF4-FFF2-40B4-BE49-F238E27FC236}">
                <a16:creationId xmlns:a16="http://schemas.microsoft.com/office/drawing/2014/main" id="{E78AC75E-F3DA-A94B-5605-1DC7E305B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529" y="0"/>
            <a:ext cx="4570709" cy="6858000"/>
          </a:xfrm>
          <a:prstGeom prst="rect">
            <a:avLst/>
          </a:prstGeom>
        </p:spPr>
      </p:pic>
      <p:pic>
        <p:nvPicPr>
          <p:cNvPr id="5" name="Immagine 5">
            <a:extLst>
              <a:ext uri="{FF2B5EF4-FFF2-40B4-BE49-F238E27FC236}">
                <a16:creationId xmlns:a16="http://schemas.microsoft.com/office/drawing/2014/main" id="{046ACF4C-1F3F-D632-4B8A-9B108747B3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763" y="0"/>
            <a:ext cx="4570708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638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686B2EF-40DC-32F4-E7D8-3299106BD6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4" t="33178" r="45146" b="17158"/>
          <a:stretch/>
        </p:blipFill>
        <p:spPr>
          <a:xfrm>
            <a:off x="-35371" y="0"/>
            <a:ext cx="5083621" cy="6858000"/>
          </a:xfrm>
          <a:prstGeom prst="rect">
            <a:avLst/>
          </a:prstGeom>
        </p:spPr>
      </p:pic>
      <p:pic>
        <p:nvPicPr>
          <p:cNvPr id="7" name="Immagine 5">
            <a:extLst>
              <a:ext uri="{FF2B5EF4-FFF2-40B4-BE49-F238E27FC236}">
                <a16:creationId xmlns:a16="http://schemas.microsoft.com/office/drawing/2014/main" id="{0D087969-B9EC-46BC-9F66-F1A6AEF673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83" t="32322" r="1884" b="17477"/>
          <a:stretch/>
        </p:blipFill>
        <p:spPr>
          <a:xfrm>
            <a:off x="7108379" y="0"/>
            <a:ext cx="50836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8314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>
            <a:extLst>
              <a:ext uri="{FF2B5EF4-FFF2-40B4-BE49-F238E27FC236}">
                <a16:creationId xmlns:a16="http://schemas.microsoft.com/office/drawing/2014/main" id="{0BA8D945-894C-FB3B-C62F-B3997051A6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" t="1530" r="2319" b="2049"/>
          <a:stretch/>
        </p:blipFill>
        <p:spPr>
          <a:xfrm>
            <a:off x="1285875" y="7592"/>
            <a:ext cx="4476748" cy="6850408"/>
          </a:xfrm>
          <a:prstGeom prst="rect">
            <a:avLst/>
          </a:prstGeom>
        </p:spPr>
      </p:pic>
      <p:pic>
        <p:nvPicPr>
          <p:cNvPr id="5" name="Immagine 5">
            <a:extLst>
              <a:ext uri="{FF2B5EF4-FFF2-40B4-BE49-F238E27FC236}">
                <a16:creationId xmlns:a16="http://schemas.microsoft.com/office/drawing/2014/main" id="{7D753730-C75A-3381-E258-50044D289E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6" t="9561" r="15770" b="18736"/>
          <a:stretch/>
        </p:blipFill>
        <p:spPr>
          <a:xfrm>
            <a:off x="6429377" y="0"/>
            <a:ext cx="4476748" cy="684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5594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>
            <a:extLst>
              <a:ext uri="{FF2B5EF4-FFF2-40B4-BE49-F238E27FC236}">
                <a16:creationId xmlns:a16="http://schemas.microsoft.com/office/drawing/2014/main" id="{67594160-13EF-F1E5-B5AF-B07192969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719" y="-4681"/>
            <a:ext cx="5936220" cy="686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17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>
            <a:extLst>
              <a:ext uri="{FF2B5EF4-FFF2-40B4-BE49-F238E27FC236}">
                <a16:creationId xmlns:a16="http://schemas.microsoft.com/office/drawing/2014/main" id="{B77698AA-8450-51E3-B904-002BF17AB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204" y="0"/>
            <a:ext cx="99151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454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>
            <a:extLst>
              <a:ext uri="{FF2B5EF4-FFF2-40B4-BE49-F238E27FC236}">
                <a16:creationId xmlns:a16="http://schemas.microsoft.com/office/drawing/2014/main" id="{B18959BF-E166-F461-8B43-577D002240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" y="1381125"/>
            <a:ext cx="12183295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99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87E6E06-0CCD-2508-7756-52880DFAD8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5" r="30616" b="3603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007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>
            <a:extLst>
              <a:ext uri="{FF2B5EF4-FFF2-40B4-BE49-F238E27FC236}">
                <a16:creationId xmlns:a16="http://schemas.microsoft.com/office/drawing/2014/main" id="{905B33BD-5284-1296-82CB-DAB391F4F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64" y="0"/>
            <a:ext cx="6109264" cy="6869861"/>
          </a:xfrm>
          <a:prstGeom prst="rect">
            <a:avLst/>
          </a:prstGeom>
        </p:spPr>
      </p:pic>
      <p:pic>
        <p:nvPicPr>
          <p:cNvPr id="5" name="Immagine 5">
            <a:extLst>
              <a:ext uri="{FF2B5EF4-FFF2-40B4-BE49-F238E27FC236}">
                <a16:creationId xmlns:a16="http://schemas.microsoft.com/office/drawing/2014/main" id="{1A9D6F74-34EC-CA0D-B63D-92BD4C8D16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562" y="0"/>
            <a:ext cx="5024437" cy="685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044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>
            <a:extLst>
              <a:ext uri="{FF2B5EF4-FFF2-40B4-BE49-F238E27FC236}">
                <a16:creationId xmlns:a16="http://schemas.microsoft.com/office/drawing/2014/main" id="{51549101-F4C4-2450-F91B-36AB0984E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69" y="0"/>
            <a:ext cx="5526931" cy="6858000"/>
          </a:xfrm>
          <a:prstGeom prst="rect">
            <a:avLst/>
          </a:prstGeom>
        </p:spPr>
      </p:pic>
      <p:pic>
        <p:nvPicPr>
          <p:cNvPr id="5" name="Immagine 5">
            <a:extLst>
              <a:ext uri="{FF2B5EF4-FFF2-40B4-BE49-F238E27FC236}">
                <a16:creationId xmlns:a16="http://schemas.microsoft.com/office/drawing/2014/main" id="{EB58698D-378D-C426-93F4-9CFF73E6E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252" y="0"/>
            <a:ext cx="44346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827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5">
            <a:extLst>
              <a:ext uri="{FF2B5EF4-FFF2-40B4-BE49-F238E27FC236}">
                <a16:creationId xmlns:a16="http://schemas.microsoft.com/office/drawing/2014/main" id="{BBBDB8ED-613D-2697-C705-DCFAEC2514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0" t="6287" r="3054" b="17428"/>
          <a:stretch/>
        </p:blipFill>
        <p:spPr>
          <a:xfrm>
            <a:off x="619125" y="0"/>
            <a:ext cx="5155406" cy="6858000"/>
          </a:xfrm>
          <a:prstGeom prst="rect">
            <a:avLst/>
          </a:prstGeom>
        </p:spPr>
      </p:pic>
      <p:pic>
        <p:nvPicPr>
          <p:cNvPr id="6" name="Immagine 6">
            <a:extLst>
              <a:ext uri="{FF2B5EF4-FFF2-40B4-BE49-F238E27FC236}">
                <a16:creationId xmlns:a16="http://schemas.microsoft.com/office/drawing/2014/main" id="{40D4CC4C-9981-9038-72F1-08145F599E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730" y="0"/>
            <a:ext cx="53201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414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>
            <a:extLst>
              <a:ext uri="{FF2B5EF4-FFF2-40B4-BE49-F238E27FC236}">
                <a16:creationId xmlns:a16="http://schemas.microsoft.com/office/drawing/2014/main" id="{B162F058-BF6B-F117-0924-C88D389F35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052" y="0"/>
            <a:ext cx="4941094" cy="6862631"/>
          </a:xfrm>
          <a:prstGeom prst="rect">
            <a:avLst/>
          </a:prstGeom>
        </p:spPr>
      </p:pic>
      <p:pic>
        <p:nvPicPr>
          <p:cNvPr id="5" name="Immagine 5">
            <a:extLst>
              <a:ext uri="{FF2B5EF4-FFF2-40B4-BE49-F238E27FC236}">
                <a16:creationId xmlns:a16="http://schemas.microsoft.com/office/drawing/2014/main" id="{CEF8B418-8EFF-FCF8-BC0F-DA0D058FA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54" y="0"/>
            <a:ext cx="53201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377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4">
            <a:extLst>
              <a:ext uri="{FF2B5EF4-FFF2-40B4-BE49-F238E27FC236}">
                <a16:creationId xmlns:a16="http://schemas.microsoft.com/office/drawing/2014/main" id="{95D4FEC1-B856-FB7B-2939-FB1259B77B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969" y="0"/>
            <a:ext cx="4941094" cy="6862631"/>
          </a:xfrm>
          <a:prstGeom prst="rect">
            <a:avLst/>
          </a:prstGeom>
        </p:spPr>
      </p:pic>
      <p:pic>
        <p:nvPicPr>
          <p:cNvPr id="3" name="Immagine 3">
            <a:extLst>
              <a:ext uri="{FF2B5EF4-FFF2-40B4-BE49-F238E27FC236}">
                <a16:creationId xmlns:a16="http://schemas.microsoft.com/office/drawing/2014/main" id="{A5430384-F117-3AFB-A9D9-076311D25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32" y="0"/>
            <a:ext cx="4737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6757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19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0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Marco Versiero</dc:creator>
  <cp:lastModifiedBy>Cuore di Donna</cp:lastModifiedBy>
  <cp:revision>11</cp:revision>
  <dcterms:created xsi:type="dcterms:W3CDTF">2022-05-17T08:24:20Z</dcterms:created>
  <dcterms:modified xsi:type="dcterms:W3CDTF">2023-02-20T17:05:06Z</dcterms:modified>
</cp:coreProperties>
</file>