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1" r:id="rId2"/>
    <p:sldId id="304" r:id="rId3"/>
    <p:sldId id="306" r:id="rId4"/>
    <p:sldId id="302" r:id="rId5"/>
    <p:sldId id="261" r:id="rId6"/>
    <p:sldId id="262" r:id="rId7"/>
    <p:sldId id="265" r:id="rId8"/>
    <p:sldId id="270" r:id="rId9"/>
    <p:sldId id="266" r:id="rId10"/>
    <p:sldId id="267" r:id="rId11"/>
    <p:sldId id="268" r:id="rId12"/>
    <p:sldId id="303" r:id="rId13"/>
    <p:sldId id="272" r:id="rId14"/>
    <p:sldId id="269" r:id="rId15"/>
    <p:sldId id="274" r:id="rId16"/>
    <p:sldId id="275" r:id="rId17"/>
    <p:sldId id="276" r:id="rId18"/>
    <p:sldId id="273" r:id="rId19"/>
    <p:sldId id="305" r:id="rId20"/>
    <p:sldId id="277" r:id="rId21"/>
    <p:sldId id="278" r:id="rId22"/>
    <p:sldId id="283" r:id="rId23"/>
    <p:sldId id="284" r:id="rId24"/>
    <p:sldId id="280" r:id="rId25"/>
    <p:sldId id="258" r:id="rId26"/>
    <p:sldId id="279" r:id="rId27"/>
    <p:sldId id="281" r:id="rId28"/>
    <p:sldId id="286" r:id="rId29"/>
    <p:sldId id="282" r:id="rId30"/>
    <p:sldId id="285" r:id="rId31"/>
    <p:sldId id="287" r:id="rId32"/>
    <p:sldId id="288" r:id="rId33"/>
    <p:sldId id="289" r:id="rId34"/>
    <p:sldId id="290" r:id="rId35"/>
    <p:sldId id="291" r:id="rId36"/>
    <p:sldId id="309" r:id="rId37"/>
    <p:sldId id="310" r:id="rId38"/>
    <p:sldId id="308" r:id="rId39"/>
    <p:sldId id="311" r:id="rId40"/>
    <p:sldId id="312" r:id="rId41"/>
    <p:sldId id="313" r:id="rId42"/>
    <p:sldId id="315" r:id="rId43"/>
    <p:sldId id="314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83E1-4617-4C53-9B1B-5316F8491BB0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25110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6F786-F719-4BB7-AFEF-5B84FD7F1EB4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2042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2A3A-AA26-4B75-8359-7BC105088EF7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3680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EF45-ACB0-4D86-8469-6F21120D5BD0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864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DE18E-051D-4CC6-8FAE-F2B452276ED8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6639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71620-8DA8-4445-9B37-B776A61F1E29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6752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40FF6-1133-46C5-9207-9CECB44F1FC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102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E9D-4762-4718-9CB8-2FF6FB58851A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08477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491D-FB16-4ED0-97BA-73583EB161F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1732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77E6-63A6-43D2-95C7-959A29966895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3736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00BE-2638-4B25-9698-4D6BE02C256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6223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8F231-B79E-4610-94DB-9D5935977CFD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5253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oleObject" Target="../embeddings/oleObject27.bin"/><Relationship Id="rId3" Type="http://schemas.openxmlformats.org/officeDocument/2006/relationships/image" Target="../media/image47.jpeg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49.png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4.png"/><Relationship Id="rId4" Type="http://schemas.openxmlformats.org/officeDocument/2006/relationships/oleObject" Target="../embeddings/oleObject28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1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59.png"/><Relationship Id="rId4" Type="http://schemas.openxmlformats.org/officeDocument/2006/relationships/oleObject" Target="../embeddings/oleObject2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66.png"/><Relationship Id="rId4" Type="http://schemas.openxmlformats.org/officeDocument/2006/relationships/oleObject" Target="../embeddings/oleObject3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66.png"/><Relationship Id="rId4" Type="http://schemas.openxmlformats.org/officeDocument/2006/relationships/oleObject" Target="../embeddings/oleObject32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79.png"/><Relationship Id="rId4" Type="http://schemas.openxmlformats.org/officeDocument/2006/relationships/oleObject" Target="../embeddings/oleObject33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79.png"/><Relationship Id="rId4" Type="http://schemas.openxmlformats.org/officeDocument/2006/relationships/oleObject" Target="../embeddings/oleObject3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86.png"/><Relationship Id="rId4" Type="http://schemas.openxmlformats.org/officeDocument/2006/relationships/oleObject" Target="../embeddings/oleObject3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2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5"/>
          <p:cNvGraphicFramePr>
            <a:graphicFrameLocks noChangeAspect="1"/>
          </p:cNvGraphicFramePr>
          <p:nvPr/>
        </p:nvGraphicFramePr>
        <p:xfrm>
          <a:off x="252413" y="874713"/>
          <a:ext cx="8640762" cy="564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6" name="Fotografia di Photo Editor" r:id="rId3" imgW="9685714" imgH="6335009" progId="MSPhotoEd.3">
                  <p:embed/>
                </p:oleObj>
              </mc:Choice>
              <mc:Fallback>
                <p:oleObj name="Fotografia di Photo Editor" r:id="rId3" imgW="9685714" imgH="633500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874713"/>
                        <a:ext cx="8640762" cy="5649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2439988" y="120650"/>
          <a:ext cx="421957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7" name="Bitmap Image" r:id="rId5" imgW="4219048" imgH="571731" progId="PBrush">
                  <p:embed/>
                </p:oleObj>
              </mc:Choice>
              <mc:Fallback>
                <p:oleObj name="Bitmap Image" r:id="rId5" imgW="4219048" imgH="571731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988" y="120650"/>
                        <a:ext cx="421957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6"/>
          <p:cNvGraphicFramePr>
            <a:graphicFrameLocks noChangeAspect="1"/>
          </p:cNvGraphicFramePr>
          <p:nvPr/>
        </p:nvGraphicFramePr>
        <p:xfrm>
          <a:off x="5651500" y="476250"/>
          <a:ext cx="3276600" cy="506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1" name="Fotografia di Photo Editor" r:id="rId3" imgW="3277057" imgH="5068007" progId="MSPhotoEd.3">
                  <p:embed/>
                </p:oleObj>
              </mc:Choice>
              <mc:Fallback>
                <p:oleObj name="Fotografia di Photo Editor" r:id="rId3" imgW="3277057" imgH="5068007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476250"/>
                        <a:ext cx="3276600" cy="506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7"/>
          <p:cNvGraphicFramePr>
            <a:graphicFrameLocks noChangeAspect="1"/>
          </p:cNvGraphicFramePr>
          <p:nvPr/>
        </p:nvGraphicFramePr>
        <p:xfrm>
          <a:off x="971550" y="404813"/>
          <a:ext cx="3886200" cy="610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2" name="Fotografia di Photo Editor" r:id="rId5" imgW="3885714" imgH="6106377" progId="MSPhotoEd.3">
                  <p:embed/>
                </p:oleObj>
              </mc:Choice>
              <mc:Fallback>
                <p:oleObj name="Fotografia di Photo Editor" r:id="rId5" imgW="3885714" imgH="6106377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404813"/>
                        <a:ext cx="3886200" cy="6107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6372225" y="5949950"/>
          <a:ext cx="219075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3" name="Bitmap Image" r:id="rId7" imgW="2190476" imgH="371527" progId="PBrush">
                  <p:embed/>
                </p:oleObj>
              </mc:Choice>
              <mc:Fallback>
                <p:oleObj name="Bitmap Image" r:id="rId7" imgW="2190476" imgH="371527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-18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5949950"/>
                        <a:ext cx="2190750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32856"/>
            <a:ext cx="8333831" cy="260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0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37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-26988"/>
            <a:ext cx="4386262" cy="540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0"/>
            <a:ext cx="21717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5267325"/>
            <a:ext cx="34861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4"/>
          <p:cNvGraphicFramePr>
            <a:graphicFrameLocks noChangeAspect="1"/>
          </p:cNvGraphicFramePr>
          <p:nvPr/>
        </p:nvGraphicFramePr>
        <p:xfrm>
          <a:off x="0" y="101600"/>
          <a:ext cx="9144000" cy="650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Fotografia di Photo Editor" r:id="rId3" imgW="18180952" imgH="12923810" progId="MSPhotoEd.3">
                  <p:embed/>
                </p:oleObj>
              </mc:Choice>
              <mc:Fallback>
                <p:oleObj name="Fotografia di Photo Editor" r:id="rId3" imgW="18180952" imgH="1292381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 contrast="5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1600"/>
                        <a:ext cx="9144000" cy="650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4"/>
          <p:cNvGraphicFramePr>
            <a:graphicFrameLocks noChangeAspect="1"/>
          </p:cNvGraphicFramePr>
          <p:nvPr/>
        </p:nvGraphicFramePr>
        <p:xfrm>
          <a:off x="36513" y="701675"/>
          <a:ext cx="9144000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Bitmap Image" r:id="rId3" imgW="10209524" imgH="5780952" progId="PBrush">
                  <p:embed/>
                </p:oleObj>
              </mc:Choice>
              <mc:Fallback>
                <p:oleObj name="Bitmap Image" r:id="rId3" imgW="10209524" imgH="5780952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3" y="701675"/>
                        <a:ext cx="9144000" cy="517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4"/>
          <p:cNvGraphicFramePr>
            <a:graphicFrameLocks noChangeAspect="1"/>
          </p:cNvGraphicFramePr>
          <p:nvPr/>
        </p:nvGraphicFramePr>
        <p:xfrm>
          <a:off x="66675" y="1000125"/>
          <a:ext cx="9077325" cy="471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Fotografia di Photo Editor" r:id="rId3" imgW="12142857" imgH="6304762" progId="MSPhotoEd.3">
                  <p:embed/>
                </p:oleObj>
              </mc:Choice>
              <mc:Fallback>
                <p:oleObj name="Fotografia di Photo Editor" r:id="rId3" imgW="12142857" imgH="630476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" y="1000125"/>
                        <a:ext cx="9077325" cy="471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4"/>
          <p:cNvGraphicFramePr>
            <a:graphicFrameLocks noChangeAspect="1"/>
          </p:cNvGraphicFramePr>
          <p:nvPr/>
        </p:nvGraphicFramePr>
        <p:xfrm>
          <a:off x="179388" y="758825"/>
          <a:ext cx="8640762" cy="547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2" name="Bitmap Image" r:id="rId3" imgW="10123810" imgH="6419048" progId="PBrush">
                  <p:embed/>
                </p:oleObj>
              </mc:Choice>
              <mc:Fallback>
                <p:oleObj name="Bitmap Image" r:id="rId3" imgW="10123810" imgH="6419048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758825"/>
                        <a:ext cx="8640762" cy="547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946150" y="68263"/>
          <a:ext cx="68659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3" name="Bitmap Image" r:id="rId5" imgW="6866667" imgH="552527" progId="PBrush">
                  <p:embed/>
                </p:oleObj>
              </mc:Choice>
              <mc:Fallback>
                <p:oleObj name="Bitmap Image" r:id="rId5" imgW="6866667" imgH="552527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2000"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150" y="68263"/>
                        <a:ext cx="68659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520700"/>
            <a:ext cx="7164388" cy="27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3295650"/>
            <a:ext cx="727392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462" name="Object 6"/>
          <p:cNvGraphicFramePr>
            <a:graphicFrameLocks noChangeAspect="1"/>
          </p:cNvGraphicFramePr>
          <p:nvPr/>
        </p:nvGraphicFramePr>
        <p:xfrm>
          <a:off x="1912938" y="0"/>
          <a:ext cx="61150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Bitmap Image" r:id="rId5" imgW="6114286" imgH="485586" progId="PBrush">
                  <p:embed/>
                </p:oleObj>
              </mc:Choice>
              <mc:Fallback>
                <p:oleObj name="Bitmap Image" r:id="rId5" imgW="6114286" imgH="485586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2000"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938" y="0"/>
                        <a:ext cx="611505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988840"/>
            <a:ext cx="7718873" cy="318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052736"/>
            <a:ext cx="6810375" cy="18573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45" y="3284984"/>
            <a:ext cx="72771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1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27063"/>
            <a:ext cx="8640762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8" y="0"/>
            <a:ext cx="22383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0" y="0"/>
          <a:ext cx="6804025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9" name="Bitmap Image" r:id="rId5" imgW="4057143" imgH="476316" progId="PBrush">
                  <p:embed/>
                </p:oleObj>
              </mc:Choice>
              <mc:Fallback>
                <p:oleObj name="Bitmap Image" r:id="rId5" imgW="4057143" imgH="476316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804025" cy="79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geoey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581" name="Object 5"/>
          <p:cNvGraphicFramePr>
            <a:graphicFrameLocks noChangeAspect="1"/>
          </p:cNvGraphicFramePr>
          <p:nvPr/>
        </p:nvGraphicFramePr>
        <p:xfrm>
          <a:off x="900113" y="2205038"/>
          <a:ext cx="13144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9" name="Bitmap Image" r:id="rId4" imgW="1314286" imgH="457143" progId="PBrush">
                  <p:embed/>
                </p:oleObj>
              </mc:Choice>
              <mc:Fallback>
                <p:oleObj name="Bitmap Image" r:id="rId4" imgW="1314286" imgH="457143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205038"/>
                        <a:ext cx="13144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13100"/>
            <a:ext cx="19335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827088" y="5805488"/>
          <a:ext cx="12192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0" name="Bitmap Image" r:id="rId7" imgW="1219370" imgH="523810" progId="PBrush">
                  <p:embed/>
                </p:oleObj>
              </mc:Choice>
              <mc:Fallback>
                <p:oleObj name="Bitmap Image" r:id="rId7" imgW="1219370" imgH="523810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5805488"/>
                        <a:ext cx="121920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60350"/>
            <a:ext cx="21907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4585" name="Object 9"/>
          <p:cNvGraphicFramePr>
            <a:graphicFrameLocks noChangeAspect="1"/>
          </p:cNvGraphicFramePr>
          <p:nvPr/>
        </p:nvGraphicFramePr>
        <p:xfrm>
          <a:off x="4140200" y="2636838"/>
          <a:ext cx="157162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1" name="Bitmap Image" r:id="rId10" imgW="1571844" imgH="438095" progId="PBrush">
                  <p:embed/>
                </p:oleObj>
              </mc:Choice>
              <mc:Fallback>
                <p:oleObj name="Bitmap Image" r:id="rId10" imgW="1571844" imgH="438095" progId="PBrush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2636838"/>
                        <a:ext cx="1571625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33375"/>
            <a:ext cx="22383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4587" name="Object 11"/>
          <p:cNvGraphicFramePr>
            <a:graphicFrameLocks noChangeAspect="1"/>
          </p:cNvGraphicFramePr>
          <p:nvPr/>
        </p:nvGraphicFramePr>
        <p:xfrm>
          <a:off x="6948488" y="2636838"/>
          <a:ext cx="162877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2" name="Bitmap Image" r:id="rId13" imgW="1628571" imgH="447856" progId="PBrush">
                  <p:embed/>
                </p:oleObj>
              </mc:Choice>
              <mc:Fallback>
                <p:oleObj name="Bitmap Image" r:id="rId13" imgW="1628571" imgH="447856" progId="PBrush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2636838"/>
                        <a:ext cx="1628775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15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08375"/>
            <a:ext cx="3240087" cy="319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5000"/>
            <a:ext cx="8532812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5025"/>
            <a:ext cx="8785225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33375"/>
            <a:ext cx="8712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24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1763713" y="6237288"/>
          <a:ext cx="53625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0" name="Bitmap Image" r:id="rId4" imgW="5361905" imgH="533474" progId="PBrush">
                  <p:embed/>
                </p:oleObj>
              </mc:Choice>
              <mc:Fallback>
                <p:oleObj name="Bitmap Image" r:id="rId4" imgW="5361905" imgH="533474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2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6237288"/>
                        <a:ext cx="536257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8964613" cy="629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lum bright="-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1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8964613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2774" name="Object 6"/>
          <p:cNvGraphicFramePr>
            <a:graphicFrameLocks noChangeAspect="1"/>
          </p:cNvGraphicFramePr>
          <p:nvPr/>
        </p:nvGraphicFramePr>
        <p:xfrm>
          <a:off x="1476375" y="6165850"/>
          <a:ext cx="30003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7" name="Bitmap Image" r:id="rId4" imgW="3000000" imgH="533474" progId="PBrush">
                  <p:embed/>
                </p:oleObj>
              </mc:Choice>
              <mc:Fallback>
                <p:oleObj name="Bitmap Image" r:id="rId4" imgW="3000000" imgH="533474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6165850"/>
                        <a:ext cx="300037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5" name="Object 7"/>
          <p:cNvGraphicFramePr>
            <a:graphicFrameLocks noChangeAspect="1"/>
          </p:cNvGraphicFramePr>
          <p:nvPr/>
        </p:nvGraphicFramePr>
        <p:xfrm>
          <a:off x="755650" y="2997200"/>
          <a:ext cx="1781175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8" name="Bitmap Image" r:id="rId6" imgW="1781424" imgH="1038370" progId="PBrush">
                  <p:embed/>
                </p:oleObj>
              </mc:Choice>
              <mc:Fallback>
                <p:oleObj name="Bitmap Image" r:id="rId6" imgW="1781424" imgH="1038370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997200"/>
                        <a:ext cx="1781175" cy="103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0"/>
            <a:ext cx="35433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39900"/>
            <a:ext cx="9109075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92150"/>
            <a:ext cx="5472113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3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1963"/>
            <a:ext cx="9144000" cy="349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49275"/>
            <a:ext cx="5256213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477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-19050"/>
            <a:ext cx="84963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7380288" y="333375"/>
          <a:ext cx="101917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2" name="Bitmap Image" r:id="rId4" imgW="1019048" imgH="628571" progId="PBrush">
                  <p:embed/>
                </p:oleObj>
              </mc:Choice>
              <mc:Fallback>
                <p:oleObj name="Bitmap Image" r:id="rId4" imgW="1019048" imgH="628571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333375"/>
                        <a:ext cx="101917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0"/>
            <a:ext cx="4967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7596188" y="188913"/>
          <a:ext cx="101917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6" name="Bitmap Image" r:id="rId4" imgW="1019048" imgH="628571" progId="PBrush">
                  <p:embed/>
                </p:oleObj>
              </mc:Choice>
              <mc:Fallback>
                <p:oleObj name="Bitmap Image" r:id="rId4" imgW="1019048" imgH="628571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188913"/>
                        <a:ext cx="101917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7056438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2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4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1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1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2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5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3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350"/>
            <a:ext cx="9144000" cy="649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8917" name="Object 5"/>
          <p:cNvGraphicFramePr>
            <a:graphicFrameLocks noChangeAspect="1"/>
          </p:cNvGraphicFramePr>
          <p:nvPr/>
        </p:nvGraphicFramePr>
        <p:xfrm>
          <a:off x="1258888" y="549275"/>
          <a:ext cx="6399212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8" name="Bitmap Image" r:id="rId4" imgW="6400000" imgH="409632" progId="PBrush">
                  <p:embed/>
                </p:oleObj>
              </mc:Choice>
              <mc:Fallback>
                <p:oleObj name="Bitmap Image" r:id="rId4" imgW="6400000" imgH="409632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549275"/>
                        <a:ext cx="6399212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338"/>
            <a:ext cx="9144000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9941" name="Object 5"/>
          <p:cNvGraphicFramePr>
            <a:graphicFrameLocks noChangeAspect="1"/>
          </p:cNvGraphicFramePr>
          <p:nvPr/>
        </p:nvGraphicFramePr>
        <p:xfrm>
          <a:off x="1116013" y="188913"/>
          <a:ext cx="6399212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2" name="Bitmap Image" r:id="rId4" imgW="6400000" imgH="409632" progId="PBrush">
                  <p:embed/>
                </p:oleObj>
              </mc:Choice>
              <mc:Fallback>
                <p:oleObj name="Bitmap Image" r:id="rId4" imgW="6400000" imgH="409632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88913"/>
                        <a:ext cx="6399212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7263"/>
            <a:ext cx="8964613" cy="477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0350"/>
            <a:ext cx="67437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84188"/>
            <a:ext cx="8064500" cy="622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0"/>
            <a:ext cx="67437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614363"/>
            <a:ext cx="9258300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187325"/>
            <a:ext cx="4613275" cy="648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4037" name="Object 5"/>
          <p:cNvGraphicFramePr>
            <a:graphicFrameLocks noChangeAspect="1"/>
          </p:cNvGraphicFramePr>
          <p:nvPr/>
        </p:nvGraphicFramePr>
        <p:xfrm>
          <a:off x="179388" y="0"/>
          <a:ext cx="30384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8" name="Bitmap Image" r:id="rId4" imgW="3038095" imgH="1123810" progId="PBrush">
                  <p:embed/>
                </p:oleObj>
              </mc:Choice>
              <mc:Fallback>
                <p:oleObj name="Bitmap Image" r:id="rId4" imgW="3038095" imgH="1123810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0"/>
                        <a:ext cx="30384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-28575"/>
            <a:ext cx="9864726" cy="690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195762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67100"/>
            <a:ext cx="183515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6156325" y="153988"/>
          <a:ext cx="706438" cy="32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Bitmap Image" r:id="rId6" imgW="980952" imgH="447856" progId="PBrush">
                  <p:embed/>
                </p:oleObj>
              </mc:Choice>
              <mc:Fallback>
                <p:oleObj name="Bitmap Image" r:id="rId6" imgW="980952" imgH="447856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153988"/>
                        <a:ext cx="706438" cy="322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90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0"/>
            <a:ext cx="27543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4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3038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1438"/>
            <a:ext cx="3419475" cy="674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04813"/>
            <a:ext cx="368617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844675"/>
            <a:ext cx="9144000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1835150" y="620713"/>
          <a:ext cx="5257800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Bitmap Image" r:id="rId4" imgW="3847619" imgH="628571" progId="PBrush">
                  <p:embed/>
                </p:oleObj>
              </mc:Choice>
              <mc:Fallback>
                <p:oleObj name="Bitmap Image" r:id="rId4" imgW="3847619" imgH="628571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620713"/>
                        <a:ext cx="5257800" cy="858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827088" y="1628775"/>
          <a:ext cx="31321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1" name="Fotografia di Photo Editor" r:id="rId3" imgW="5723810" imgH="7430537" progId="MSPhotoEd.3">
                  <p:embed/>
                </p:oleObj>
              </mc:Choice>
              <mc:Fallback>
                <p:oleObj name="Fotografia di Photo Editor" r:id="rId3" imgW="5723810" imgH="743053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628775"/>
                        <a:ext cx="313213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5"/>
          <p:cNvGraphicFramePr>
            <a:graphicFrameLocks noChangeAspect="1"/>
          </p:cNvGraphicFramePr>
          <p:nvPr/>
        </p:nvGraphicFramePr>
        <p:xfrm>
          <a:off x="5651500" y="1196975"/>
          <a:ext cx="2590800" cy="454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2" name="Fotografia di Photo Editor" r:id="rId5" imgW="2591162" imgH="4544059" progId="MSPhotoEd.3">
                  <p:embed/>
                </p:oleObj>
              </mc:Choice>
              <mc:Fallback>
                <p:oleObj name="Fotografia di Photo Editor" r:id="rId5" imgW="2591162" imgH="454405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1196975"/>
                        <a:ext cx="2590800" cy="454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6"/>
          <p:cNvGraphicFramePr>
            <a:graphicFrameLocks noChangeAspect="1"/>
          </p:cNvGraphicFramePr>
          <p:nvPr/>
        </p:nvGraphicFramePr>
        <p:xfrm>
          <a:off x="0" y="188913"/>
          <a:ext cx="63436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3" name="Bitmap Image" r:id="rId7" imgW="6342857" imgH="733333" progId="PBrush">
                  <p:embed/>
                </p:oleObj>
              </mc:Choice>
              <mc:Fallback>
                <p:oleObj name="Bitmap Image" r:id="rId7" imgW="6342857" imgH="733333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913"/>
                        <a:ext cx="634365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7"/>
          <p:cNvGraphicFramePr>
            <a:graphicFrameLocks noChangeAspect="1"/>
          </p:cNvGraphicFramePr>
          <p:nvPr/>
        </p:nvGraphicFramePr>
        <p:xfrm>
          <a:off x="4932363" y="6021388"/>
          <a:ext cx="3352800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4" name="Bitmap Image" r:id="rId9" imgW="3352381" imgH="409632" progId="PBrush">
                  <p:embed/>
                </p:oleObj>
              </mc:Choice>
              <mc:Fallback>
                <p:oleObj name="Bitmap Image" r:id="rId9" imgW="3352381" imgH="409632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6021388"/>
                        <a:ext cx="3352800" cy="42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8"/>
          <p:cNvGraphicFramePr>
            <a:graphicFrameLocks noChangeAspect="1"/>
          </p:cNvGraphicFramePr>
          <p:nvPr/>
        </p:nvGraphicFramePr>
        <p:xfrm>
          <a:off x="900113" y="5805488"/>
          <a:ext cx="280035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5" name="Bitmap Image" r:id="rId11" imgW="2800741" imgH="809738" progId="PBrush">
                  <p:embed/>
                </p:oleObj>
              </mc:Choice>
              <mc:Fallback>
                <p:oleObj name="Bitmap Image" r:id="rId11" imgW="2800741" imgH="809738" progId="PBrus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5805488"/>
                        <a:ext cx="2800350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33338" y="671513"/>
          <a:ext cx="9078912" cy="55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Fotografia di Photo Editor" r:id="rId3" imgW="9078592" imgH="5514286" progId="MSPhotoEd.3">
                  <p:embed/>
                </p:oleObj>
              </mc:Choice>
              <mc:Fallback>
                <p:oleObj name="Fotografia di Photo Editor" r:id="rId3" imgW="9078592" imgH="551428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8" y="671513"/>
                        <a:ext cx="9078912" cy="551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107950" y="404813"/>
          <a:ext cx="32115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3" name="Fotografia di Photo Editor" r:id="rId3" imgW="6342857" imgH="8028571" progId="MSPhotoEd.3">
                  <p:embed/>
                </p:oleObj>
              </mc:Choice>
              <mc:Fallback>
                <p:oleObj name="Fotografia di Photo Editor" r:id="rId3" imgW="6342857" imgH="802857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404813"/>
                        <a:ext cx="3211513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5"/>
          <p:cNvGraphicFramePr>
            <a:graphicFrameLocks noChangeAspect="1"/>
          </p:cNvGraphicFramePr>
          <p:nvPr/>
        </p:nvGraphicFramePr>
        <p:xfrm>
          <a:off x="3419475" y="2565400"/>
          <a:ext cx="55499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4" name="Fotografia di Photo Editor" r:id="rId5" imgW="14228571" imgH="10419048" progId="MSPhotoEd.3">
                  <p:embed/>
                </p:oleObj>
              </mc:Choice>
              <mc:Fallback>
                <p:oleObj name="Fotografia di Photo Editor" r:id="rId5" imgW="14228571" imgH="10419048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2565400"/>
                        <a:ext cx="55499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7"/>
          <p:cNvGraphicFramePr>
            <a:graphicFrameLocks noChangeAspect="1"/>
          </p:cNvGraphicFramePr>
          <p:nvPr/>
        </p:nvGraphicFramePr>
        <p:xfrm>
          <a:off x="3851275" y="836613"/>
          <a:ext cx="447675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5" name="Bitmap Image" r:id="rId7" imgW="4476190" imgH="961905" progId="PBrush">
                  <p:embed/>
                </p:oleObj>
              </mc:Choice>
              <mc:Fallback>
                <p:oleObj name="Bitmap Image" r:id="rId7" imgW="4476190" imgH="961905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836613"/>
                        <a:ext cx="4476750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FFFC0E"/>
      </a:dk1>
      <a:lt1>
        <a:sysClr val="window" lastClr="000000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</TotalTime>
  <Words>0</Words>
  <Application>Microsoft Office PowerPoint</Application>
  <PresentationFormat>Presentazione su schermo (4:3)</PresentationFormat>
  <Paragraphs>0</Paragraphs>
  <Slides>51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51</vt:i4>
      </vt:variant>
    </vt:vector>
  </HeadingPairs>
  <TitlesOfParts>
    <vt:vector size="55" baseType="lpstr">
      <vt:lpstr>Arial</vt:lpstr>
      <vt:lpstr>Office Theme</vt:lpstr>
      <vt:lpstr>Bitmap Image</vt:lpstr>
      <vt:lpstr>Fotografia di Microsoft Photo Editor 3.0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Gaspani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Adriano</dc:creator>
  <cp:lastModifiedBy>Adriano Gaspani</cp:lastModifiedBy>
  <cp:revision>19</cp:revision>
  <dcterms:created xsi:type="dcterms:W3CDTF">2013-05-21T14:43:05Z</dcterms:created>
  <dcterms:modified xsi:type="dcterms:W3CDTF">2022-11-14T13:37:46Z</dcterms:modified>
</cp:coreProperties>
</file>