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4F64D-9A17-42C8-94E8-B3237DDA1C79}" v="4" dt="2023-03-08T15:38:22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9B14F64D-9A17-42C8-94E8-B3237DDA1C79}"/>
    <pc:docChg chg="undo custSel addSld modSld">
      <pc:chgData name="tancredisg@gmail.com" userId="68f4d11238ebce53" providerId="LiveId" clId="{9B14F64D-9A17-42C8-94E8-B3237DDA1C79}" dt="2023-03-08T15:43:28.564" v="1209" actId="255"/>
      <pc:docMkLst>
        <pc:docMk/>
      </pc:docMkLst>
      <pc:sldChg chg="addSp delSp modSp mod chgLayout">
        <pc:chgData name="tancredisg@gmail.com" userId="68f4d11238ebce53" providerId="LiveId" clId="{9B14F64D-9A17-42C8-94E8-B3237DDA1C79}" dt="2023-03-08T12:05:25.386" v="19" actId="700"/>
        <pc:sldMkLst>
          <pc:docMk/>
          <pc:sldMk cId="2918273261" sldId="257"/>
        </pc:sldMkLst>
        <pc:spChg chg="mod ord">
          <ac:chgData name="tancredisg@gmail.com" userId="68f4d11238ebce53" providerId="LiveId" clId="{9B14F64D-9A17-42C8-94E8-B3237DDA1C79}" dt="2023-03-08T12:05:25.386" v="19" actId="700"/>
          <ac:spMkLst>
            <pc:docMk/>
            <pc:sldMk cId="2918273261" sldId="257"/>
            <ac:spMk id="5" creationId="{147B4747-842A-101F-12D3-3E691DD7EDBC}"/>
          </ac:spMkLst>
        </pc:spChg>
        <pc:spChg chg="add del mod ord">
          <ac:chgData name="tancredisg@gmail.com" userId="68f4d11238ebce53" providerId="LiveId" clId="{9B14F64D-9A17-42C8-94E8-B3237DDA1C79}" dt="2023-03-08T12:05:25.386" v="19" actId="700"/>
          <ac:spMkLst>
            <pc:docMk/>
            <pc:sldMk cId="2918273261" sldId="257"/>
            <ac:spMk id="6" creationId="{599A900F-0B62-542F-D710-12EB2AC577F7}"/>
          </ac:spMkLst>
        </pc:spChg>
      </pc:sldChg>
      <pc:sldChg chg="addSp delSp modSp mod setBg">
        <pc:chgData name="tancredisg@gmail.com" userId="68f4d11238ebce53" providerId="LiveId" clId="{9B14F64D-9A17-42C8-94E8-B3237DDA1C79}" dt="2023-03-08T12:05:02.267" v="16" actId="255"/>
        <pc:sldMkLst>
          <pc:docMk/>
          <pc:sldMk cId="2077962552" sldId="258"/>
        </pc:sldMkLst>
        <pc:spChg chg="del">
          <ac:chgData name="tancredisg@gmail.com" userId="68f4d11238ebce53" providerId="LiveId" clId="{9B14F64D-9A17-42C8-94E8-B3237DDA1C79}" dt="2023-03-08T12:04:25.085" v="0"/>
          <ac:spMkLst>
            <pc:docMk/>
            <pc:sldMk cId="2077962552" sldId="258"/>
            <ac:spMk id="3" creationId="{7631895B-8E07-F07F-354D-6D1D2BF524A3}"/>
          </ac:spMkLst>
        </pc:spChg>
        <pc:spChg chg="add mod">
          <ac:chgData name="tancredisg@gmail.com" userId="68f4d11238ebce53" providerId="LiveId" clId="{9B14F64D-9A17-42C8-94E8-B3237DDA1C79}" dt="2023-03-08T12:05:02.267" v="16" actId="255"/>
          <ac:spMkLst>
            <pc:docMk/>
            <pc:sldMk cId="2077962552" sldId="258"/>
            <ac:spMk id="8" creationId="{9F1A0F87-E574-F79F-CEF1-70B2854926E0}"/>
          </ac:spMkLst>
        </pc:spChg>
        <pc:picChg chg="add mod">
          <ac:chgData name="tancredisg@gmail.com" userId="68f4d11238ebce53" providerId="LiveId" clId="{9B14F64D-9A17-42C8-94E8-B3237DDA1C79}" dt="2023-03-08T12:04:38.218" v="1" actId="26606"/>
          <ac:picMkLst>
            <pc:docMk/>
            <pc:sldMk cId="2077962552" sldId="258"/>
            <ac:picMk id="4" creationId="{AD32811C-4340-352C-26F1-97A69C4FF59D}"/>
          </ac:picMkLst>
        </pc:picChg>
      </pc:sldChg>
      <pc:sldChg chg="modSp new mod">
        <pc:chgData name="tancredisg@gmail.com" userId="68f4d11238ebce53" providerId="LiveId" clId="{9B14F64D-9A17-42C8-94E8-B3237DDA1C79}" dt="2023-03-08T12:25:31.095" v="137" actId="20577"/>
        <pc:sldMkLst>
          <pc:docMk/>
          <pc:sldMk cId="1546150952" sldId="259"/>
        </pc:sldMkLst>
        <pc:spChg chg="mod">
          <ac:chgData name="tancredisg@gmail.com" userId="68f4d11238ebce53" providerId="LiveId" clId="{9B14F64D-9A17-42C8-94E8-B3237DDA1C79}" dt="2023-03-08T12:21:43.696" v="71" actId="20577"/>
          <ac:spMkLst>
            <pc:docMk/>
            <pc:sldMk cId="1546150952" sldId="259"/>
            <ac:spMk id="2" creationId="{FF4E0EA9-DB17-F610-D189-6838343795AC}"/>
          </ac:spMkLst>
        </pc:spChg>
        <pc:spChg chg="mod">
          <ac:chgData name="tancredisg@gmail.com" userId="68f4d11238ebce53" providerId="LiveId" clId="{9B14F64D-9A17-42C8-94E8-B3237DDA1C79}" dt="2023-03-08T12:25:31.095" v="137" actId="20577"/>
          <ac:spMkLst>
            <pc:docMk/>
            <pc:sldMk cId="1546150952" sldId="259"/>
            <ac:spMk id="3" creationId="{7BC5BBD8-C4E3-8C4A-61CA-1A7948C585CE}"/>
          </ac:spMkLst>
        </pc:spChg>
      </pc:sldChg>
      <pc:sldChg chg="addSp delSp modSp new mod">
        <pc:chgData name="tancredisg@gmail.com" userId="68f4d11238ebce53" providerId="LiveId" clId="{9B14F64D-9A17-42C8-94E8-B3237DDA1C79}" dt="2023-03-08T13:23:48.073" v="150" actId="1076"/>
        <pc:sldMkLst>
          <pc:docMk/>
          <pc:sldMk cId="755416490" sldId="260"/>
        </pc:sldMkLst>
        <pc:spChg chg="del mod">
          <ac:chgData name="tancredisg@gmail.com" userId="68f4d11238ebce53" providerId="LiveId" clId="{9B14F64D-9A17-42C8-94E8-B3237DDA1C79}" dt="2023-03-08T13:23:14.614" v="142" actId="21"/>
          <ac:spMkLst>
            <pc:docMk/>
            <pc:sldMk cId="755416490" sldId="260"/>
            <ac:spMk id="2" creationId="{FCE8D2E7-DF00-7C3B-C32C-891F2CE780C0}"/>
          </ac:spMkLst>
        </pc:spChg>
        <pc:spChg chg="del mod">
          <ac:chgData name="tancredisg@gmail.com" userId="68f4d11238ebce53" providerId="LiveId" clId="{9B14F64D-9A17-42C8-94E8-B3237DDA1C79}" dt="2023-03-08T13:23:10.025" v="141"/>
          <ac:spMkLst>
            <pc:docMk/>
            <pc:sldMk cId="755416490" sldId="260"/>
            <ac:spMk id="3" creationId="{69C3255F-BDD2-F758-843B-06DEF1E59223}"/>
          </ac:spMkLst>
        </pc:spChg>
        <pc:picChg chg="add mod">
          <ac:chgData name="tancredisg@gmail.com" userId="68f4d11238ebce53" providerId="LiveId" clId="{9B14F64D-9A17-42C8-94E8-B3237DDA1C79}" dt="2023-03-08T13:23:48.073" v="150" actId="1076"/>
          <ac:picMkLst>
            <pc:docMk/>
            <pc:sldMk cId="755416490" sldId="260"/>
            <ac:picMk id="4" creationId="{0F747752-0EAC-DFD3-5646-2227405758D2}"/>
          </ac:picMkLst>
        </pc:picChg>
      </pc:sldChg>
      <pc:sldChg chg="addSp delSp modSp new mod setBg">
        <pc:chgData name="tancredisg@gmail.com" userId="68f4d11238ebce53" providerId="LiveId" clId="{9B14F64D-9A17-42C8-94E8-B3237DDA1C79}" dt="2023-03-08T13:30:34.507" v="188" actId="255"/>
        <pc:sldMkLst>
          <pc:docMk/>
          <pc:sldMk cId="17406721" sldId="261"/>
        </pc:sldMkLst>
        <pc:spChg chg="del">
          <ac:chgData name="tancredisg@gmail.com" userId="68f4d11238ebce53" providerId="LiveId" clId="{9B14F64D-9A17-42C8-94E8-B3237DDA1C79}" dt="2023-03-08T13:29:00.195" v="152" actId="21"/>
          <ac:spMkLst>
            <pc:docMk/>
            <pc:sldMk cId="17406721" sldId="261"/>
            <ac:spMk id="2" creationId="{1FC9A1CF-3AA5-4243-A754-F5443BB8E358}"/>
          </ac:spMkLst>
        </pc:spChg>
        <pc:spChg chg="del mod">
          <ac:chgData name="tancredisg@gmail.com" userId="68f4d11238ebce53" providerId="LiveId" clId="{9B14F64D-9A17-42C8-94E8-B3237DDA1C79}" dt="2023-03-08T13:29:29.651" v="155"/>
          <ac:spMkLst>
            <pc:docMk/>
            <pc:sldMk cId="17406721" sldId="261"/>
            <ac:spMk id="3" creationId="{C2A4E454-93E9-1BD6-708A-56BFF5A7A2B2}"/>
          </ac:spMkLst>
        </pc:spChg>
        <pc:spChg chg="add del">
          <ac:chgData name="tancredisg@gmail.com" userId="68f4d11238ebce53" providerId="LiveId" clId="{9B14F64D-9A17-42C8-94E8-B3237DDA1C79}" dt="2023-03-08T13:29:48.733" v="157" actId="26606"/>
          <ac:spMkLst>
            <pc:docMk/>
            <pc:sldMk cId="17406721" sldId="261"/>
            <ac:spMk id="8" creationId="{0DA35B11-117D-7BB3-7DE4-961FABF65F93}"/>
          </ac:spMkLst>
        </pc:spChg>
        <pc:spChg chg="add">
          <ac:chgData name="tancredisg@gmail.com" userId="68f4d11238ebce53" providerId="LiveId" clId="{9B14F64D-9A17-42C8-94E8-B3237DDA1C79}" dt="2023-03-08T13:29:48.744" v="158" actId="26606"/>
          <ac:spMkLst>
            <pc:docMk/>
            <pc:sldMk cId="17406721" sldId="261"/>
            <ac:spMk id="13" creationId="{D4974D33-8DC5-464E-8C6D-BE58F0669C17}"/>
          </ac:spMkLst>
        </pc:spChg>
        <pc:spChg chg="add">
          <ac:chgData name="tancredisg@gmail.com" userId="68f4d11238ebce53" providerId="LiveId" clId="{9B14F64D-9A17-42C8-94E8-B3237DDA1C79}" dt="2023-03-08T13:29:48.744" v="158" actId="26606"/>
          <ac:spMkLst>
            <pc:docMk/>
            <pc:sldMk cId="17406721" sldId="261"/>
            <ac:spMk id="14" creationId="{F13C74B1-5B17-4795-BED0-7140497B445A}"/>
          </ac:spMkLst>
        </pc:spChg>
        <pc:spChg chg="add mod">
          <ac:chgData name="tancredisg@gmail.com" userId="68f4d11238ebce53" providerId="LiveId" clId="{9B14F64D-9A17-42C8-94E8-B3237DDA1C79}" dt="2023-03-08T13:30:34.507" v="188" actId="255"/>
          <ac:spMkLst>
            <pc:docMk/>
            <pc:sldMk cId="17406721" sldId="261"/>
            <ac:spMk id="15" creationId="{74AA0344-7DC6-4618-7A4F-FBD809432AD1}"/>
          </ac:spMkLst>
        </pc:spChg>
        <pc:picChg chg="add mod">
          <ac:chgData name="tancredisg@gmail.com" userId="68f4d11238ebce53" providerId="LiveId" clId="{9B14F64D-9A17-42C8-94E8-B3237DDA1C79}" dt="2023-03-08T13:29:48.744" v="158" actId="26606"/>
          <ac:picMkLst>
            <pc:docMk/>
            <pc:sldMk cId="17406721" sldId="261"/>
            <ac:picMk id="4" creationId="{BF8213AE-6CDA-0D77-A7F1-C9729942C7A9}"/>
          </ac:picMkLst>
        </pc:picChg>
        <pc:cxnChg chg="add del">
          <ac:chgData name="tancredisg@gmail.com" userId="68f4d11238ebce53" providerId="LiveId" clId="{9B14F64D-9A17-42C8-94E8-B3237DDA1C79}" dt="2023-03-08T13:29:48.733" v="157" actId="26606"/>
          <ac:cxnSpMkLst>
            <pc:docMk/>
            <pc:sldMk cId="17406721" sldId="261"/>
            <ac:cxnSpMk id="11" creationId="{A7F400EE-A8A5-48AF-B4D6-291B52C6F0B0}"/>
          </ac:cxnSpMkLst>
        </pc:cxnChg>
      </pc:sldChg>
      <pc:sldChg chg="modSp new mod">
        <pc:chgData name="tancredisg@gmail.com" userId="68f4d11238ebce53" providerId="LiveId" clId="{9B14F64D-9A17-42C8-94E8-B3237DDA1C79}" dt="2023-03-08T14:07:44.716" v="310" actId="123"/>
        <pc:sldMkLst>
          <pc:docMk/>
          <pc:sldMk cId="2923944942" sldId="262"/>
        </pc:sldMkLst>
        <pc:spChg chg="mod">
          <ac:chgData name="tancredisg@gmail.com" userId="68f4d11238ebce53" providerId="LiveId" clId="{9B14F64D-9A17-42C8-94E8-B3237DDA1C79}" dt="2023-03-08T14:06:37.338" v="221" actId="20577"/>
          <ac:spMkLst>
            <pc:docMk/>
            <pc:sldMk cId="2923944942" sldId="262"/>
            <ac:spMk id="2" creationId="{FF2F731D-FF27-0E22-7D69-359BA46C2805}"/>
          </ac:spMkLst>
        </pc:spChg>
        <pc:spChg chg="mod">
          <ac:chgData name="tancredisg@gmail.com" userId="68f4d11238ebce53" providerId="LiveId" clId="{9B14F64D-9A17-42C8-94E8-B3237DDA1C79}" dt="2023-03-08T14:07:44.716" v="310" actId="123"/>
          <ac:spMkLst>
            <pc:docMk/>
            <pc:sldMk cId="2923944942" sldId="262"/>
            <ac:spMk id="3" creationId="{1367FA98-18A0-2CA8-81C4-6F97945747B9}"/>
          </ac:spMkLst>
        </pc:spChg>
      </pc:sldChg>
      <pc:sldChg chg="modSp new mod">
        <pc:chgData name="tancredisg@gmail.com" userId="68f4d11238ebce53" providerId="LiveId" clId="{9B14F64D-9A17-42C8-94E8-B3237DDA1C79}" dt="2023-03-08T14:45:49.997" v="355" actId="14100"/>
        <pc:sldMkLst>
          <pc:docMk/>
          <pc:sldMk cId="732019152" sldId="263"/>
        </pc:sldMkLst>
        <pc:spChg chg="mod">
          <ac:chgData name="tancredisg@gmail.com" userId="68f4d11238ebce53" providerId="LiveId" clId="{9B14F64D-9A17-42C8-94E8-B3237DDA1C79}" dt="2023-03-08T14:44:55.945" v="337" actId="20577"/>
          <ac:spMkLst>
            <pc:docMk/>
            <pc:sldMk cId="732019152" sldId="263"/>
            <ac:spMk id="2" creationId="{3144048C-635F-6E53-6CA5-87BE3EE7860F}"/>
          </ac:spMkLst>
        </pc:spChg>
        <pc:spChg chg="mod">
          <ac:chgData name="tancredisg@gmail.com" userId="68f4d11238ebce53" providerId="LiveId" clId="{9B14F64D-9A17-42C8-94E8-B3237DDA1C79}" dt="2023-03-08T14:45:49.997" v="355" actId="14100"/>
          <ac:spMkLst>
            <pc:docMk/>
            <pc:sldMk cId="732019152" sldId="263"/>
            <ac:spMk id="3" creationId="{FF291B95-302C-09FF-C212-DD6B49121403}"/>
          </ac:spMkLst>
        </pc:spChg>
      </pc:sldChg>
      <pc:sldChg chg="delSp modSp new mod">
        <pc:chgData name="tancredisg@gmail.com" userId="68f4d11238ebce53" providerId="LiveId" clId="{9B14F64D-9A17-42C8-94E8-B3237DDA1C79}" dt="2023-03-08T15:08:58.387" v="723" actId="20577"/>
        <pc:sldMkLst>
          <pc:docMk/>
          <pc:sldMk cId="2035934512" sldId="264"/>
        </pc:sldMkLst>
        <pc:spChg chg="del">
          <ac:chgData name="tancredisg@gmail.com" userId="68f4d11238ebce53" providerId="LiveId" clId="{9B14F64D-9A17-42C8-94E8-B3237DDA1C79}" dt="2023-03-08T14:46:28.548" v="357" actId="21"/>
          <ac:spMkLst>
            <pc:docMk/>
            <pc:sldMk cId="2035934512" sldId="264"/>
            <ac:spMk id="2" creationId="{A1C10F6E-9205-35FD-97B7-0EB70C7B0B2A}"/>
          </ac:spMkLst>
        </pc:spChg>
        <pc:spChg chg="mod">
          <ac:chgData name="tancredisg@gmail.com" userId="68f4d11238ebce53" providerId="LiveId" clId="{9B14F64D-9A17-42C8-94E8-B3237DDA1C79}" dt="2023-03-08T15:08:58.387" v="723" actId="20577"/>
          <ac:spMkLst>
            <pc:docMk/>
            <pc:sldMk cId="2035934512" sldId="264"/>
            <ac:spMk id="3" creationId="{8784CC04-5BD6-6F0B-7345-AEAE363F9FDE}"/>
          </ac:spMkLst>
        </pc:spChg>
      </pc:sldChg>
      <pc:sldChg chg="modSp new mod">
        <pc:chgData name="tancredisg@gmail.com" userId="68f4d11238ebce53" providerId="LiveId" clId="{9B14F64D-9A17-42C8-94E8-B3237DDA1C79}" dt="2023-03-08T15:43:28.564" v="1209" actId="255"/>
        <pc:sldMkLst>
          <pc:docMk/>
          <pc:sldMk cId="4214042872" sldId="265"/>
        </pc:sldMkLst>
        <pc:spChg chg="mod">
          <ac:chgData name="tancredisg@gmail.com" userId="68f4d11238ebce53" providerId="LiveId" clId="{9B14F64D-9A17-42C8-94E8-B3237DDA1C79}" dt="2023-03-08T15:14:10.048" v="748" actId="20577"/>
          <ac:spMkLst>
            <pc:docMk/>
            <pc:sldMk cId="4214042872" sldId="265"/>
            <ac:spMk id="2" creationId="{7F7BB9B1-58DD-1BEF-2F1A-37C7041B2865}"/>
          </ac:spMkLst>
        </pc:spChg>
        <pc:spChg chg="mod">
          <ac:chgData name="tancredisg@gmail.com" userId="68f4d11238ebce53" providerId="LiveId" clId="{9B14F64D-9A17-42C8-94E8-B3237DDA1C79}" dt="2023-03-08T15:43:28.564" v="1209" actId="255"/>
          <ac:spMkLst>
            <pc:docMk/>
            <pc:sldMk cId="4214042872" sldId="265"/>
            <ac:spMk id="3" creationId="{55280142-6A1F-F106-A87B-94BDDBF2A863}"/>
          </ac:spMkLst>
        </pc:spChg>
      </pc:sldChg>
      <pc:sldChg chg="modSp new mod">
        <pc:chgData name="tancredisg@gmail.com" userId="68f4d11238ebce53" providerId="LiveId" clId="{9B14F64D-9A17-42C8-94E8-B3237DDA1C79}" dt="2023-03-08T15:20:59.796" v="871" actId="20577"/>
        <pc:sldMkLst>
          <pc:docMk/>
          <pc:sldMk cId="3229336094" sldId="266"/>
        </pc:sldMkLst>
        <pc:spChg chg="mod">
          <ac:chgData name="tancredisg@gmail.com" userId="68f4d11238ebce53" providerId="LiveId" clId="{9B14F64D-9A17-42C8-94E8-B3237DDA1C79}" dt="2023-03-08T15:20:44.801" v="861" actId="20577"/>
          <ac:spMkLst>
            <pc:docMk/>
            <pc:sldMk cId="3229336094" sldId="266"/>
            <ac:spMk id="2" creationId="{46B6AE2F-EECA-9407-11FD-A12009DDE140}"/>
          </ac:spMkLst>
        </pc:spChg>
        <pc:spChg chg="mod">
          <ac:chgData name="tancredisg@gmail.com" userId="68f4d11238ebce53" providerId="LiveId" clId="{9B14F64D-9A17-42C8-94E8-B3237DDA1C79}" dt="2023-03-08T15:20:59.796" v="871" actId="20577"/>
          <ac:spMkLst>
            <pc:docMk/>
            <pc:sldMk cId="3229336094" sldId="266"/>
            <ac:spMk id="3" creationId="{37049A5F-25BD-3E52-B0D8-E33033A18023}"/>
          </ac:spMkLst>
        </pc:spChg>
      </pc:sldChg>
      <pc:sldChg chg="delSp modSp new mod">
        <pc:chgData name="tancredisg@gmail.com" userId="68f4d11238ebce53" providerId="LiveId" clId="{9B14F64D-9A17-42C8-94E8-B3237DDA1C79}" dt="2023-03-08T15:28:07.928" v="1179" actId="20577"/>
        <pc:sldMkLst>
          <pc:docMk/>
          <pc:sldMk cId="234849557" sldId="267"/>
        </pc:sldMkLst>
        <pc:spChg chg="del">
          <ac:chgData name="tancredisg@gmail.com" userId="68f4d11238ebce53" providerId="LiveId" clId="{9B14F64D-9A17-42C8-94E8-B3237DDA1C79}" dt="2023-03-08T15:21:56.521" v="873" actId="21"/>
          <ac:spMkLst>
            <pc:docMk/>
            <pc:sldMk cId="234849557" sldId="267"/>
            <ac:spMk id="2" creationId="{30CA6CDB-1B9E-BA24-F017-C71D91BCB924}"/>
          </ac:spMkLst>
        </pc:spChg>
        <pc:spChg chg="mod">
          <ac:chgData name="tancredisg@gmail.com" userId="68f4d11238ebce53" providerId="LiveId" clId="{9B14F64D-9A17-42C8-94E8-B3237DDA1C79}" dt="2023-03-08T15:28:07.928" v="1179" actId="20577"/>
          <ac:spMkLst>
            <pc:docMk/>
            <pc:sldMk cId="234849557" sldId="267"/>
            <ac:spMk id="3" creationId="{0D48C683-034D-507B-8C00-55B79A7BFE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373AC-823A-05D6-9ADB-66EF298E6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677502-9429-1522-6480-37B2B32AC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4FA9A-757F-0C71-5288-4A5BCA96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CA2F80-3667-CA60-767E-DBA9A143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5A2F37-F483-66C2-DD07-A70C1E38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17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361F26-7FC3-9776-04FD-2D0C9524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B49769-7E0E-30B2-65C6-44E54D8B6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EE159E-5BAF-B4F1-3CDA-5BE4CC60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7DBE73-69AC-3DA9-C626-CCD357B3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1728F0-95C1-3969-3240-68257729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38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EFC1C5-E663-47A9-E6AA-FFDE7CD59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AC06A5-7275-95F2-D42B-6D53E7CEE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E629F4-2E9D-8975-D6F0-BC5005AD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37E4B1-A429-730D-8871-667C3F94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90BCF8-7968-FFE5-2252-A323B797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40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B9802-478E-8061-4D03-48A8A44E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46C888-AE30-9DA8-6CFC-9AFE95A95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B7E350-91B8-EB9A-EAC7-5FCBC3BD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1756AB-7597-5A0E-7E8E-31C57B85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398F70-4B84-2906-1117-ECFC1753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08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FC8BC-B6EB-4699-FD55-78A73AAB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EC274C-9256-19A0-B6B0-BE79D266A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DA0C07-52F3-8A41-B9F5-569DE12F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8EA513-220B-4A8F-7FA5-DBFD4A26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C8052-A5D1-F423-E65F-204C6C0B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A939A-707C-CA25-5A5D-290C48B9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F2AB7-24D9-34BE-2EBE-9A81FD46F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EAF374-4337-4FEC-CACD-40C746C1F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F84410-449F-206B-6E91-83A05842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42F14A-A02D-BCA1-92C0-5D85B46B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222F22-BA09-03F2-DF04-86B9DBD4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05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6BAB7-2679-449C-9A93-DC271F1E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57EE68-48C4-8656-A1C2-502BDCD3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35EB2F-5359-F873-D66C-E713298C1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ACA3F1-C3E0-0785-2CCB-37D66501C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5E02312-67F1-C872-342B-A4DD3D486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95D890-5AC6-528A-4383-2B859FBC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F9EFEDC-648F-5A07-FE06-4A95E96B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070230-2637-AB0F-1841-600968AD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9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5E770-7864-FD97-DA43-2C789CE1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874CAA1-BC92-3B72-80C3-4ABE5DC1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5B1DBD-CF48-601A-CC3E-BFF7EFD5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D81A55-5CA8-D7C1-227E-364F14C6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7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ED4F628-4E40-B57C-8742-D06D0BAA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5F8338-53C8-E4BF-DF90-D30D4243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68E98E-9242-2F66-09D7-A90A5653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9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B8F8B-AC6F-C7D2-E11B-F8BD232F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8E3257-3562-B184-648C-8E80C0D1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35003F-DC8D-4997-BFA8-61079FF10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6AB58E-7222-7EC0-F589-F70CA8E9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79A665-B0FE-5783-35F5-9B3B0A60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F47A72-31D8-5EF6-123F-EA4AA736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7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DED71F-1453-1CC8-DDCB-EC62DACE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A33B71B-D91E-79E4-80E4-D95774C08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0EA490-6564-AAC1-D494-C45586390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678020-5868-E602-F804-C183DB53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440312-99FF-095B-E383-4A06BF62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1016E8-7308-4DD0-67BA-334286B8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62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2C79BD7-5B41-A7D3-49ED-5891A90A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BC0874-6C15-0AC4-4E36-275EB5ACE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DB27B4-5295-94A7-7F1B-18CBE07AB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CEED4-247F-475E-87E0-61B6B20CCD1C}" type="datetimeFigureOut">
              <a:rPr lang="it-IT" smtClean="0"/>
              <a:t>08/03/2023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607420-ADAB-A730-7A15-A61624C67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B374F7-3B11-BD27-907D-05E571E1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DD29-0F6A-4CC2-B94C-A80FEBD507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1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D32811C-4340-352C-26F1-97A69C4FF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30" r="1" b="377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1A0F87-E574-F79F-CEF1-70B28549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ANACREONTE</a:t>
            </a:r>
          </a:p>
        </p:txBody>
      </p:sp>
    </p:spTree>
    <p:extLst>
      <p:ext uri="{BB962C8B-B14F-4D97-AF65-F5344CB8AC3E}">
        <p14:creationId xmlns:p14="http://schemas.microsoft.com/office/powerpoint/2010/main" val="207796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BB9B1-58DD-1BEF-2F1A-37C7041B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Anacreonte, fr. 14 Page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80142-6A1F-F106-A87B-94BDDBF2A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Κλεοβούλου μὲν ἔγωγ’ ἐρέω,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Κλεοβούλωι δ’ ἐπιμαίνομαι,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Κλεόβουλον δὲ διοσκέω.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Cleobulo io amo,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Cleobulo mi fa impazzire,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Cleobulo inseguo.</a:t>
            </a:r>
          </a:p>
        </p:txBody>
      </p:sp>
    </p:spTree>
    <p:extLst>
      <p:ext uri="{BB962C8B-B14F-4D97-AF65-F5344CB8AC3E}">
        <p14:creationId xmlns:p14="http://schemas.microsoft.com/office/powerpoint/2010/main" val="421404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6AE2F-EECA-9407-11FD-A12009DD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Anacreonte, fr. 13 Page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049A5F-25BD-3E52-B0D8-E33033A18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σφαίρηι δηὖτέ με πορφυρῆι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βάλλων χρυσοκόμης Ἔρως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νήνι ποικιλοσαμβάλωι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συμπαίζειν προκαλεῖται·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 δ’, ἐστὶν γὰρ ἀπ’ εὐκτίτου 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Λέσβου, τὴν μὲν ἐμὴν κόμην,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λευκὴ γάρ, καταμέμφεται,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πρὸς δ’ ἄλλην τινὰ χάσκει.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3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8C683-034D-507B-8C00-55B79A7B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80"/>
            <a:ext cx="10515600" cy="5892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Colpendomi di nuovo con una palla rossa, Eros dall’aurea chioma mi invita a giocare con una fanciulla dai sandali variopinti; ma lei viene da Lesbo ben costruita, disprezza la mia chioma – infatti, è bianca – e un’altra ammira a bocca aperta.</a:t>
            </a:r>
          </a:p>
        </p:txBody>
      </p:sp>
    </p:spTree>
    <p:extLst>
      <p:ext uri="{BB962C8B-B14F-4D97-AF65-F5344CB8AC3E}">
        <p14:creationId xmlns:p14="http://schemas.microsoft.com/office/powerpoint/2010/main" val="23484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F72295-5AE2-CF51-7186-9E100928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Iacopo Vittorelli,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anacreontica XIII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D412D90-1DCD-27A3-9033-03A7220C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t’accostare a l’Urna,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l’ossa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mie rinserra.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questa pietosa terra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è sacra al mio dolor.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Odio gli affanni tuoi;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ricuso i tuoi giacinti.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che giovano a gli estinti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due lagrime, o due fior?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7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47B4747-842A-101F-12D3-3E691DD7E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75024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Empia! Dovevi allora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porgermi un fil d’aita,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quando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traea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vita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fra palpiti 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sospir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che d’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inutil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pianto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assordi la foresta?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Rispetta un’Ombra mesta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 lasciala dormir.</a:t>
            </a:r>
          </a:p>
        </p:txBody>
      </p:sp>
    </p:spTree>
    <p:extLst>
      <p:ext uri="{BB962C8B-B14F-4D97-AF65-F5344CB8AC3E}">
        <p14:creationId xmlns:p14="http://schemas.microsoft.com/office/powerpoint/2010/main" val="291827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E0EA9-DB17-F610-D189-68383437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Anacreonte, fr. 36b Page (o 85 Gentili)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C5BBD8-C4E3-8C4A-61CA-1A7948C58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ἀσπίδα ῥίψας ποταμοῦ καλλιρόου παρ’ ὄχθας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gettato lo scudo presso le rive di un fiume che bello scorreva.</a:t>
            </a:r>
          </a:p>
        </p:txBody>
      </p:sp>
    </p:spTree>
    <p:extLst>
      <p:ext uri="{BB962C8B-B14F-4D97-AF65-F5344CB8AC3E}">
        <p14:creationId xmlns:p14="http://schemas.microsoft.com/office/powerpoint/2010/main" val="154615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F747752-0EAC-DFD3-5646-222740575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491" y="0"/>
            <a:ext cx="8305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1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74AA0344-7DC6-4618-7A4F-FBD809432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ARMODIO E ARISTOGITONE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F8213AE-6CDA-0D77-A7F1-C9729942C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5" r="-2" b="1750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0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F731D-FF27-0E22-7D69-359BA46C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Anacreonte, fr. 31 Page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67FA98-18A0-2CA8-81C4-6F9794574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ἀρθεὶς δηὖτ’ ἀπὸ Λευκάδος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πέτρης ἐς πολιὸν κῦμα κολυμβῶ μεθύων ἔρωτι.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allora saltando dalla rupe di Leucade, mi tuffo nel bianco mare, ubriaco d’amore.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4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44048C-635F-6E53-6CA5-87BE3EE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Anacreonte, fr. 12 Page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291B95-302C-09FF-C212-DD6B4912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ὦναξ, ὧι δαμάλης Ἔρως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καὶ Νύμφαι κυανώπιδες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πορφυρῆ τ’ Ἀφροδίτη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συμπαίζουσιν, ἐπιστρέφεαι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δ’ ὑψηλὰς ὀρέων κορυφάς·    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γουνοῦμαί σε, σὺ δ’ εὐμενὴς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ἔλθ’ ἡμίν, κεχαρισμένης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δ’ εὐχωλῆς ἐπακούειν·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Κλεοβούλωι δ’ ἀγαθὸς γένεο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σύμβουλος, τὸν ἐμόν γ’ ἔρω-    </a:t>
            </a:r>
          </a:p>
          <a:p>
            <a:pPr marL="0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τ’, ὦ Δεόνυσε, δέχεσθαι.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1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84CC04-5BD6-6F0B-7345-AEAE363F9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80"/>
            <a:ext cx="10515600" cy="5892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signore, con cui si dilettano Eros, il domatore, le Ninfe dagli occhi azzurri, e Afrodite purpurea, tu che ti aggiri per le alte cime dei monti, ti supplico, vieni a noi benevolo e ascolta una preghiera gradita: sii buon consigliere a Cleobulo, o Dioniso, fa’ che accolga il mio amore.</a:t>
            </a:r>
          </a:p>
        </p:txBody>
      </p:sp>
    </p:spTree>
    <p:extLst>
      <p:ext uri="{BB962C8B-B14F-4D97-AF65-F5344CB8AC3E}">
        <p14:creationId xmlns:p14="http://schemas.microsoft.com/office/powerpoint/2010/main" val="2035934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414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Iacopo Vittorelli, anacreontica XIII</vt:lpstr>
      <vt:lpstr>Presentazione standard di PowerPoint</vt:lpstr>
      <vt:lpstr>Anacreonte, fr. 36b Page (o 85 Gentili)</vt:lpstr>
      <vt:lpstr>Presentazione standard di PowerPoint</vt:lpstr>
      <vt:lpstr>Presentazione standard di PowerPoint</vt:lpstr>
      <vt:lpstr>Anacreonte, fr. 31 Page</vt:lpstr>
      <vt:lpstr>Anacreonte, fr. 12 Page</vt:lpstr>
      <vt:lpstr>Presentazione standard di PowerPoint</vt:lpstr>
      <vt:lpstr>Anacreonte, fr. 14 Page</vt:lpstr>
      <vt:lpstr>Anacreonte, fr. 13 Page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tancredisg@gmail.com</dc:creator>
  <cp:lastModifiedBy>tancredisg@gmail.com</cp:lastModifiedBy>
  <cp:revision>1</cp:revision>
  <dcterms:created xsi:type="dcterms:W3CDTF">2023-03-08T11:53:02Z</dcterms:created>
  <dcterms:modified xsi:type="dcterms:W3CDTF">2023-03-08T15:43:31Z</dcterms:modified>
</cp:coreProperties>
</file>