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A2DC87-1323-49C0-916D-268F85CD2A05}" v="1" dt="2023-03-14T09:32:39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sg@gmail.com" userId="68f4d11238ebce53" providerId="LiveId" clId="{BDA2DC87-1323-49C0-916D-268F85CD2A05}"/>
    <pc:docChg chg="undo custSel addSld delSld modSld sldOrd">
      <pc:chgData name="tancredisg@gmail.com" userId="68f4d11238ebce53" providerId="LiveId" clId="{BDA2DC87-1323-49C0-916D-268F85CD2A05}" dt="2023-03-15T14:07:01.968" v="3097" actId="20577"/>
      <pc:docMkLst>
        <pc:docMk/>
      </pc:docMkLst>
      <pc:sldChg chg="del">
        <pc:chgData name="tancredisg@gmail.com" userId="68f4d11238ebce53" providerId="LiveId" clId="{BDA2DC87-1323-49C0-916D-268F85CD2A05}" dt="2023-03-14T09:15:37.319" v="1" actId="47"/>
        <pc:sldMkLst>
          <pc:docMk/>
          <pc:sldMk cId="254898228" sldId="256"/>
        </pc:sldMkLst>
      </pc:sldChg>
      <pc:sldChg chg="modSp new mod">
        <pc:chgData name="tancredisg@gmail.com" userId="68f4d11238ebce53" providerId="LiveId" clId="{BDA2DC87-1323-49C0-916D-268F85CD2A05}" dt="2023-03-14T09:20:45.571" v="101" actId="20577"/>
        <pc:sldMkLst>
          <pc:docMk/>
          <pc:sldMk cId="1010084377" sldId="257"/>
        </pc:sldMkLst>
        <pc:spChg chg="mod">
          <ac:chgData name="tancredisg@gmail.com" userId="68f4d11238ebce53" providerId="LiveId" clId="{BDA2DC87-1323-49C0-916D-268F85CD2A05}" dt="2023-03-14T09:15:54.740" v="28" actId="20577"/>
          <ac:spMkLst>
            <pc:docMk/>
            <pc:sldMk cId="1010084377" sldId="257"/>
            <ac:spMk id="2" creationId="{FC7435D2-C382-B28C-D52E-70F645E8DDE5}"/>
          </ac:spMkLst>
        </pc:spChg>
        <pc:spChg chg="mod">
          <ac:chgData name="tancredisg@gmail.com" userId="68f4d11238ebce53" providerId="LiveId" clId="{BDA2DC87-1323-49C0-916D-268F85CD2A05}" dt="2023-03-14T09:20:45.571" v="101" actId="20577"/>
          <ac:spMkLst>
            <pc:docMk/>
            <pc:sldMk cId="1010084377" sldId="257"/>
            <ac:spMk id="3" creationId="{EB68D15D-5E22-89F4-433A-7348B02AD7FD}"/>
          </ac:spMkLst>
        </pc:spChg>
      </pc:sldChg>
      <pc:sldChg chg="modSp new mod">
        <pc:chgData name="tancredisg@gmail.com" userId="68f4d11238ebce53" providerId="LiveId" clId="{BDA2DC87-1323-49C0-916D-268F85CD2A05}" dt="2023-03-14T09:38:08.476" v="257" actId="20577"/>
        <pc:sldMkLst>
          <pc:docMk/>
          <pc:sldMk cId="3026644990" sldId="258"/>
        </pc:sldMkLst>
        <pc:spChg chg="mod">
          <ac:chgData name="tancredisg@gmail.com" userId="68f4d11238ebce53" providerId="LiveId" clId="{BDA2DC87-1323-49C0-916D-268F85CD2A05}" dt="2023-03-14T09:25:05.638" v="120" actId="20577"/>
          <ac:spMkLst>
            <pc:docMk/>
            <pc:sldMk cId="3026644990" sldId="258"/>
            <ac:spMk id="2" creationId="{E08B5316-5BCD-C786-F081-D29DD7B4D9D3}"/>
          </ac:spMkLst>
        </pc:spChg>
        <pc:spChg chg="mod">
          <ac:chgData name="tancredisg@gmail.com" userId="68f4d11238ebce53" providerId="LiveId" clId="{BDA2DC87-1323-49C0-916D-268F85CD2A05}" dt="2023-03-14T09:38:08.476" v="257" actId="20577"/>
          <ac:spMkLst>
            <pc:docMk/>
            <pc:sldMk cId="3026644990" sldId="258"/>
            <ac:spMk id="3" creationId="{9CB61470-F2D9-3A5C-7E36-B5989A78DCCA}"/>
          </ac:spMkLst>
        </pc:spChg>
      </pc:sldChg>
      <pc:sldChg chg="modSp new mod">
        <pc:chgData name="tancredisg@gmail.com" userId="68f4d11238ebce53" providerId="LiveId" clId="{BDA2DC87-1323-49C0-916D-268F85CD2A05}" dt="2023-03-14T09:45:32.303" v="299" actId="20577"/>
        <pc:sldMkLst>
          <pc:docMk/>
          <pc:sldMk cId="2658565323" sldId="259"/>
        </pc:sldMkLst>
        <pc:spChg chg="mod">
          <ac:chgData name="tancredisg@gmail.com" userId="68f4d11238ebce53" providerId="LiveId" clId="{BDA2DC87-1323-49C0-916D-268F85CD2A05}" dt="2023-03-14T09:45:32.303" v="299" actId="20577"/>
          <ac:spMkLst>
            <pc:docMk/>
            <pc:sldMk cId="2658565323" sldId="259"/>
            <ac:spMk id="2" creationId="{C6E7013E-4157-8318-A830-5F13D94EAC29}"/>
          </ac:spMkLst>
        </pc:spChg>
        <pc:spChg chg="mod">
          <ac:chgData name="tancredisg@gmail.com" userId="68f4d11238ebce53" providerId="LiveId" clId="{BDA2DC87-1323-49C0-916D-268F85CD2A05}" dt="2023-03-14T09:42:51.823" v="285" actId="27636"/>
          <ac:spMkLst>
            <pc:docMk/>
            <pc:sldMk cId="2658565323" sldId="259"/>
            <ac:spMk id="3" creationId="{39A01F63-0EC7-2127-D541-86A6701252B2}"/>
          </ac:spMkLst>
        </pc:spChg>
      </pc:sldChg>
      <pc:sldChg chg="delSp modSp new mod">
        <pc:chgData name="tancredisg@gmail.com" userId="68f4d11238ebce53" providerId="LiveId" clId="{BDA2DC87-1323-49C0-916D-268F85CD2A05}" dt="2023-03-14T09:43:21.282" v="295" actId="14100"/>
        <pc:sldMkLst>
          <pc:docMk/>
          <pc:sldMk cId="3525997514" sldId="260"/>
        </pc:sldMkLst>
        <pc:spChg chg="del">
          <ac:chgData name="tancredisg@gmail.com" userId="68f4d11238ebce53" providerId="LiveId" clId="{BDA2DC87-1323-49C0-916D-268F85CD2A05}" dt="2023-03-14T09:43:15.635" v="294" actId="21"/>
          <ac:spMkLst>
            <pc:docMk/>
            <pc:sldMk cId="3525997514" sldId="260"/>
            <ac:spMk id="2" creationId="{85D52246-60C8-3D69-522D-986090776F1F}"/>
          </ac:spMkLst>
        </pc:spChg>
        <pc:spChg chg="mod">
          <ac:chgData name="tancredisg@gmail.com" userId="68f4d11238ebce53" providerId="LiveId" clId="{BDA2DC87-1323-49C0-916D-268F85CD2A05}" dt="2023-03-14T09:43:21.282" v="295" actId="14100"/>
          <ac:spMkLst>
            <pc:docMk/>
            <pc:sldMk cId="3525997514" sldId="260"/>
            <ac:spMk id="3" creationId="{6805640A-40F5-785D-E6CD-0BE7D28410D3}"/>
          </ac:spMkLst>
        </pc:spChg>
      </pc:sldChg>
      <pc:sldChg chg="modSp new mod">
        <pc:chgData name="tancredisg@gmail.com" userId="68f4d11238ebce53" providerId="LiveId" clId="{BDA2DC87-1323-49C0-916D-268F85CD2A05}" dt="2023-03-15T10:24:19.950" v="328" actId="255"/>
        <pc:sldMkLst>
          <pc:docMk/>
          <pc:sldMk cId="282186774" sldId="261"/>
        </pc:sldMkLst>
        <pc:spChg chg="mod">
          <ac:chgData name="tancredisg@gmail.com" userId="68f4d11238ebce53" providerId="LiveId" clId="{BDA2DC87-1323-49C0-916D-268F85CD2A05}" dt="2023-03-15T10:23:45.351" v="324" actId="20577"/>
          <ac:spMkLst>
            <pc:docMk/>
            <pc:sldMk cId="282186774" sldId="261"/>
            <ac:spMk id="2" creationId="{5C80F5C1-C5C8-DE39-DBCC-5158E19B849A}"/>
          </ac:spMkLst>
        </pc:spChg>
        <pc:spChg chg="mod">
          <ac:chgData name="tancredisg@gmail.com" userId="68f4d11238ebce53" providerId="LiveId" clId="{BDA2DC87-1323-49C0-916D-268F85CD2A05}" dt="2023-03-15T10:24:19.950" v="328" actId="255"/>
          <ac:spMkLst>
            <pc:docMk/>
            <pc:sldMk cId="282186774" sldId="261"/>
            <ac:spMk id="3" creationId="{8F0C89D8-4A6E-1D99-4205-5EDD8E524207}"/>
          </ac:spMkLst>
        </pc:spChg>
      </pc:sldChg>
      <pc:sldChg chg="delSp modSp new mod ord">
        <pc:chgData name="tancredisg@gmail.com" userId="68f4d11238ebce53" providerId="LiveId" clId="{BDA2DC87-1323-49C0-916D-268F85CD2A05}" dt="2023-03-15T10:44:27.698" v="496" actId="20577"/>
        <pc:sldMkLst>
          <pc:docMk/>
          <pc:sldMk cId="384298535" sldId="262"/>
        </pc:sldMkLst>
        <pc:spChg chg="del">
          <ac:chgData name="tancredisg@gmail.com" userId="68f4d11238ebce53" providerId="LiveId" clId="{BDA2DC87-1323-49C0-916D-268F85CD2A05}" dt="2023-03-15T10:24:28.353" v="330" actId="21"/>
          <ac:spMkLst>
            <pc:docMk/>
            <pc:sldMk cId="384298535" sldId="262"/>
            <ac:spMk id="2" creationId="{1DFB5E9B-44CE-E39E-38FA-52B4B4A45DF2}"/>
          </ac:spMkLst>
        </pc:spChg>
        <pc:spChg chg="mod">
          <ac:chgData name="tancredisg@gmail.com" userId="68f4d11238ebce53" providerId="LiveId" clId="{BDA2DC87-1323-49C0-916D-268F85CD2A05}" dt="2023-03-15T10:44:27.698" v="496" actId="20577"/>
          <ac:spMkLst>
            <pc:docMk/>
            <pc:sldMk cId="384298535" sldId="262"/>
            <ac:spMk id="3" creationId="{9076343D-8AED-6C4E-7BB7-05BBDCCD8057}"/>
          </ac:spMkLst>
        </pc:spChg>
      </pc:sldChg>
      <pc:sldChg chg="modSp new mod">
        <pc:chgData name="tancredisg@gmail.com" userId="68f4d11238ebce53" providerId="LiveId" clId="{BDA2DC87-1323-49C0-916D-268F85CD2A05}" dt="2023-03-15T11:10:24.763" v="686" actId="20577"/>
        <pc:sldMkLst>
          <pc:docMk/>
          <pc:sldMk cId="74217985" sldId="263"/>
        </pc:sldMkLst>
        <pc:spChg chg="mod">
          <ac:chgData name="tancredisg@gmail.com" userId="68f4d11238ebce53" providerId="LiveId" clId="{BDA2DC87-1323-49C0-916D-268F85CD2A05}" dt="2023-03-15T10:57:01.421" v="543" actId="20577"/>
          <ac:spMkLst>
            <pc:docMk/>
            <pc:sldMk cId="74217985" sldId="263"/>
            <ac:spMk id="2" creationId="{93D72258-DA01-87EF-E66E-3EC45895E19B}"/>
          </ac:spMkLst>
        </pc:spChg>
        <pc:spChg chg="mod">
          <ac:chgData name="tancredisg@gmail.com" userId="68f4d11238ebce53" providerId="LiveId" clId="{BDA2DC87-1323-49C0-916D-268F85CD2A05}" dt="2023-03-15T11:10:24.763" v="686" actId="20577"/>
          <ac:spMkLst>
            <pc:docMk/>
            <pc:sldMk cId="74217985" sldId="263"/>
            <ac:spMk id="3" creationId="{8D949A7C-8871-FDDF-5B54-B3CFF2383332}"/>
          </ac:spMkLst>
        </pc:spChg>
      </pc:sldChg>
      <pc:sldChg chg="modSp new mod">
        <pc:chgData name="tancredisg@gmail.com" userId="68f4d11238ebce53" providerId="LiveId" clId="{BDA2DC87-1323-49C0-916D-268F85CD2A05}" dt="2023-03-15T11:30:03.954" v="783" actId="20577"/>
        <pc:sldMkLst>
          <pc:docMk/>
          <pc:sldMk cId="1948650861" sldId="264"/>
        </pc:sldMkLst>
        <pc:spChg chg="mod">
          <ac:chgData name="tancredisg@gmail.com" userId="68f4d11238ebce53" providerId="LiveId" clId="{BDA2DC87-1323-49C0-916D-268F85CD2A05}" dt="2023-03-15T11:29:39.275" v="774" actId="20577"/>
          <ac:spMkLst>
            <pc:docMk/>
            <pc:sldMk cId="1948650861" sldId="264"/>
            <ac:spMk id="2" creationId="{65F489AA-1DD5-72CC-6E09-89AA2408A632}"/>
          </ac:spMkLst>
        </pc:spChg>
        <pc:spChg chg="mod">
          <ac:chgData name="tancredisg@gmail.com" userId="68f4d11238ebce53" providerId="LiveId" clId="{BDA2DC87-1323-49C0-916D-268F85CD2A05}" dt="2023-03-15T11:30:03.954" v="783" actId="20577"/>
          <ac:spMkLst>
            <pc:docMk/>
            <pc:sldMk cId="1948650861" sldId="264"/>
            <ac:spMk id="3" creationId="{BC5E86C6-9DFB-2FCC-88C2-D5D75FDC1841}"/>
          </ac:spMkLst>
        </pc:spChg>
      </pc:sldChg>
      <pc:sldChg chg="delSp modSp new mod">
        <pc:chgData name="tancredisg@gmail.com" userId="68f4d11238ebce53" providerId="LiveId" clId="{BDA2DC87-1323-49C0-916D-268F85CD2A05}" dt="2023-03-15T11:35:18.437" v="1251" actId="20577"/>
        <pc:sldMkLst>
          <pc:docMk/>
          <pc:sldMk cId="3160763834" sldId="265"/>
        </pc:sldMkLst>
        <pc:spChg chg="del">
          <ac:chgData name="tancredisg@gmail.com" userId="68f4d11238ebce53" providerId="LiveId" clId="{BDA2DC87-1323-49C0-916D-268F85CD2A05}" dt="2023-03-15T11:31:32.056" v="785" actId="21"/>
          <ac:spMkLst>
            <pc:docMk/>
            <pc:sldMk cId="3160763834" sldId="265"/>
            <ac:spMk id="2" creationId="{9811DA75-6E6D-ED40-D14E-FEEC1E470739}"/>
          </ac:spMkLst>
        </pc:spChg>
        <pc:spChg chg="mod">
          <ac:chgData name="tancredisg@gmail.com" userId="68f4d11238ebce53" providerId="LiveId" clId="{BDA2DC87-1323-49C0-916D-268F85CD2A05}" dt="2023-03-15T11:35:18.437" v="1251" actId="20577"/>
          <ac:spMkLst>
            <pc:docMk/>
            <pc:sldMk cId="3160763834" sldId="265"/>
            <ac:spMk id="3" creationId="{DD2619BE-56C5-54F8-4957-28599C63F940}"/>
          </ac:spMkLst>
        </pc:spChg>
      </pc:sldChg>
      <pc:sldChg chg="modSp new mod">
        <pc:chgData name="tancredisg@gmail.com" userId="68f4d11238ebce53" providerId="LiveId" clId="{BDA2DC87-1323-49C0-916D-268F85CD2A05}" dt="2023-03-15T13:31:41.853" v="1633" actId="255"/>
        <pc:sldMkLst>
          <pc:docMk/>
          <pc:sldMk cId="2845524332" sldId="266"/>
        </pc:sldMkLst>
        <pc:spChg chg="mod">
          <ac:chgData name="tancredisg@gmail.com" userId="68f4d11238ebce53" providerId="LiveId" clId="{BDA2DC87-1323-49C0-916D-268F85CD2A05}" dt="2023-03-15T11:49:55.255" v="1279" actId="20577"/>
          <ac:spMkLst>
            <pc:docMk/>
            <pc:sldMk cId="2845524332" sldId="266"/>
            <ac:spMk id="2" creationId="{2CCD9938-6541-9E4F-4D1F-1919E88F54AB}"/>
          </ac:spMkLst>
        </pc:spChg>
        <pc:spChg chg="mod">
          <ac:chgData name="tancredisg@gmail.com" userId="68f4d11238ebce53" providerId="LiveId" clId="{BDA2DC87-1323-49C0-916D-268F85CD2A05}" dt="2023-03-15T13:31:41.853" v="1633" actId="255"/>
          <ac:spMkLst>
            <pc:docMk/>
            <pc:sldMk cId="2845524332" sldId="266"/>
            <ac:spMk id="3" creationId="{0DE48004-39F3-AA70-097D-318C413DC862}"/>
          </ac:spMkLst>
        </pc:spChg>
      </pc:sldChg>
      <pc:sldChg chg="delSp modSp new mod">
        <pc:chgData name="tancredisg@gmail.com" userId="68f4d11238ebce53" providerId="LiveId" clId="{BDA2DC87-1323-49C0-916D-268F85CD2A05}" dt="2023-03-15T13:14:58.021" v="1630" actId="20577"/>
        <pc:sldMkLst>
          <pc:docMk/>
          <pc:sldMk cId="753707722" sldId="267"/>
        </pc:sldMkLst>
        <pc:spChg chg="del">
          <ac:chgData name="tancredisg@gmail.com" userId="68f4d11238ebce53" providerId="LiveId" clId="{BDA2DC87-1323-49C0-916D-268F85CD2A05}" dt="2023-03-15T12:55:57.984" v="1281" actId="21"/>
          <ac:spMkLst>
            <pc:docMk/>
            <pc:sldMk cId="753707722" sldId="267"/>
            <ac:spMk id="2" creationId="{0832C269-8A1E-EFCC-0B2C-0E15976850E1}"/>
          </ac:spMkLst>
        </pc:spChg>
        <pc:spChg chg="mod">
          <ac:chgData name="tancredisg@gmail.com" userId="68f4d11238ebce53" providerId="LiveId" clId="{BDA2DC87-1323-49C0-916D-268F85CD2A05}" dt="2023-03-15T13:14:58.021" v="1630" actId="20577"/>
          <ac:spMkLst>
            <pc:docMk/>
            <pc:sldMk cId="753707722" sldId="267"/>
            <ac:spMk id="3" creationId="{BC9203A0-FB15-70DB-8D46-73BB5BAB0A8B}"/>
          </ac:spMkLst>
        </pc:spChg>
      </pc:sldChg>
      <pc:sldChg chg="modSp new mod">
        <pc:chgData name="tancredisg@gmail.com" userId="68f4d11238ebce53" providerId="LiveId" clId="{BDA2DC87-1323-49C0-916D-268F85CD2A05}" dt="2023-03-15T14:06:23.651" v="3076" actId="20577"/>
        <pc:sldMkLst>
          <pc:docMk/>
          <pc:sldMk cId="327993054" sldId="268"/>
        </pc:sldMkLst>
        <pc:spChg chg="mod">
          <ac:chgData name="tancredisg@gmail.com" userId="68f4d11238ebce53" providerId="LiveId" clId="{BDA2DC87-1323-49C0-916D-268F85CD2A05}" dt="2023-03-15T14:06:23.651" v="3076" actId="20577"/>
          <ac:spMkLst>
            <pc:docMk/>
            <pc:sldMk cId="327993054" sldId="268"/>
            <ac:spMk id="2" creationId="{A090D375-AD88-3208-F4AD-EF41613CE61A}"/>
          </ac:spMkLst>
        </pc:spChg>
        <pc:spChg chg="mod">
          <ac:chgData name="tancredisg@gmail.com" userId="68f4d11238ebce53" providerId="LiveId" clId="{BDA2DC87-1323-49C0-916D-268F85CD2A05}" dt="2023-03-15T13:55:32.090" v="2405" actId="20577"/>
          <ac:spMkLst>
            <pc:docMk/>
            <pc:sldMk cId="327993054" sldId="268"/>
            <ac:spMk id="3" creationId="{4A9AD8CB-346C-9421-6BFA-C5600D234646}"/>
          </ac:spMkLst>
        </pc:spChg>
      </pc:sldChg>
      <pc:sldChg chg="modSp new mod">
        <pc:chgData name="tancredisg@gmail.com" userId="68f4d11238ebce53" providerId="LiveId" clId="{BDA2DC87-1323-49C0-916D-268F85CD2A05}" dt="2023-03-15T13:49:17.437" v="1897" actId="20577"/>
        <pc:sldMkLst>
          <pc:docMk/>
          <pc:sldMk cId="195731003" sldId="269"/>
        </pc:sldMkLst>
        <pc:spChg chg="mod">
          <ac:chgData name="tancredisg@gmail.com" userId="68f4d11238ebce53" providerId="LiveId" clId="{BDA2DC87-1323-49C0-916D-268F85CD2A05}" dt="2023-03-15T13:46:17.500" v="1753" actId="20577"/>
          <ac:spMkLst>
            <pc:docMk/>
            <pc:sldMk cId="195731003" sldId="269"/>
            <ac:spMk id="2" creationId="{1876A8A2-6DF3-C0B4-1BC6-5882F8AF7BCA}"/>
          </ac:spMkLst>
        </pc:spChg>
        <pc:spChg chg="mod">
          <ac:chgData name="tancredisg@gmail.com" userId="68f4d11238ebce53" providerId="LiveId" clId="{BDA2DC87-1323-49C0-916D-268F85CD2A05}" dt="2023-03-15T13:49:17.437" v="1897" actId="20577"/>
          <ac:spMkLst>
            <pc:docMk/>
            <pc:sldMk cId="195731003" sldId="269"/>
            <ac:spMk id="3" creationId="{F6E8779F-A65A-F8D0-E025-E3A162E46EB5}"/>
          </ac:spMkLst>
        </pc:spChg>
      </pc:sldChg>
      <pc:sldChg chg="addSp delSp modSp new mod">
        <pc:chgData name="tancredisg@gmail.com" userId="68f4d11238ebce53" providerId="LiveId" clId="{BDA2DC87-1323-49C0-916D-268F85CD2A05}" dt="2023-03-15T14:07:01.968" v="3097" actId="20577"/>
        <pc:sldMkLst>
          <pc:docMk/>
          <pc:sldMk cId="1380039897" sldId="270"/>
        </pc:sldMkLst>
        <pc:spChg chg="del">
          <ac:chgData name="tancredisg@gmail.com" userId="68f4d11238ebce53" providerId="LiveId" clId="{BDA2DC87-1323-49C0-916D-268F85CD2A05}" dt="2023-03-15T13:55:41.540" v="2407" actId="21"/>
          <ac:spMkLst>
            <pc:docMk/>
            <pc:sldMk cId="1380039897" sldId="270"/>
            <ac:spMk id="2" creationId="{71E0676C-96D0-C6FE-1078-86A980DC7074}"/>
          </ac:spMkLst>
        </pc:spChg>
        <pc:spChg chg="add del mod">
          <ac:chgData name="tancredisg@gmail.com" userId="68f4d11238ebce53" providerId="LiveId" clId="{BDA2DC87-1323-49C0-916D-268F85CD2A05}" dt="2023-03-15T14:07:01.968" v="3097" actId="20577"/>
          <ac:spMkLst>
            <pc:docMk/>
            <pc:sldMk cId="1380039897" sldId="270"/>
            <ac:spMk id="3" creationId="{8EC7AC2D-843A-E65C-E010-29031F293E48}"/>
          </ac:spMkLst>
        </pc:spChg>
        <pc:spChg chg="add del mod">
          <ac:chgData name="tancredisg@gmail.com" userId="68f4d11238ebce53" providerId="LiveId" clId="{BDA2DC87-1323-49C0-916D-268F85CD2A05}" dt="2023-03-15T14:05:05.498" v="3002" actId="478"/>
          <ac:spMkLst>
            <pc:docMk/>
            <pc:sldMk cId="1380039897" sldId="270"/>
            <ac:spMk id="5" creationId="{5DF373DE-D6D7-61F6-EA4A-D20705C6151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1C302C-3859-0F44-34F5-AAC7BE901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3E2627-6428-91BF-B2EE-D0485F698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630A15-81A8-1130-9AB8-AAAB447EB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C3541E-13E2-9F68-2A36-FEF847729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9698F7-7345-624F-5411-9D597B1BE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49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E90F0C-95B2-D556-C19D-7E6707A72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BF7224-120C-82A7-2B5D-BDAFBCA56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5C6B4C-ADF7-9A2C-93D8-C651C9C29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47BB8F-356C-743D-E456-2090581A7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33E5E2-064C-9577-A14D-26DAB1A9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62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6ECC2D2-5605-C47F-6444-BBF759963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7EB9E0-9978-510D-8C71-41BE01474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59F15B-7B4D-C5D0-D765-B19F8E092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9C9D4E-CCC9-A75E-C532-4CC39F74F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D82C3D-9176-D863-154C-44F8430E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73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C1B586-A4D7-7934-A9B9-76C964E69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A3655D-BEC3-964B-EBD6-0219435B1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9A127F-411A-0162-965D-AD8AF2F3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8F0F05-9AF6-34A6-2A98-EA586DD4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A33193-912F-CCA2-544D-0EF233F9B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70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658487-D70D-15C2-F5A7-88B84B6D6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8C69B9-743E-D96B-0C1B-E13D004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D80866-BBE5-0253-8C39-188E21481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570BC8-9DF9-4C67-C631-C8755C61E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5CC7DF-688A-FCE5-10A8-9D68546F1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03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434299-0D2D-97E0-6A44-417ECDB73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D0D51A-1F0A-1428-CB22-0EBD93E28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DD40AEA-A42C-721C-47C2-9E5F506F5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155CA4-BD21-9737-D8D6-902C68FEE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FDC547-E6A3-68DC-60ED-6B9FCEB9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30B406-A2BD-B5DB-DA46-CFCE409B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921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87334B-B8E9-016F-FE42-9DE1D3A85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4FEEAD-39F3-09BF-EFD6-9C36D274B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826CE04-0881-26CF-F847-75779D204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F0F5288-2E72-09E0-6C55-8E8B87BD8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3DA5F5F-9BD5-CCED-B22A-E6D3935F85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CA0283-3BA4-3324-E40C-0928F2F9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58D4F49-58F3-EAF6-070B-28937686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E1C5EB1-43C2-16CD-97F6-1DE73A922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46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4979A4-9ABC-BAB0-C2DE-9165B01F7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0EF7CF2-1B54-BECB-CEAC-11A47AABC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B28B3DA-8761-EBC8-0A2D-4C020261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3D95410-16E6-C8AB-7FC0-A81BAFDDE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29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C72A175-438A-3846-9D25-280CCF05A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ABB7890-A75D-1BA4-7A56-EEC9EB4C4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31E8B26-753E-8D6B-BD86-D23DD2CE7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59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794091-C771-AB6B-37DB-1B67D849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5EFA12-34AB-4F7D-C2B0-27A4CDC40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913BABE-10A2-F5EC-6A02-D2EDC3B93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B050A8-8889-4629-EF92-70929ED12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ECD1BA-25A8-4777-CF84-85AB2CEF6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22A8CC7-A62D-C272-BE7E-D952E947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32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1BD7A4-2F12-E6DE-2DF9-2349B91F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3A06730-3FDA-6EB5-5FE9-25D677CA72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A11D45D-4B3C-6BBD-02AD-01F8B7F8E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AB3263F-412F-8BBD-C8A8-7F368BBF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86781F-397A-86D7-B19A-B703415BE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CBC049-34EC-08E7-F739-D4170CE0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98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16A7B01-AFA4-50C9-6FA1-2ADCF4B99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DAABF8-7D47-96F2-FBF5-10D347ACA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A2FAFB-4DC9-6C56-A0E8-A18473653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D5094-6F19-4FAA-9D56-1D7C5130036C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0F41C0-3C59-C719-FE1D-BE7134632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979553-6210-DBCD-70F6-5D8126651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33C15-9016-49C6-BB7F-54A98C97B4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599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7435D2-C382-B28C-D52E-70F645E8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Anacreonte, fr. 46 Gentili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68D15D-5E22-89F4-433A-7348B02A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Ἐρέω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τε δηὖτε κοὐκ ἐρέω,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καὶ μαίνομαι κοὐ μαίνομαι.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 ancora e non amo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sragiono e non sragiono.</a:t>
            </a:r>
          </a:p>
        </p:txBody>
      </p:sp>
    </p:spTree>
    <p:extLst>
      <p:ext uri="{BB962C8B-B14F-4D97-AF65-F5344CB8AC3E}">
        <p14:creationId xmlns:p14="http://schemas.microsoft.com/office/powerpoint/2010/main" val="1010084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2619BE-56C5-54F8-4957-28599C63F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Straniero, che passi vicino alla tomba di Anacreonte, se mai qualche diletto venne a te dai miei scritti, liba alle mie ceneri, liba vino splendente, che irrori le mie ossa e dia loro un brivido di gioia. Furono mia passione le feste sacre a Dioniso, ebbi nel sangue il canto che nasce dall’ebrezza: dunque nemmeno da morto so stare lontano da Bacco in questo luogo, meta obbligata degli uomini (trad. G. Nuzzo).</a:t>
            </a:r>
          </a:p>
        </p:txBody>
      </p:sp>
    </p:spTree>
    <p:extLst>
      <p:ext uri="{BB962C8B-B14F-4D97-AF65-F5344CB8AC3E}">
        <p14:creationId xmlns:p14="http://schemas.microsoft.com/office/powerpoint/2010/main" val="3160763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D9938-6541-9E4F-4D1F-1919E88F5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Anacreonte, fr. 2 West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48004-39F3-AA70-097D-318C413DC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οὐ φιλέω, ὃς κρητῆρι παρὰ πλέωι οἰνοποτάζων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νείκεα καὶ πόλεμον δακρυόεντα λέγει,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ἀλλ’ ὅστις Μουσέων τε καὶ ἀγλαὰ δῶρ’ Ἀφροδίτης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συμμίσγων ἐρατῆς μνήσκεται εὐφροσύνης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5524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9203A0-FB15-70DB-8D46-73BB5BAB0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6720"/>
            <a:ext cx="10515600" cy="57502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amo chi vicino a un cratere colmo, bevendo vino, </a:t>
            </a: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parla di lotte e di lacrimevoli guerre,</a:t>
            </a: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chi, mescolando i doni splendidi delle Muse</a:t>
            </a: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quelli di Afrodite, richiama alla mente l’amabile allegria.</a:t>
            </a:r>
          </a:p>
        </p:txBody>
      </p:sp>
    </p:spTree>
    <p:extLst>
      <p:ext uri="{BB962C8B-B14F-4D97-AF65-F5344CB8AC3E}">
        <p14:creationId xmlns:p14="http://schemas.microsoft.com/office/powerpoint/2010/main" val="753707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0D375-AD88-3208-F4AD-EF41613C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Aristofane,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1270-1312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9AD8CB-346C-9421-6BFA-C5600D234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PRIMO RAGAZZO: Cominciamo col celebrare i giovani eroi…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TRIGEO: Per carità, lascia perdere gli eroi. In tempo di pace, accidenti a te! Sei uno sciocco e un disgraziato.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PRIMO RAGAZZO: Quando furono vicini, marciando gli uni sugli altri, si scontrarono gli usberghi e gli scudi cavi.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TRIGEO: Scudi? La vuoi smettere di ricordarci gli scudi?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PRIMO RAGAZZO: C’erano insieme pianti e grida di gioia di uomini.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TRIGEO: Pianti di uomini? Ti faccio piangere io, per Dioniso, a cantare di pianti e per di più cavi. […]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93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C7AC2D-843A-E65C-E010-29031F293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9120"/>
            <a:ext cx="10515600" cy="5597843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TRIGEO: Ma dove sta il figlio di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Cleonimo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[…] già lo so che non canterai di guai, sei figlio di un padre prudente.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SECONDO RAGAZZO: Uno dei Sai si fa bello del mio ottimo scudo, che controvoglia ho lasciato dietro a un cespuglio.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TRIGEO: Questo lo canti per tuo padre, canaglia?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SECONDO RAGAZZO: Ma ho salvato la pelle.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TRIGEO: E disonorato i tuoi genitori. Ma entriamo. </a:t>
            </a: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 che quello che hai cantato sullo scudo non lo dimenticherai, con un padre come il tuo. Voi che restate qui, ciò che resta da fare è mangiare e divorare […] Datevi da fare […] I denti bianchi, cari miei, non servono a niente se non masticano.</a:t>
            </a:r>
          </a:p>
        </p:txBody>
      </p:sp>
    </p:spTree>
    <p:extLst>
      <p:ext uri="{BB962C8B-B14F-4D97-AF65-F5344CB8AC3E}">
        <p14:creationId xmlns:p14="http://schemas.microsoft.com/office/powerpoint/2010/main" val="138003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8B5316-5BCD-C786-F081-D29DD7B4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Catullo,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B61470-F2D9-3A5C-7E36-B5989A78D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Odi et amo. Quare id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faciam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fortasse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requiris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Nescio, sed fieri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sentio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excrucior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Odio e amo. Perché lo faccia forse ti chiedi.</a:t>
            </a:r>
          </a:p>
          <a:p>
            <a:pPr marL="0" indent="0" algn="ctr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lo so, ma sento che accade e mi tormento.</a:t>
            </a:r>
          </a:p>
        </p:txBody>
      </p:sp>
    </p:spTree>
    <p:extLst>
      <p:ext uri="{BB962C8B-B14F-4D97-AF65-F5344CB8AC3E}">
        <p14:creationId xmlns:p14="http://schemas.microsoft.com/office/powerpoint/2010/main" val="302664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7013E-4157-8318-A830-5F13D94EA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Petrarca</a:t>
            </a: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>
                <a:latin typeface="Times New Roman" panose="02020603050405020304" pitchFamily="18" charset="0"/>
                <a:cs typeface="Times New Roman" panose="02020603050405020304" pitchFamily="18" charset="0"/>
              </a:rPr>
              <a:t>Canzoniere</a:t>
            </a: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 134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A01F63-0EC7-2127-D541-86A670125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Pace non trovo, et non ò da far guerra;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temo, et spero; et ardo, et son un ghiaccio;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volo sopra ’l cielo, et giaccio in terra;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nulla stringo, et tutto ’l mondo abbraccio.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 m’à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pregion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che non m’apre né serra,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 per suo mi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né scioglie il laccio;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non m’ancide Amore, et non mi sferra;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 mi vuol vivo, né mi trae d’impaccio.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56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05640A-40F5-785D-E6CD-0BE7D2841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Veggio senza occhi, et non ò lingua et grido;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et bramo di perir, et </a:t>
            </a:r>
            <a:r>
              <a:rPr kumimoji="0" lang="it-IT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cheggio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aita;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et ò in odio me stesso, et amo altrui.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Pascomi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di dolor, piangendo rido;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egualmente mi spiace morte et vita: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questo stato son, donna, per voi.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99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80F5C1-C5C8-DE39-DBCC-5158E19B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Anacreonte, fr. 52 Page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0C89D8-4A6E-1D99-4205-5EDD8E524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ὦ παῖ παρθένιον βλέπων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δίζημαί σε, σὺ δ’ οὐ κλύεις,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οὐκ εἰδὼς ὅτι τῆς ἐμῆς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ψυχῆς ἡνιοχεύεις.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8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76343D-8AED-6C4E-7BB7-05BBDCCD8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Ragazzo, che mi rivolgi sguardi da fanciulla,</a:t>
            </a: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 cerco ma non ascolti,</a:t>
            </a: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rendendoti conto che del mio</a:t>
            </a: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cuore tieni le redini.</a:t>
            </a:r>
          </a:p>
        </p:txBody>
      </p:sp>
    </p:spTree>
    <p:extLst>
      <p:ext uri="{BB962C8B-B14F-4D97-AF65-F5344CB8AC3E}">
        <p14:creationId xmlns:p14="http://schemas.microsoft.com/office/powerpoint/2010/main" val="384298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D72258-DA01-87EF-E66E-3EC45895E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Anacreonte, fr. 68 Page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949A7C-8871-FDDF-5B54-B3CFF2383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μεγάλωι δηὖτέ μ’ Ἔρως ἔκοψεν ὥστε χαλκεὺς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πελέκει, χειμερίηι δ’ ἔλουσεν ἐν χαράδρηι.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nuovo Eros mi ha colpito, come un fabbro, con un grande martello e mi ha bagnato in un torrente freddo. </a:t>
            </a:r>
          </a:p>
        </p:txBody>
      </p:sp>
    </p:spTree>
    <p:extLst>
      <p:ext uri="{BB962C8B-B14F-4D97-AF65-F5344CB8AC3E}">
        <p14:creationId xmlns:p14="http://schemas.microsoft.com/office/powerpoint/2010/main" val="74217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76A8A2-6DF3-C0B4-1BC6-5882F8AF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Anacreonte, fr. 57c Page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E8779F-A65A-F8D0-E025-E3A162E46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ἐμὲ γὰρ †λόγων εἵνεκα παῖδες ἂν φιλέοιεν·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χαρίεντα μὲν γὰρ ἄιδω, χαρίεντα δ’ οἶδα λέξαι.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le mie parole i ragazzi mi dovrebbero amare: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canto, infatti, cose piacevoli e di cose piacevoli so parlare.</a:t>
            </a:r>
          </a:p>
        </p:txBody>
      </p:sp>
    </p:spTree>
    <p:extLst>
      <p:ext uri="{BB962C8B-B14F-4D97-AF65-F5344CB8AC3E}">
        <p14:creationId xmlns:p14="http://schemas.microsoft.com/office/powerpoint/2010/main" val="195731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F489AA-1DD5-72CC-6E09-89AA2408A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Antologia palatina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VII, 26 (Antipatro di Sidone)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5E86C6-9DFB-2FCC-88C2-D5D75FDC1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Ξεῖνε, τάφον παρὰ λιτὸν Ἀνακρείοντος ἀμείβων,    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εἴ τί τοι ἐκ βίβλων ἦλθεν ἐμῶν ὄφελος,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σπεῖσον ἐμῇ σποδιῇ, σπεῖσον γάνος, ὄφρα κεν οἴνῳ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ὀστέα γηθήσῃ τἀμὰ νοτιζόμενα,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ὡς ὁ Διωνύσου μεμελημένος εὐάσι κώμοις,    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ὡς ὁ φιλακρήτου σύντροφος ἁρμονίης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μηδὲ καταφθίμενος Βάκχου δίχα τοῦτον ὑποίσω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τὸν γενεῇ μερόπων χῶρον ὀφειλόμενον.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650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851</Words>
  <Application>Microsoft Office PowerPoint</Application>
  <PresentationFormat>Widescreen</PresentationFormat>
  <Paragraphs>83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Tema di Office</vt:lpstr>
      <vt:lpstr>Anacreonte, fr. 46 Gentili</vt:lpstr>
      <vt:lpstr>Catullo, Liber 85</vt:lpstr>
      <vt:lpstr>Petrarca, Canzoniere 134</vt:lpstr>
      <vt:lpstr>Presentazione standard di PowerPoint</vt:lpstr>
      <vt:lpstr>Anacreonte, fr. 52 Page</vt:lpstr>
      <vt:lpstr>Presentazione standard di PowerPoint</vt:lpstr>
      <vt:lpstr>Anacreonte, fr. 68 Page</vt:lpstr>
      <vt:lpstr>Anacreonte, fr. 57c Page</vt:lpstr>
      <vt:lpstr>Antologia palatina VII, 26 (Antipatro di Sidone)</vt:lpstr>
      <vt:lpstr>Presentazione standard di PowerPoint</vt:lpstr>
      <vt:lpstr>Anacreonte, fr. 2 West</vt:lpstr>
      <vt:lpstr>Presentazione standard di PowerPoint</vt:lpstr>
      <vt:lpstr>Aristofane, Pace vv. 1270-1312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tancredisg@gmail.com</dc:creator>
  <cp:lastModifiedBy>tancredisg@gmail.com</cp:lastModifiedBy>
  <cp:revision>1</cp:revision>
  <dcterms:created xsi:type="dcterms:W3CDTF">2023-03-14T09:15:15Z</dcterms:created>
  <dcterms:modified xsi:type="dcterms:W3CDTF">2023-03-15T14:07:05Z</dcterms:modified>
</cp:coreProperties>
</file>