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credisg@gmail.com" userId="68f4d11238ebce53" providerId="LiveId" clId="{FA17BDF2-A929-4B47-92F9-2A4C8F3EC17C}"/>
    <pc:docChg chg="custSel addSld delSld modSld">
      <pc:chgData name="tancredisg@gmail.com" userId="68f4d11238ebce53" providerId="LiveId" clId="{FA17BDF2-A929-4B47-92F9-2A4C8F3EC17C}" dt="2023-03-23T17:47:23.155" v="2141" actId="20577"/>
      <pc:docMkLst>
        <pc:docMk/>
      </pc:docMkLst>
      <pc:sldChg chg="del">
        <pc:chgData name="tancredisg@gmail.com" userId="68f4d11238ebce53" providerId="LiveId" clId="{FA17BDF2-A929-4B47-92F9-2A4C8F3EC17C}" dt="2023-03-23T11:03:34.832" v="99" actId="47"/>
        <pc:sldMkLst>
          <pc:docMk/>
          <pc:sldMk cId="2256401291" sldId="256"/>
        </pc:sldMkLst>
      </pc:sldChg>
      <pc:sldChg chg="modSp new mod">
        <pc:chgData name="tancredisg@gmail.com" userId="68f4d11238ebce53" providerId="LiveId" clId="{FA17BDF2-A929-4B47-92F9-2A4C8F3EC17C}" dt="2023-03-23T11:03:28.153" v="98" actId="255"/>
        <pc:sldMkLst>
          <pc:docMk/>
          <pc:sldMk cId="924278250" sldId="257"/>
        </pc:sldMkLst>
        <pc:spChg chg="mod">
          <ac:chgData name="tancredisg@gmail.com" userId="68f4d11238ebce53" providerId="LiveId" clId="{FA17BDF2-A929-4B47-92F9-2A4C8F3EC17C}" dt="2023-03-23T11:02:21.317" v="82" actId="20577"/>
          <ac:spMkLst>
            <pc:docMk/>
            <pc:sldMk cId="924278250" sldId="257"/>
            <ac:spMk id="2" creationId="{2C913332-8185-923B-C283-78BE12D15A14}"/>
          </ac:spMkLst>
        </pc:spChg>
        <pc:spChg chg="mod">
          <ac:chgData name="tancredisg@gmail.com" userId="68f4d11238ebce53" providerId="LiveId" clId="{FA17BDF2-A929-4B47-92F9-2A4C8F3EC17C}" dt="2023-03-23T11:03:28.153" v="98" actId="255"/>
          <ac:spMkLst>
            <pc:docMk/>
            <pc:sldMk cId="924278250" sldId="257"/>
            <ac:spMk id="3" creationId="{F781FE1D-F1A8-AFBF-BA35-531077F4806A}"/>
          </ac:spMkLst>
        </pc:spChg>
      </pc:sldChg>
      <pc:sldChg chg="delSp modSp new mod">
        <pc:chgData name="tancredisg@gmail.com" userId="68f4d11238ebce53" providerId="LiveId" clId="{FA17BDF2-A929-4B47-92F9-2A4C8F3EC17C}" dt="2023-03-23T11:33:33.723" v="422" actId="20577"/>
        <pc:sldMkLst>
          <pc:docMk/>
          <pc:sldMk cId="1131519490" sldId="258"/>
        </pc:sldMkLst>
        <pc:spChg chg="del">
          <ac:chgData name="tancredisg@gmail.com" userId="68f4d11238ebce53" providerId="LiveId" clId="{FA17BDF2-A929-4B47-92F9-2A4C8F3EC17C}" dt="2023-03-23T11:03:43.280" v="101" actId="21"/>
          <ac:spMkLst>
            <pc:docMk/>
            <pc:sldMk cId="1131519490" sldId="258"/>
            <ac:spMk id="2" creationId="{464C22E9-F8DC-0A0F-C150-04F179F1F2CE}"/>
          </ac:spMkLst>
        </pc:spChg>
        <pc:spChg chg="mod">
          <ac:chgData name="tancredisg@gmail.com" userId="68f4d11238ebce53" providerId="LiveId" clId="{FA17BDF2-A929-4B47-92F9-2A4C8F3EC17C}" dt="2023-03-23T11:33:33.723" v="422" actId="20577"/>
          <ac:spMkLst>
            <pc:docMk/>
            <pc:sldMk cId="1131519490" sldId="258"/>
            <ac:spMk id="3" creationId="{9CC60F2A-E9D5-6D30-FE7C-08A16198C0E3}"/>
          </ac:spMkLst>
        </pc:spChg>
      </pc:sldChg>
      <pc:sldChg chg="modSp new mod">
        <pc:chgData name="tancredisg@gmail.com" userId="68f4d11238ebce53" providerId="LiveId" clId="{FA17BDF2-A929-4B47-92F9-2A4C8F3EC17C}" dt="2023-03-23T11:44:54.624" v="599" actId="20577"/>
        <pc:sldMkLst>
          <pc:docMk/>
          <pc:sldMk cId="903108517" sldId="259"/>
        </pc:sldMkLst>
        <pc:spChg chg="mod">
          <ac:chgData name="tancredisg@gmail.com" userId="68f4d11238ebce53" providerId="LiveId" clId="{FA17BDF2-A929-4B47-92F9-2A4C8F3EC17C}" dt="2023-03-23T11:38:46.738" v="447" actId="20577"/>
          <ac:spMkLst>
            <pc:docMk/>
            <pc:sldMk cId="903108517" sldId="259"/>
            <ac:spMk id="2" creationId="{29AE074E-EABB-069E-3072-AF7554254857}"/>
          </ac:spMkLst>
        </pc:spChg>
        <pc:spChg chg="mod">
          <ac:chgData name="tancredisg@gmail.com" userId="68f4d11238ebce53" providerId="LiveId" clId="{FA17BDF2-A929-4B47-92F9-2A4C8F3EC17C}" dt="2023-03-23T11:44:54.624" v="599" actId="20577"/>
          <ac:spMkLst>
            <pc:docMk/>
            <pc:sldMk cId="903108517" sldId="259"/>
            <ac:spMk id="3" creationId="{CBEF1906-9588-1C89-3FA8-BA980E259893}"/>
          </ac:spMkLst>
        </pc:spChg>
      </pc:sldChg>
      <pc:sldChg chg="modSp new mod">
        <pc:chgData name="tancredisg@gmail.com" userId="68f4d11238ebce53" providerId="LiveId" clId="{FA17BDF2-A929-4B47-92F9-2A4C8F3EC17C}" dt="2023-03-23T11:59:20.956" v="667" actId="5793"/>
        <pc:sldMkLst>
          <pc:docMk/>
          <pc:sldMk cId="718756889" sldId="260"/>
        </pc:sldMkLst>
        <pc:spChg chg="mod">
          <ac:chgData name="tancredisg@gmail.com" userId="68f4d11238ebce53" providerId="LiveId" clId="{FA17BDF2-A929-4B47-92F9-2A4C8F3EC17C}" dt="2023-03-23T11:56:27.769" v="624" actId="20577"/>
          <ac:spMkLst>
            <pc:docMk/>
            <pc:sldMk cId="718756889" sldId="260"/>
            <ac:spMk id="2" creationId="{26180B7E-ACE9-BE0C-D553-8454537AE33B}"/>
          </ac:spMkLst>
        </pc:spChg>
        <pc:spChg chg="mod">
          <ac:chgData name="tancredisg@gmail.com" userId="68f4d11238ebce53" providerId="LiveId" clId="{FA17BDF2-A929-4B47-92F9-2A4C8F3EC17C}" dt="2023-03-23T11:59:20.956" v="667" actId="5793"/>
          <ac:spMkLst>
            <pc:docMk/>
            <pc:sldMk cId="718756889" sldId="260"/>
            <ac:spMk id="3" creationId="{E78FFA31-CF77-4317-466A-3A7CFB3314F3}"/>
          </ac:spMkLst>
        </pc:spChg>
      </pc:sldChg>
      <pc:sldChg chg="delSp modSp new mod">
        <pc:chgData name="tancredisg@gmail.com" userId="68f4d11238ebce53" providerId="LiveId" clId="{FA17BDF2-A929-4B47-92F9-2A4C8F3EC17C}" dt="2023-03-23T16:52:55.630" v="1615" actId="20577"/>
        <pc:sldMkLst>
          <pc:docMk/>
          <pc:sldMk cId="3889876662" sldId="261"/>
        </pc:sldMkLst>
        <pc:spChg chg="del">
          <ac:chgData name="tancredisg@gmail.com" userId="68f4d11238ebce53" providerId="LiveId" clId="{FA17BDF2-A929-4B47-92F9-2A4C8F3EC17C}" dt="2023-03-23T11:59:30.655" v="669" actId="21"/>
          <ac:spMkLst>
            <pc:docMk/>
            <pc:sldMk cId="3889876662" sldId="261"/>
            <ac:spMk id="2" creationId="{9C079CD6-C23D-9E69-809B-472ACE3B84D0}"/>
          </ac:spMkLst>
        </pc:spChg>
        <pc:spChg chg="mod">
          <ac:chgData name="tancredisg@gmail.com" userId="68f4d11238ebce53" providerId="LiveId" clId="{FA17BDF2-A929-4B47-92F9-2A4C8F3EC17C}" dt="2023-03-23T16:52:55.630" v="1615" actId="20577"/>
          <ac:spMkLst>
            <pc:docMk/>
            <pc:sldMk cId="3889876662" sldId="261"/>
            <ac:spMk id="3" creationId="{681751FD-526B-32CF-3861-26FF5B5A1E79}"/>
          </ac:spMkLst>
        </pc:spChg>
      </pc:sldChg>
      <pc:sldChg chg="modSp new mod">
        <pc:chgData name="tancredisg@gmail.com" userId="68f4d11238ebce53" providerId="LiveId" clId="{FA17BDF2-A929-4B47-92F9-2A4C8F3EC17C}" dt="2023-03-23T12:11:54.728" v="712" actId="27636"/>
        <pc:sldMkLst>
          <pc:docMk/>
          <pc:sldMk cId="2263194777" sldId="262"/>
        </pc:sldMkLst>
        <pc:spChg chg="mod">
          <ac:chgData name="tancredisg@gmail.com" userId="68f4d11238ebce53" providerId="LiveId" clId="{FA17BDF2-A929-4B47-92F9-2A4C8F3EC17C}" dt="2023-03-23T12:11:35.760" v="697" actId="20577"/>
          <ac:spMkLst>
            <pc:docMk/>
            <pc:sldMk cId="2263194777" sldId="262"/>
            <ac:spMk id="2" creationId="{D5F7904E-83F2-492E-F188-09205809EBF1}"/>
          </ac:spMkLst>
        </pc:spChg>
        <pc:spChg chg="mod">
          <ac:chgData name="tancredisg@gmail.com" userId="68f4d11238ebce53" providerId="LiveId" clId="{FA17BDF2-A929-4B47-92F9-2A4C8F3EC17C}" dt="2023-03-23T12:11:54.728" v="712" actId="27636"/>
          <ac:spMkLst>
            <pc:docMk/>
            <pc:sldMk cId="2263194777" sldId="262"/>
            <ac:spMk id="3" creationId="{2BA5ABD6-B4C0-933B-0636-1D045B611BB0}"/>
          </ac:spMkLst>
        </pc:spChg>
      </pc:sldChg>
      <pc:sldChg chg="delSp modSp new mod">
        <pc:chgData name="tancredisg@gmail.com" userId="68f4d11238ebce53" providerId="LiveId" clId="{FA17BDF2-A929-4B47-92F9-2A4C8F3EC17C}" dt="2023-03-23T17:47:23.155" v="2141" actId="20577"/>
        <pc:sldMkLst>
          <pc:docMk/>
          <pc:sldMk cId="3847464066" sldId="263"/>
        </pc:sldMkLst>
        <pc:spChg chg="del">
          <ac:chgData name="tancredisg@gmail.com" userId="68f4d11238ebce53" providerId="LiveId" clId="{FA17BDF2-A929-4B47-92F9-2A4C8F3EC17C}" dt="2023-03-23T12:12:04.497" v="714" actId="21"/>
          <ac:spMkLst>
            <pc:docMk/>
            <pc:sldMk cId="3847464066" sldId="263"/>
            <ac:spMk id="2" creationId="{7952239E-93E7-81FB-8B3C-770EC8CA4C6F}"/>
          </ac:spMkLst>
        </pc:spChg>
        <pc:spChg chg="mod">
          <ac:chgData name="tancredisg@gmail.com" userId="68f4d11238ebce53" providerId="LiveId" clId="{FA17BDF2-A929-4B47-92F9-2A4C8F3EC17C}" dt="2023-03-23T17:47:23.155" v="2141" actId="20577"/>
          <ac:spMkLst>
            <pc:docMk/>
            <pc:sldMk cId="3847464066" sldId="263"/>
            <ac:spMk id="3" creationId="{9B9E7268-3831-2380-6CD6-F9AF1BB668C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C2AC88-8CCB-B9C5-1584-6FBF485A9DF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AD0AF29-1BE9-6DE0-B93D-3A16851120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B5B7D0A4-B848-08BD-B088-C8B6FB0BBE2C}"/>
              </a:ext>
            </a:extLst>
          </p:cNvPr>
          <p:cNvSpPr>
            <a:spLocks noGrp="1"/>
          </p:cNvSpPr>
          <p:nvPr>
            <p:ph type="dt" sz="half" idx="10"/>
          </p:nvPr>
        </p:nvSpPr>
        <p:spPr/>
        <p:txBody>
          <a:bodyPr/>
          <a:lstStyle/>
          <a:p>
            <a:fld id="{F3B83152-8464-48B6-AE86-9FD82ED9FFA4}" type="datetimeFigureOut">
              <a:rPr lang="it-IT" smtClean="0"/>
              <a:t>23/03/2023</a:t>
            </a:fld>
            <a:endParaRPr lang="it-IT"/>
          </a:p>
        </p:txBody>
      </p:sp>
      <p:sp>
        <p:nvSpPr>
          <p:cNvPr id="5" name="Segnaposto piè di pagina 4">
            <a:extLst>
              <a:ext uri="{FF2B5EF4-FFF2-40B4-BE49-F238E27FC236}">
                <a16:creationId xmlns:a16="http://schemas.microsoft.com/office/drawing/2014/main" id="{6CA60BD9-38AA-0464-CE06-7DFBEFD2B31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E130544-6144-FB99-EA50-4581C00F3A53}"/>
              </a:ext>
            </a:extLst>
          </p:cNvPr>
          <p:cNvSpPr>
            <a:spLocks noGrp="1"/>
          </p:cNvSpPr>
          <p:nvPr>
            <p:ph type="sldNum" sz="quarter" idx="12"/>
          </p:nvPr>
        </p:nvSpPr>
        <p:spPr/>
        <p:txBody>
          <a:bodyPr/>
          <a:lstStyle/>
          <a:p>
            <a:fld id="{656B6CEF-00D7-4648-A74C-93180695AED1}" type="slidenum">
              <a:rPr lang="it-IT" smtClean="0"/>
              <a:t>‹N›</a:t>
            </a:fld>
            <a:endParaRPr lang="it-IT"/>
          </a:p>
        </p:txBody>
      </p:sp>
    </p:spTree>
    <p:extLst>
      <p:ext uri="{BB962C8B-B14F-4D97-AF65-F5344CB8AC3E}">
        <p14:creationId xmlns:p14="http://schemas.microsoft.com/office/powerpoint/2010/main" val="3063161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C85AED-EC4E-7A51-D9B4-8C55BC4600A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63A9AE8-39A8-9CEB-FA17-65880A71958F}"/>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081F33C-61CB-5A2F-D6E1-CFE53A8CCB8D}"/>
              </a:ext>
            </a:extLst>
          </p:cNvPr>
          <p:cNvSpPr>
            <a:spLocks noGrp="1"/>
          </p:cNvSpPr>
          <p:nvPr>
            <p:ph type="dt" sz="half" idx="10"/>
          </p:nvPr>
        </p:nvSpPr>
        <p:spPr/>
        <p:txBody>
          <a:bodyPr/>
          <a:lstStyle/>
          <a:p>
            <a:fld id="{F3B83152-8464-48B6-AE86-9FD82ED9FFA4}" type="datetimeFigureOut">
              <a:rPr lang="it-IT" smtClean="0"/>
              <a:t>23/03/2023</a:t>
            </a:fld>
            <a:endParaRPr lang="it-IT"/>
          </a:p>
        </p:txBody>
      </p:sp>
      <p:sp>
        <p:nvSpPr>
          <p:cNvPr id="5" name="Segnaposto piè di pagina 4">
            <a:extLst>
              <a:ext uri="{FF2B5EF4-FFF2-40B4-BE49-F238E27FC236}">
                <a16:creationId xmlns:a16="http://schemas.microsoft.com/office/drawing/2014/main" id="{FFFEE7F2-63B4-7E4D-D1AD-DECD8D949A7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0C3C234-3C1C-ED23-A026-863333F94843}"/>
              </a:ext>
            </a:extLst>
          </p:cNvPr>
          <p:cNvSpPr>
            <a:spLocks noGrp="1"/>
          </p:cNvSpPr>
          <p:nvPr>
            <p:ph type="sldNum" sz="quarter" idx="12"/>
          </p:nvPr>
        </p:nvSpPr>
        <p:spPr/>
        <p:txBody>
          <a:bodyPr/>
          <a:lstStyle/>
          <a:p>
            <a:fld id="{656B6CEF-00D7-4648-A74C-93180695AED1}" type="slidenum">
              <a:rPr lang="it-IT" smtClean="0"/>
              <a:t>‹N›</a:t>
            </a:fld>
            <a:endParaRPr lang="it-IT"/>
          </a:p>
        </p:txBody>
      </p:sp>
    </p:spTree>
    <p:extLst>
      <p:ext uri="{BB962C8B-B14F-4D97-AF65-F5344CB8AC3E}">
        <p14:creationId xmlns:p14="http://schemas.microsoft.com/office/powerpoint/2010/main" val="1499148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6B67656-13C0-E635-E814-5DB27F7042B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292EF54-BD37-BCA2-3170-C4EC02B6CFE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AB79D5C-D594-50E0-7A38-9232958367FA}"/>
              </a:ext>
            </a:extLst>
          </p:cNvPr>
          <p:cNvSpPr>
            <a:spLocks noGrp="1"/>
          </p:cNvSpPr>
          <p:nvPr>
            <p:ph type="dt" sz="half" idx="10"/>
          </p:nvPr>
        </p:nvSpPr>
        <p:spPr/>
        <p:txBody>
          <a:bodyPr/>
          <a:lstStyle/>
          <a:p>
            <a:fld id="{F3B83152-8464-48B6-AE86-9FD82ED9FFA4}" type="datetimeFigureOut">
              <a:rPr lang="it-IT" smtClean="0"/>
              <a:t>23/03/2023</a:t>
            </a:fld>
            <a:endParaRPr lang="it-IT"/>
          </a:p>
        </p:txBody>
      </p:sp>
      <p:sp>
        <p:nvSpPr>
          <p:cNvPr id="5" name="Segnaposto piè di pagina 4">
            <a:extLst>
              <a:ext uri="{FF2B5EF4-FFF2-40B4-BE49-F238E27FC236}">
                <a16:creationId xmlns:a16="http://schemas.microsoft.com/office/drawing/2014/main" id="{153E56B1-DA3E-C163-644C-253FEBB89BD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4CEFD07-45F9-DF00-0B31-367A07F530D3}"/>
              </a:ext>
            </a:extLst>
          </p:cNvPr>
          <p:cNvSpPr>
            <a:spLocks noGrp="1"/>
          </p:cNvSpPr>
          <p:nvPr>
            <p:ph type="sldNum" sz="quarter" idx="12"/>
          </p:nvPr>
        </p:nvSpPr>
        <p:spPr/>
        <p:txBody>
          <a:bodyPr/>
          <a:lstStyle/>
          <a:p>
            <a:fld id="{656B6CEF-00D7-4648-A74C-93180695AED1}" type="slidenum">
              <a:rPr lang="it-IT" smtClean="0"/>
              <a:t>‹N›</a:t>
            </a:fld>
            <a:endParaRPr lang="it-IT"/>
          </a:p>
        </p:txBody>
      </p:sp>
    </p:spTree>
    <p:extLst>
      <p:ext uri="{BB962C8B-B14F-4D97-AF65-F5344CB8AC3E}">
        <p14:creationId xmlns:p14="http://schemas.microsoft.com/office/powerpoint/2010/main" val="208750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BE4CCB-B385-2981-8021-59767875F80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3F61828-B7E8-9BA7-886C-F77C7B723E4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ACAF88B-3CAC-34E3-18C1-A92A3CA254E3}"/>
              </a:ext>
            </a:extLst>
          </p:cNvPr>
          <p:cNvSpPr>
            <a:spLocks noGrp="1"/>
          </p:cNvSpPr>
          <p:nvPr>
            <p:ph type="dt" sz="half" idx="10"/>
          </p:nvPr>
        </p:nvSpPr>
        <p:spPr/>
        <p:txBody>
          <a:bodyPr/>
          <a:lstStyle/>
          <a:p>
            <a:fld id="{F3B83152-8464-48B6-AE86-9FD82ED9FFA4}" type="datetimeFigureOut">
              <a:rPr lang="it-IT" smtClean="0"/>
              <a:t>23/03/2023</a:t>
            </a:fld>
            <a:endParaRPr lang="it-IT"/>
          </a:p>
        </p:txBody>
      </p:sp>
      <p:sp>
        <p:nvSpPr>
          <p:cNvPr id="5" name="Segnaposto piè di pagina 4">
            <a:extLst>
              <a:ext uri="{FF2B5EF4-FFF2-40B4-BE49-F238E27FC236}">
                <a16:creationId xmlns:a16="http://schemas.microsoft.com/office/drawing/2014/main" id="{0A3B5E6E-A5FB-5676-32BE-0BDD8E44E49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F9238B3-2B23-1414-C4A5-8FC2F9F63EF9}"/>
              </a:ext>
            </a:extLst>
          </p:cNvPr>
          <p:cNvSpPr>
            <a:spLocks noGrp="1"/>
          </p:cNvSpPr>
          <p:nvPr>
            <p:ph type="sldNum" sz="quarter" idx="12"/>
          </p:nvPr>
        </p:nvSpPr>
        <p:spPr/>
        <p:txBody>
          <a:bodyPr/>
          <a:lstStyle/>
          <a:p>
            <a:fld id="{656B6CEF-00D7-4648-A74C-93180695AED1}" type="slidenum">
              <a:rPr lang="it-IT" smtClean="0"/>
              <a:t>‹N›</a:t>
            </a:fld>
            <a:endParaRPr lang="it-IT"/>
          </a:p>
        </p:txBody>
      </p:sp>
    </p:spTree>
    <p:extLst>
      <p:ext uri="{BB962C8B-B14F-4D97-AF65-F5344CB8AC3E}">
        <p14:creationId xmlns:p14="http://schemas.microsoft.com/office/powerpoint/2010/main" val="3430216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56438D-0ADF-240F-158E-3A23EA5F86C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273E6E1-EBC0-8731-6F2D-4FC09976F4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26F5BFD2-93D2-8DFC-BDD5-AD0EA7E0B465}"/>
              </a:ext>
            </a:extLst>
          </p:cNvPr>
          <p:cNvSpPr>
            <a:spLocks noGrp="1"/>
          </p:cNvSpPr>
          <p:nvPr>
            <p:ph type="dt" sz="half" idx="10"/>
          </p:nvPr>
        </p:nvSpPr>
        <p:spPr/>
        <p:txBody>
          <a:bodyPr/>
          <a:lstStyle/>
          <a:p>
            <a:fld id="{F3B83152-8464-48B6-AE86-9FD82ED9FFA4}" type="datetimeFigureOut">
              <a:rPr lang="it-IT" smtClean="0"/>
              <a:t>23/03/2023</a:t>
            </a:fld>
            <a:endParaRPr lang="it-IT"/>
          </a:p>
        </p:txBody>
      </p:sp>
      <p:sp>
        <p:nvSpPr>
          <p:cNvPr id="5" name="Segnaposto piè di pagina 4">
            <a:extLst>
              <a:ext uri="{FF2B5EF4-FFF2-40B4-BE49-F238E27FC236}">
                <a16:creationId xmlns:a16="http://schemas.microsoft.com/office/drawing/2014/main" id="{C70B83DA-974A-5329-4668-0DE91374CB2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518B167-C1DE-8AA2-758E-055C85B4EE68}"/>
              </a:ext>
            </a:extLst>
          </p:cNvPr>
          <p:cNvSpPr>
            <a:spLocks noGrp="1"/>
          </p:cNvSpPr>
          <p:nvPr>
            <p:ph type="sldNum" sz="quarter" idx="12"/>
          </p:nvPr>
        </p:nvSpPr>
        <p:spPr/>
        <p:txBody>
          <a:bodyPr/>
          <a:lstStyle/>
          <a:p>
            <a:fld id="{656B6CEF-00D7-4648-A74C-93180695AED1}" type="slidenum">
              <a:rPr lang="it-IT" smtClean="0"/>
              <a:t>‹N›</a:t>
            </a:fld>
            <a:endParaRPr lang="it-IT"/>
          </a:p>
        </p:txBody>
      </p:sp>
    </p:spTree>
    <p:extLst>
      <p:ext uri="{BB962C8B-B14F-4D97-AF65-F5344CB8AC3E}">
        <p14:creationId xmlns:p14="http://schemas.microsoft.com/office/powerpoint/2010/main" val="2031125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603E61-16C0-D697-A9A7-49FD603BECF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DD6B865-F3DC-4186-58FB-E52E354B752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AD2D7DB-4E41-A39E-18CA-59256F1A4E7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13C23344-A9AE-C629-36E8-048772829E8C}"/>
              </a:ext>
            </a:extLst>
          </p:cNvPr>
          <p:cNvSpPr>
            <a:spLocks noGrp="1"/>
          </p:cNvSpPr>
          <p:nvPr>
            <p:ph type="dt" sz="half" idx="10"/>
          </p:nvPr>
        </p:nvSpPr>
        <p:spPr/>
        <p:txBody>
          <a:bodyPr/>
          <a:lstStyle/>
          <a:p>
            <a:fld id="{F3B83152-8464-48B6-AE86-9FD82ED9FFA4}" type="datetimeFigureOut">
              <a:rPr lang="it-IT" smtClean="0"/>
              <a:t>23/03/2023</a:t>
            </a:fld>
            <a:endParaRPr lang="it-IT"/>
          </a:p>
        </p:txBody>
      </p:sp>
      <p:sp>
        <p:nvSpPr>
          <p:cNvPr id="6" name="Segnaposto piè di pagina 5">
            <a:extLst>
              <a:ext uri="{FF2B5EF4-FFF2-40B4-BE49-F238E27FC236}">
                <a16:creationId xmlns:a16="http://schemas.microsoft.com/office/drawing/2014/main" id="{BE25A5EE-0A20-877B-D56B-CA75BC6B0A2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8417C5E-025B-4A88-6285-E6E9F2E014DD}"/>
              </a:ext>
            </a:extLst>
          </p:cNvPr>
          <p:cNvSpPr>
            <a:spLocks noGrp="1"/>
          </p:cNvSpPr>
          <p:nvPr>
            <p:ph type="sldNum" sz="quarter" idx="12"/>
          </p:nvPr>
        </p:nvSpPr>
        <p:spPr/>
        <p:txBody>
          <a:bodyPr/>
          <a:lstStyle/>
          <a:p>
            <a:fld id="{656B6CEF-00D7-4648-A74C-93180695AED1}" type="slidenum">
              <a:rPr lang="it-IT" smtClean="0"/>
              <a:t>‹N›</a:t>
            </a:fld>
            <a:endParaRPr lang="it-IT"/>
          </a:p>
        </p:txBody>
      </p:sp>
    </p:spTree>
    <p:extLst>
      <p:ext uri="{BB962C8B-B14F-4D97-AF65-F5344CB8AC3E}">
        <p14:creationId xmlns:p14="http://schemas.microsoft.com/office/powerpoint/2010/main" val="3329157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0A8D11-7644-6F66-DBC3-4AF647E5F92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718ECBC-AD36-530A-EC2E-AE7C5E2776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9184A9E-097C-E7FE-A07F-9F27F782EA84}"/>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21C69472-0BCF-E7FF-F8F3-0E57D881DA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E7DA66A-CF6B-8CA7-546A-527258DE4DD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3B499CB-82D3-A4B8-4270-A9F07E099B30}"/>
              </a:ext>
            </a:extLst>
          </p:cNvPr>
          <p:cNvSpPr>
            <a:spLocks noGrp="1"/>
          </p:cNvSpPr>
          <p:nvPr>
            <p:ph type="dt" sz="half" idx="10"/>
          </p:nvPr>
        </p:nvSpPr>
        <p:spPr/>
        <p:txBody>
          <a:bodyPr/>
          <a:lstStyle/>
          <a:p>
            <a:fld id="{F3B83152-8464-48B6-AE86-9FD82ED9FFA4}" type="datetimeFigureOut">
              <a:rPr lang="it-IT" smtClean="0"/>
              <a:t>23/03/2023</a:t>
            </a:fld>
            <a:endParaRPr lang="it-IT"/>
          </a:p>
        </p:txBody>
      </p:sp>
      <p:sp>
        <p:nvSpPr>
          <p:cNvPr id="8" name="Segnaposto piè di pagina 7">
            <a:extLst>
              <a:ext uri="{FF2B5EF4-FFF2-40B4-BE49-F238E27FC236}">
                <a16:creationId xmlns:a16="http://schemas.microsoft.com/office/drawing/2014/main" id="{BD66289E-B747-2606-B4FC-A7A0AAAF563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972AA4D9-8BCB-FCA3-7054-66321B02B9EB}"/>
              </a:ext>
            </a:extLst>
          </p:cNvPr>
          <p:cNvSpPr>
            <a:spLocks noGrp="1"/>
          </p:cNvSpPr>
          <p:nvPr>
            <p:ph type="sldNum" sz="quarter" idx="12"/>
          </p:nvPr>
        </p:nvSpPr>
        <p:spPr/>
        <p:txBody>
          <a:bodyPr/>
          <a:lstStyle/>
          <a:p>
            <a:fld id="{656B6CEF-00D7-4648-A74C-93180695AED1}" type="slidenum">
              <a:rPr lang="it-IT" smtClean="0"/>
              <a:t>‹N›</a:t>
            </a:fld>
            <a:endParaRPr lang="it-IT"/>
          </a:p>
        </p:txBody>
      </p:sp>
    </p:spTree>
    <p:extLst>
      <p:ext uri="{BB962C8B-B14F-4D97-AF65-F5344CB8AC3E}">
        <p14:creationId xmlns:p14="http://schemas.microsoft.com/office/powerpoint/2010/main" val="4090533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BFD882-E973-2D3C-9CD5-C23CDA6DE11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B021EB0-2A5D-370A-7167-F607346B38A9}"/>
              </a:ext>
            </a:extLst>
          </p:cNvPr>
          <p:cNvSpPr>
            <a:spLocks noGrp="1"/>
          </p:cNvSpPr>
          <p:nvPr>
            <p:ph type="dt" sz="half" idx="10"/>
          </p:nvPr>
        </p:nvSpPr>
        <p:spPr/>
        <p:txBody>
          <a:bodyPr/>
          <a:lstStyle/>
          <a:p>
            <a:fld id="{F3B83152-8464-48B6-AE86-9FD82ED9FFA4}" type="datetimeFigureOut">
              <a:rPr lang="it-IT" smtClean="0"/>
              <a:t>23/03/2023</a:t>
            </a:fld>
            <a:endParaRPr lang="it-IT"/>
          </a:p>
        </p:txBody>
      </p:sp>
      <p:sp>
        <p:nvSpPr>
          <p:cNvPr id="4" name="Segnaposto piè di pagina 3">
            <a:extLst>
              <a:ext uri="{FF2B5EF4-FFF2-40B4-BE49-F238E27FC236}">
                <a16:creationId xmlns:a16="http://schemas.microsoft.com/office/drawing/2014/main" id="{71086307-80FF-8359-CCE1-EC7C6EF8942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94612E1-EE3B-E0D6-D47D-ACDB912DEFA7}"/>
              </a:ext>
            </a:extLst>
          </p:cNvPr>
          <p:cNvSpPr>
            <a:spLocks noGrp="1"/>
          </p:cNvSpPr>
          <p:nvPr>
            <p:ph type="sldNum" sz="quarter" idx="12"/>
          </p:nvPr>
        </p:nvSpPr>
        <p:spPr/>
        <p:txBody>
          <a:bodyPr/>
          <a:lstStyle/>
          <a:p>
            <a:fld id="{656B6CEF-00D7-4648-A74C-93180695AED1}" type="slidenum">
              <a:rPr lang="it-IT" smtClean="0"/>
              <a:t>‹N›</a:t>
            </a:fld>
            <a:endParaRPr lang="it-IT"/>
          </a:p>
        </p:txBody>
      </p:sp>
    </p:spTree>
    <p:extLst>
      <p:ext uri="{BB962C8B-B14F-4D97-AF65-F5344CB8AC3E}">
        <p14:creationId xmlns:p14="http://schemas.microsoft.com/office/powerpoint/2010/main" val="393432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C58267C-02D7-AE44-95DA-42BEAF388D04}"/>
              </a:ext>
            </a:extLst>
          </p:cNvPr>
          <p:cNvSpPr>
            <a:spLocks noGrp="1"/>
          </p:cNvSpPr>
          <p:nvPr>
            <p:ph type="dt" sz="half" idx="10"/>
          </p:nvPr>
        </p:nvSpPr>
        <p:spPr/>
        <p:txBody>
          <a:bodyPr/>
          <a:lstStyle/>
          <a:p>
            <a:fld id="{F3B83152-8464-48B6-AE86-9FD82ED9FFA4}" type="datetimeFigureOut">
              <a:rPr lang="it-IT" smtClean="0"/>
              <a:t>23/03/2023</a:t>
            </a:fld>
            <a:endParaRPr lang="it-IT"/>
          </a:p>
        </p:txBody>
      </p:sp>
      <p:sp>
        <p:nvSpPr>
          <p:cNvPr id="3" name="Segnaposto piè di pagina 2">
            <a:extLst>
              <a:ext uri="{FF2B5EF4-FFF2-40B4-BE49-F238E27FC236}">
                <a16:creationId xmlns:a16="http://schemas.microsoft.com/office/drawing/2014/main" id="{2394D4B6-6EF1-4329-4459-0B90B3C1F96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671C2BA-8A58-9705-B408-57B2CEF6924C}"/>
              </a:ext>
            </a:extLst>
          </p:cNvPr>
          <p:cNvSpPr>
            <a:spLocks noGrp="1"/>
          </p:cNvSpPr>
          <p:nvPr>
            <p:ph type="sldNum" sz="quarter" idx="12"/>
          </p:nvPr>
        </p:nvSpPr>
        <p:spPr/>
        <p:txBody>
          <a:bodyPr/>
          <a:lstStyle/>
          <a:p>
            <a:fld id="{656B6CEF-00D7-4648-A74C-93180695AED1}" type="slidenum">
              <a:rPr lang="it-IT" smtClean="0"/>
              <a:t>‹N›</a:t>
            </a:fld>
            <a:endParaRPr lang="it-IT"/>
          </a:p>
        </p:txBody>
      </p:sp>
    </p:spTree>
    <p:extLst>
      <p:ext uri="{BB962C8B-B14F-4D97-AF65-F5344CB8AC3E}">
        <p14:creationId xmlns:p14="http://schemas.microsoft.com/office/powerpoint/2010/main" val="1066850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B3AD11-7676-BB0A-B660-41B82CF99A1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CC9DF20-0D4C-5D32-5C78-BE61156A01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50AF31A-08A6-2C76-ABC7-28C150D757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238882C-FB78-FBF8-A70D-32659A182C45}"/>
              </a:ext>
            </a:extLst>
          </p:cNvPr>
          <p:cNvSpPr>
            <a:spLocks noGrp="1"/>
          </p:cNvSpPr>
          <p:nvPr>
            <p:ph type="dt" sz="half" idx="10"/>
          </p:nvPr>
        </p:nvSpPr>
        <p:spPr/>
        <p:txBody>
          <a:bodyPr/>
          <a:lstStyle/>
          <a:p>
            <a:fld id="{F3B83152-8464-48B6-AE86-9FD82ED9FFA4}" type="datetimeFigureOut">
              <a:rPr lang="it-IT" smtClean="0"/>
              <a:t>23/03/2023</a:t>
            </a:fld>
            <a:endParaRPr lang="it-IT"/>
          </a:p>
        </p:txBody>
      </p:sp>
      <p:sp>
        <p:nvSpPr>
          <p:cNvPr id="6" name="Segnaposto piè di pagina 5">
            <a:extLst>
              <a:ext uri="{FF2B5EF4-FFF2-40B4-BE49-F238E27FC236}">
                <a16:creationId xmlns:a16="http://schemas.microsoft.com/office/drawing/2014/main" id="{79EEDB4E-5D45-2156-BDE7-03048AD9EB4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FC7664F-3FF3-B3E4-007E-45DA6A59EBF3}"/>
              </a:ext>
            </a:extLst>
          </p:cNvPr>
          <p:cNvSpPr>
            <a:spLocks noGrp="1"/>
          </p:cNvSpPr>
          <p:nvPr>
            <p:ph type="sldNum" sz="quarter" idx="12"/>
          </p:nvPr>
        </p:nvSpPr>
        <p:spPr/>
        <p:txBody>
          <a:bodyPr/>
          <a:lstStyle/>
          <a:p>
            <a:fld id="{656B6CEF-00D7-4648-A74C-93180695AED1}" type="slidenum">
              <a:rPr lang="it-IT" smtClean="0"/>
              <a:t>‹N›</a:t>
            </a:fld>
            <a:endParaRPr lang="it-IT"/>
          </a:p>
        </p:txBody>
      </p:sp>
    </p:spTree>
    <p:extLst>
      <p:ext uri="{BB962C8B-B14F-4D97-AF65-F5344CB8AC3E}">
        <p14:creationId xmlns:p14="http://schemas.microsoft.com/office/powerpoint/2010/main" val="2272206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1E444A-F3AF-8F18-E94C-2A568C4B4E6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E2880AB-D60E-5CB0-97C6-A29E1A0271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704EDF4E-19CD-33A1-C7BB-9F90E58976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C9AED9C-F25A-610B-3830-5F8A7B2F4B2B}"/>
              </a:ext>
            </a:extLst>
          </p:cNvPr>
          <p:cNvSpPr>
            <a:spLocks noGrp="1"/>
          </p:cNvSpPr>
          <p:nvPr>
            <p:ph type="dt" sz="half" idx="10"/>
          </p:nvPr>
        </p:nvSpPr>
        <p:spPr/>
        <p:txBody>
          <a:bodyPr/>
          <a:lstStyle/>
          <a:p>
            <a:fld id="{F3B83152-8464-48B6-AE86-9FD82ED9FFA4}" type="datetimeFigureOut">
              <a:rPr lang="it-IT" smtClean="0"/>
              <a:t>23/03/2023</a:t>
            </a:fld>
            <a:endParaRPr lang="it-IT"/>
          </a:p>
        </p:txBody>
      </p:sp>
      <p:sp>
        <p:nvSpPr>
          <p:cNvPr id="6" name="Segnaposto piè di pagina 5">
            <a:extLst>
              <a:ext uri="{FF2B5EF4-FFF2-40B4-BE49-F238E27FC236}">
                <a16:creationId xmlns:a16="http://schemas.microsoft.com/office/drawing/2014/main" id="{F976B49B-A6B6-714C-D9B6-AEA0CD39620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DD3F896-6767-704A-D7C2-EF4BA120BD81}"/>
              </a:ext>
            </a:extLst>
          </p:cNvPr>
          <p:cNvSpPr>
            <a:spLocks noGrp="1"/>
          </p:cNvSpPr>
          <p:nvPr>
            <p:ph type="sldNum" sz="quarter" idx="12"/>
          </p:nvPr>
        </p:nvSpPr>
        <p:spPr/>
        <p:txBody>
          <a:bodyPr/>
          <a:lstStyle/>
          <a:p>
            <a:fld id="{656B6CEF-00D7-4648-A74C-93180695AED1}" type="slidenum">
              <a:rPr lang="it-IT" smtClean="0"/>
              <a:t>‹N›</a:t>
            </a:fld>
            <a:endParaRPr lang="it-IT"/>
          </a:p>
        </p:txBody>
      </p:sp>
    </p:spTree>
    <p:extLst>
      <p:ext uri="{BB962C8B-B14F-4D97-AF65-F5344CB8AC3E}">
        <p14:creationId xmlns:p14="http://schemas.microsoft.com/office/powerpoint/2010/main" val="330995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43F9678-64F2-8E95-58D5-FD5F8CD32A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845B5CC-3559-123E-2957-099C378BA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BDB1424-0A96-D593-8727-09DB8823C7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B83152-8464-48B6-AE86-9FD82ED9FFA4}" type="datetimeFigureOut">
              <a:rPr lang="it-IT" smtClean="0"/>
              <a:t>23/03/2023</a:t>
            </a:fld>
            <a:endParaRPr lang="it-IT"/>
          </a:p>
        </p:txBody>
      </p:sp>
      <p:sp>
        <p:nvSpPr>
          <p:cNvPr id="5" name="Segnaposto piè di pagina 4">
            <a:extLst>
              <a:ext uri="{FF2B5EF4-FFF2-40B4-BE49-F238E27FC236}">
                <a16:creationId xmlns:a16="http://schemas.microsoft.com/office/drawing/2014/main" id="{154F0A3F-A1EB-EA9D-9B15-3ED9112203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4C6ED215-A968-28F8-CB5C-8BA6D5BC80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6B6CEF-00D7-4648-A74C-93180695AED1}" type="slidenum">
              <a:rPr lang="it-IT" smtClean="0"/>
              <a:t>‹N›</a:t>
            </a:fld>
            <a:endParaRPr lang="it-IT"/>
          </a:p>
        </p:txBody>
      </p:sp>
    </p:spTree>
    <p:extLst>
      <p:ext uri="{BB962C8B-B14F-4D97-AF65-F5344CB8AC3E}">
        <p14:creationId xmlns:p14="http://schemas.microsoft.com/office/powerpoint/2010/main" val="3287375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913332-8185-923B-C283-78BE12D15A14}"/>
              </a:ext>
            </a:extLst>
          </p:cNvPr>
          <p:cNvSpPr>
            <a:spLocks noGrp="1"/>
          </p:cNvSpPr>
          <p:nvPr>
            <p:ph type="title"/>
          </p:nvPr>
        </p:nvSpPr>
        <p:spPr/>
        <p:txBody>
          <a:bodyPr/>
          <a:lstStyle/>
          <a:p>
            <a:r>
              <a:rPr lang="it-IT" dirty="0">
                <a:latin typeface="Times New Roman" panose="02020603050405020304" pitchFamily="18" charset="0"/>
                <a:cs typeface="Times New Roman" panose="02020603050405020304" pitchFamily="18" charset="0"/>
              </a:rPr>
              <a:t>Anacreonte, fr. 11 a – b Page</a:t>
            </a:r>
          </a:p>
        </p:txBody>
      </p:sp>
      <p:sp>
        <p:nvSpPr>
          <p:cNvPr id="3" name="Segnaposto contenuto 2">
            <a:extLst>
              <a:ext uri="{FF2B5EF4-FFF2-40B4-BE49-F238E27FC236}">
                <a16:creationId xmlns:a16="http://schemas.microsoft.com/office/drawing/2014/main" id="{F781FE1D-F1A8-AFBF-BA35-531077F4806A}"/>
              </a:ext>
            </a:extLst>
          </p:cNvPr>
          <p:cNvSpPr>
            <a:spLocks noGrp="1"/>
          </p:cNvSpPr>
          <p:nvPr>
            <p:ph idx="1"/>
          </p:nvPr>
        </p:nvSpPr>
        <p:spPr>
          <a:xfrm>
            <a:off x="838200" y="1825624"/>
            <a:ext cx="10515600" cy="5032376"/>
          </a:xfrm>
        </p:spPr>
        <p:txBody>
          <a:bodyPr>
            <a:noAutofit/>
          </a:bodyPr>
          <a:lstStyle/>
          <a:p>
            <a:pPr marL="0" indent="0">
              <a:buNone/>
            </a:pPr>
            <a:r>
              <a:rPr lang="el-GR" sz="2400" dirty="0">
                <a:latin typeface="Times New Roman" panose="02020603050405020304" pitchFamily="18" charset="0"/>
                <a:cs typeface="Times New Roman" panose="02020603050405020304" pitchFamily="18" charset="0"/>
              </a:rPr>
              <a:t>ἄγε δὴ φέρ’ ἡμὶν ὦ παῖ</a:t>
            </a:r>
          </a:p>
          <a:p>
            <a:pPr marL="0" indent="0">
              <a:buNone/>
            </a:pPr>
            <a:r>
              <a:rPr lang="el-GR" sz="2400" dirty="0">
                <a:latin typeface="Times New Roman" panose="02020603050405020304" pitchFamily="18" charset="0"/>
                <a:cs typeface="Times New Roman" panose="02020603050405020304" pitchFamily="18" charset="0"/>
              </a:rPr>
              <a:t>κελέβην, ὅκως ἄμυστιν</a:t>
            </a:r>
          </a:p>
          <a:p>
            <a:pPr marL="0" indent="0">
              <a:buNone/>
            </a:pPr>
            <a:r>
              <a:rPr lang="el-GR" sz="2400" dirty="0">
                <a:latin typeface="Times New Roman" panose="02020603050405020304" pitchFamily="18" charset="0"/>
                <a:cs typeface="Times New Roman" panose="02020603050405020304" pitchFamily="18" charset="0"/>
              </a:rPr>
              <a:t>προπίω, τὰ μὲν δέκ’ ἐγχέας</a:t>
            </a:r>
          </a:p>
          <a:p>
            <a:pPr marL="0" indent="0">
              <a:buNone/>
            </a:pPr>
            <a:r>
              <a:rPr lang="el-GR" sz="2400" dirty="0">
                <a:latin typeface="Times New Roman" panose="02020603050405020304" pitchFamily="18" charset="0"/>
                <a:cs typeface="Times New Roman" panose="02020603050405020304" pitchFamily="18" charset="0"/>
              </a:rPr>
              <a:t>ὕδατος, τὰ πέντε δ’ οἴνου</a:t>
            </a:r>
          </a:p>
          <a:p>
            <a:pPr marL="0" indent="0">
              <a:buNone/>
            </a:pPr>
            <a:r>
              <a:rPr lang="el-GR" sz="2400" dirty="0">
                <a:latin typeface="Times New Roman" panose="02020603050405020304" pitchFamily="18" charset="0"/>
                <a:cs typeface="Times New Roman" panose="02020603050405020304" pitchFamily="18" charset="0"/>
              </a:rPr>
              <a:t>κυάθους ὡς ἂν †ὑβριστιῶς†   </a:t>
            </a:r>
          </a:p>
          <a:p>
            <a:pPr marL="0" indent="0">
              <a:buNone/>
            </a:pPr>
            <a:r>
              <a:rPr lang="el-GR" sz="2400" dirty="0">
                <a:latin typeface="Times New Roman" panose="02020603050405020304" pitchFamily="18" charset="0"/>
                <a:cs typeface="Times New Roman" panose="02020603050405020304" pitchFamily="18" charset="0"/>
              </a:rPr>
              <a:t>ἀνὰ δηὖτε βασσαρήσω.</a:t>
            </a:r>
          </a:p>
          <a:p>
            <a:pPr marL="0" indent="0">
              <a:buNone/>
            </a:pPr>
            <a:r>
              <a:rPr lang="el-GR" sz="2400" dirty="0">
                <a:latin typeface="Times New Roman" panose="02020603050405020304" pitchFamily="18" charset="0"/>
                <a:cs typeface="Times New Roman" panose="02020603050405020304" pitchFamily="18" charset="0"/>
              </a:rPr>
              <a:t>(11</a:t>
            </a:r>
            <a:r>
              <a:rPr lang="it-IT" sz="2400" dirty="0">
                <a:latin typeface="Times New Roman" panose="02020603050405020304" pitchFamily="18" charset="0"/>
                <a:cs typeface="Times New Roman" panose="02020603050405020304" pitchFamily="18" charset="0"/>
              </a:rPr>
              <a:t>b) </a:t>
            </a:r>
            <a:r>
              <a:rPr lang="el-GR" sz="2400" dirty="0">
                <a:latin typeface="Times New Roman" panose="02020603050405020304" pitchFamily="18" charset="0"/>
                <a:cs typeface="Times New Roman" panose="02020603050405020304" pitchFamily="18" charset="0"/>
              </a:rPr>
              <a:t>ἄγε δηὖτε μηκέτ’ οὕτω</a:t>
            </a:r>
          </a:p>
          <a:p>
            <a:pPr marL="0" indent="0">
              <a:buNone/>
            </a:pPr>
            <a:r>
              <a:rPr lang="el-GR" sz="2400" dirty="0">
                <a:latin typeface="Times New Roman" panose="02020603050405020304" pitchFamily="18" charset="0"/>
                <a:cs typeface="Times New Roman" panose="02020603050405020304" pitchFamily="18" charset="0"/>
              </a:rPr>
              <a:t>πατάγωι τε κἀλαλητῶι</a:t>
            </a:r>
          </a:p>
          <a:p>
            <a:pPr marL="0" indent="0">
              <a:buNone/>
            </a:pPr>
            <a:r>
              <a:rPr lang="el-GR" sz="2400" dirty="0">
                <a:latin typeface="Times New Roman" panose="02020603050405020304" pitchFamily="18" charset="0"/>
                <a:cs typeface="Times New Roman" panose="02020603050405020304" pitchFamily="18" charset="0"/>
              </a:rPr>
              <a:t>Σκυθικὴν πόσιν παρ’ οἴνωι</a:t>
            </a:r>
          </a:p>
          <a:p>
            <a:pPr marL="0" indent="0">
              <a:buNone/>
            </a:pPr>
            <a:r>
              <a:rPr lang="el-GR" sz="2400" dirty="0">
                <a:latin typeface="Times New Roman" panose="02020603050405020304" pitchFamily="18" charset="0"/>
                <a:cs typeface="Times New Roman" panose="02020603050405020304" pitchFamily="18" charset="0"/>
              </a:rPr>
              <a:t>μελετῶμεν, ἀλλὰ καλοῖς</a:t>
            </a:r>
          </a:p>
          <a:p>
            <a:pPr marL="0" indent="0">
              <a:buNone/>
            </a:pPr>
            <a:r>
              <a:rPr lang="el-GR" sz="2400" dirty="0">
                <a:latin typeface="Times New Roman" panose="02020603050405020304" pitchFamily="18" charset="0"/>
                <a:cs typeface="Times New Roman" panose="02020603050405020304" pitchFamily="18" charset="0"/>
              </a:rPr>
              <a:t>ὑποπίνοντες ἐν ὕμνοις. </a:t>
            </a:r>
            <a:endParaRPr lang="it-IT"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4278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CC60F2A-E9D5-6D30-FE7C-08A16198C0E3}"/>
              </a:ext>
            </a:extLst>
          </p:cNvPr>
          <p:cNvSpPr>
            <a:spLocks noGrp="1"/>
          </p:cNvSpPr>
          <p:nvPr>
            <p:ph idx="1"/>
          </p:nvPr>
        </p:nvSpPr>
        <p:spPr>
          <a:xfrm>
            <a:off x="838200" y="314960"/>
            <a:ext cx="10515600" cy="5862003"/>
          </a:xfrm>
        </p:spPr>
        <p:txBody>
          <a:bodyPr/>
          <a:lstStyle/>
          <a:p>
            <a:pPr marL="0" indent="0" algn="just">
              <a:buNone/>
            </a:pPr>
            <a:r>
              <a:rPr lang="it-IT" sz="3200" dirty="0">
                <a:latin typeface="Times New Roman" panose="02020603050405020304" pitchFamily="18" charset="0"/>
                <a:cs typeface="Times New Roman" panose="02020603050405020304" pitchFamily="18" charset="0"/>
              </a:rPr>
              <a:t>Su, portaci una coppa, ragazzo, così che io la beva d’un fiato, mescendo dieci misure d’acqua e cinque di vino perché di nuovo baccheggi senza eccessi (Gentili: </a:t>
            </a:r>
            <a:r>
              <a:rPr lang="el-GR" sz="3200" dirty="0">
                <a:latin typeface="Times New Roman" panose="02020603050405020304" pitchFamily="18" charset="0"/>
                <a:cs typeface="Times New Roman" panose="02020603050405020304" pitchFamily="18" charset="0"/>
              </a:rPr>
              <a:t>ἀνυβρίστως</a:t>
            </a:r>
            <a:r>
              <a:rPr lang="it-IT" sz="3200" dirty="0">
                <a:latin typeface="Times New Roman" panose="02020603050405020304" pitchFamily="18" charset="0"/>
                <a:cs typeface="Times New Roman" panose="02020603050405020304" pitchFamily="18" charset="0"/>
              </a:rPr>
              <a:t>). </a:t>
            </a:r>
          </a:p>
          <a:p>
            <a:pPr marL="0" indent="0" algn="just">
              <a:buNone/>
            </a:pPr>
            <a:r>
              <a:rPr lang="it-IT" sz="3200" dirty="0">
                <a:latin typeface="Times New Roman" panose="02020603050405020304" pitchFamily="18" charset="0"/>
                <a:cs typeface="Times New Roman" panose="02020603050405020304" pitchFamily="18" charset="0"/>
              </a:rPr>
              <a:t>[…]</a:t>
            </a:r>
          </a:p>
          <a:p>
            <a:pPr marL="0" indent="0" algn="just">
              <a:buNone/>
            </a:pPr>
            <a:r>
              <a:rPr lang="it-IT" sz="3200" dirty="0">
                <a:latin typeface="Times New Roman" panose="02020603050405020304" pitchFamily="18" charset="0"/>
                <a:cs typeface="Times New Roman" panose="02020603050405020304" pitchFamily="18" charset="0"/>
              </a:rPr>
              <a:t>Su, non mettiamoci di nuovo a bere con fracasso e urli, come fanno gli Sciti, ma sorseggiando fra bei canti.</a:t>
            </a:r>
          </a:p>
        </p:txBody>
      </p:sp>
    </p:spTree>
    <p:extLst>
      <p:ext uri="{BB962C8B-B14F-4D97-AF65-F5344CB8AC3E}">
        <p14:creationId xmlns:p14="http://schemas.microsoft.com/office/powerpoint/2010/main" val="1131519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AE074E-EABB-069E-3072-AF7554254857}"/>
              </a:ext>
            </a:extLst>
          </p:cNvPr>
          <p:cNvSpPr>
            <a:spLocks noGrp="1"/>
          </p:cNvSpPr>
          <p:nvPr>
            <p:ph type="title"/>
          </p:nvPr>
        </p:nvSpPr>
        <p:spPr/>
        <p:txBody>
          <a:bodyPr/>
          <a:lstStyle/>
          <a:p>
            <a:r>
              <a:rPr lang="it-IT" dirty="0">
                <a:latin typeface="Times New Roman" panose="02020603050405020304" pitchFamily="18" charset="0"/>
                <a:cs typeface="Times New Roman" panose="02020603050405020304" pitchFamily="18" charset="0"/>
              </a:rPr>
              <a:t>Anacreonte, fr. 51 Page</a:t>
            </a:r>
          </a:p>
        </p:txBody>
      </p:sp>
      <p:sp>
        <p:nvSpPr>
          <p:cNvPr id="3" name="Segnaposto contenuto 2">
            <a:extLst>
              <a:ext uri="{FF2B5EF4-FFF2-40B4-BE49-F238E27FC236}">
                <a16:creationId xmlns:a16="http://schemas.microsoft.com/office/drawing/2014/main" id="{CBEF1906-9588-1C89-3FA8-BA980E259893}"/>
              </a:ext>
            </a:extLst>
          </p:cNvPr>
          <p:cNvSpPr>
            <a:spLocks noGrp="1"/>
          </p:cNvSpPr>
          <p:nvPr>
            <p:ph idx="1"/>
          </p:nvPr>
        </p:nvSpPr>
        <p:spPr/>
        <p:txBody>
          <a:bodyPr/>
          <a:lstStyle/>
          <a:p>
            <a:pPr marL="0" indent="0">
              <a:buNone/>
            </a:pPr>
            <a:r>
              <a:rPr lang="el-GR" sz="3200" dirty="0">
                <a:latin typeface="Times New Roman" panose="02020603050405020304" pitchFamily="18" charset="0"/>
                <a:cs typeface="Times New Roman" panose="02020603050405020304" pitchFamily="18" charset="0"/>
              </a:rPr>
              <a:t>φέρ’ ὕδωρ φέρ’ οἶνον ὦ παῖ φέρε &lt;δ’&gt; ἀνθεμόεντας ἡμὶν</a:t>
            </a:r>
          </a:p>
          <a:p>
            <a:pPr marL="0" indent="0">
              <a:buNone/>
            </a:pPr>
            <a:r>
              <a:rPr lang="el-GR" sz="3200" dirty="0">
                <a:latin typeface="Times New Roman" panose="02020603050405020304" pitchFamily="18" charset="0"/>
                <a:cs typeface="Times New Roman" panose="02020603050405020304" pitchFamily="18" charset="0"/>
              </a:rPr>
              <a:t>στεφάνους ἔνεικον, ὡς δὴ πρὸς Ἔρωτα πυκταλίζω.</a:t>
            </a:r>
            <a:endParaRPr lang="it-IT" sz="3200" dirty="0">
              <a:latin typeface="Times New Roman" panose="02020603050405020304" pitchFamily="18" charset="0"/>
              <a:cs typeface="Times New Roman" panose="02020603050405020304" pitchFamily="18" charset="0"/>
            </a:endParaRPr>
          </a:p>
          <a:p>
            <a:pPr marL="0" indent="0">
              <a:buNone/>
            </a:pPr>
            <a:endParaRPr lang="it-IT" dirty="0">
              <a:latin typeface="Times New Roman" panose="02020603050405020304" pitchFamily="18" charset="0"/>
              <a:cs typeface="Times New Roman" panose="02020603050405020304" pitchFamily="18" charset="0"/>
            </a:endParaRPr>
          </a:p>
          <a:p>
            <a:pPr marL="0" indent="0" algn="just">
              <a:buNone/>
            </a:pPr>
            <a:r>
              <a:rPr lang="it-IT" sz="3200" dirty="0">
                <a:latin typeface="Times New Roman" panose="02020603050405020304" pitchFamily="18" charset="0"/>
                <a:cs typeface="Times New Roman" panose="02020603050405020304" pitchFamily="18" charset="0"/>
              </a:rPr>
              <a:t>Ragazzo, porta del vino, porta dell’acqua, porta ghirlande fiorite: voglio fare a pugni con Eros.</a:t>
            </a:r>
          </a:p>
        </p:txBody>
      </p:sp>
    </p:spTree>
    <p:extLst>
      <p:ext uri="{BB962C8B-B14F-4D97-AF65-F5344CB8AC3E}">
        <p14:creationId xmlns:p14="http://schemas.microsoft.com/office/powerpoint/2010/main" val="903108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180B7E-ACE9-BE0C-D553-8454537AE33B}"/>
              </a:ext>
            </a:extLst>
          </p:cNvPr>
          <p:cNvSpPr>
            <a:spLocks noGrp="1"/>
          </p:cNvSpPr>
          <p:nvPr>
            <p:ph type="title"/>
          </p:nvPr>
        </p:nvSpPr>
        <p:spPr/>
        <p:txBody>
          <a:bodyPr/>
          <a:lstStyle/>
          <a:p>
            <a:r>
              <a:rPr lang="it-IT" dirty="0">
                <a:latin typeface="Times New Roman" panose="02020603050405020304" pitchFamily="18" charset="0"/>
                <a:cs typeface="Times New Roman" panose="02020603050405020304" pitchFamily="18" charset="0"/>
              </a:rPr>
              <a:t>Anacreonte, fr. 43 Page</a:t>
            </a:r>
          </a:p>
        </p:txBody>
      </p:sp>
      <p:sp>
        <p:nvSpPr>
          <p:cNvPr id="3" name="Segnaposto contenuto 2">
            <a:extLst>
              <a:ext uri="{FF2B5EF4-FFF2-40B4-BE49-F238E27FC236}">
                <a16:creationId xmlns:a16="http://schemas.microsoft.com/office/drawing/2014/main" id="{E78FFA31-CF77-4317-466A-3A7CFB3314F3}"/>
              </a:ext>
            </a:extLst>
          </p:cNvPr>
          <p:cNvSpPr>
            <a:spLocks noGrp="1"/>
          </p:cNvSpPr>
          <p:nvPr>
            <p:ph idx="1"/>
          </p:nvPr>
        </p:nvSpPr>
        <p:spPr>
          <a:xfrm>
            <a:off x="838200" y="1825624"/>
            <a:ext cx="10515600" cy="5032375"/>
          </a:xfrm>
        </p:spPr>
        <p:txBody>
          <a:bodyPr>
            <a:normAutofit fontScale="92500" lnSpcReduction="20000"/>
          </a:bodyPr>
          <a:lstStyle/>
          <a:p>
            <a:pPr marL="0" indent="0">
              <a:buNone/>
            </a:pPr>
            <a:r>
              <a:rPr lang="el-GR" dirty="0">
                <a:latin typeface="Times New Roman" panose="02020603050405020304" pitchFamily="18" charset="0"/>
                <a:cs typeface="Times New Roman" panose="02020603050405020304" pitchFamily="18" charset="0"/>
              </a:rPr>
              <a:t>πρὶν μὲν ἔχων βερβέριον, καλύμματ’ ἐσφηκωμένα,</a:t>
            </a:r>
          </a:p>
          <a:p>
            <a:pPr marL="0" indent="0">
              <a:buNone/>
            </a:pPr>
            <a:r>
              <a:rPr lang="el-GR" dirty="0">
                <a:latin typeface="Times New Roman" panose="02020603050405020304" pitchFamily="18" charset="0"/>
                <a:cs typeface="Times New Roman" panose="02020603050405020304" pitchFamily="18" charset="0"/>
              </a:rPr>
              <a:t>καὶ ξυλίνους ἀστραγάλους ἐν ὠσὶ καὶ ψιλὸν περὶ</a:t>
            </a:r>
          </a:p>
          <a:p>
            <a:pPr marL="0" indent="0">
              <a:buNone/>
            </a:pPr>
            <a:r>
              <a:rPr lang="el-GR" dirty="0">
                <a:latin typeface="Times New Roman" panose="02020603050405020304" pitchFamily="18" charset="0"/>
                <a:cs typeface="Times New Roman" panose="02020603050405020304" pitchFamily="18" charset="0"/>
              </a:rPr>
              <a:t>πλευρῆισι &lt;</a:t>
            </a:r>
            <a:r>
              <a:rPr lang="it-IT" dirty="0">
                <a:latin typeface="Times New Roman" panose="02020603050405020304" pitchFamily="18" charset="0"/>
                <a:cs typeface="Times New Roman" panose="02020603050405020304" pitchFamily="18" charset="0"/>
              </a:rPr>
              <a:t>…&gt;</a:t>
            </a:r>
            <a:r>
              <a:rPr lang="el-GR" dirty="0">
                <a:latin typeface="Times New Roman" panose="02020603050405020304" pitchFamily="18" charset="0"/>
                <a:cs typeface="Times New Roman" panose="02020603050405020304" pitchFamily="18" charset="0"/>
              </a:rPr>
              <a:t> βοός,</a:t>
            </a:r>
          </a:p>
          <a:p>
            <a:pPr marL="0" indent="0">
              <a:buNone/>
            </a:pPr>
            <a:r>
              <a:rPr lang="el-GR" dirty="0">
                <a:latin typeface="Times New Roman" panose="02020603050405020304" pitchFamily="18" charset="0"/>
                <a:cs typeface="Times New Roman" panose="02020603050405020304" pitchFamily="18" charset="0"/>
              </a:rPr>
              <a:t>νήπλυτον εἴλυμα κακῆς ἀσπίδος, ἀρτοπώλισιν</a:t>
            </a:r>
          </a:p>
          <a:p>
            <a:pPr marL="0" indent="0">
              <a:buNone/>
            </a:pPr>
            <a:r>
              <a:rPr lang="el-GR" dirty="0">
                <a:latin typeface="Times New Roman" panose="02020603050405020304" pitchFamily="18" charset="0"/>
                <a:cs typeface="Times New Roman" panose="02020603050405020304" pitchFamily="18" charset="0"/>
              </a:rPr>
              <a:t>κἀθελοπόρνοισιν ὁμιλέων ὁ πονηρὸς Ἀρτέμων, </a:t>
            </a:r>
          </a:p>
          <a:p>
            <a:pPr marL="0" indent="0">
              <a:buNone/>
            </a:pPr>
            <a:r>
              <a:rPr lang="el-GR" dirty="0">
                <a:latin typeface="Times New Roman" panose="02020603050405020304" pitchFamily="18" charset="0"/>
                <a:cs typeface="Times New Roman" panose="02020603050405020304" pitchFamily="18" charset="0"/>
              </a:rPr>
              <a:t>κίβδηλον εὑρίσκων βίον,</a:t>
            </a:r>
          </a:p>
          <a:p>
            <a:pPr marL="0" indent="0">
              <a:buNone/>
            </a:pPr>
            <a:r>
              <a:rPr lang="el-GR" dirty="0">
                <a:latin typeface="Times New Roman" panose="02020603050405020304" pitchFamily="18" charset="0"/>
                <a:cs typeface="Times New Roman" panose="02020603050405020304" pitchFamily="18" charset="0"/>
              </a:rPr>
              <a:t>πολλὰ μὲν ἐν δουρὶ τιθεὶς αὐχένα, πολλὰ δ’ ἐν τροχῶι,</a:t>
            </a:r>
          </a:p>
          <a:p>
            <a:pPr marL="0" indent="0">
              <a:buNone/>
            </a:pPr>
            <a:r>
              <a:rPr lang="el-GR" dirty="0">
                <a:latin typeface="Times New Roman" panose="02020603050405020304" pitchFamily="18" charset="0"/>
                <a:cs typeface="Times New Roman" panose="02020603050405020304" pitchFamily="18" charset="0"/>
              </a:rPr>
              <a:t>πολλὰ δὲ νῶτον σκυτίνηι μάστιγι θωμιχθείς, κόμην</a:t>
            </a:r>
          </a:p>
          <a:p>
            <a:pPr marL="0" indent="0">
              <a:buNone/>
            </a:pPr>
            <a:r>
              <a:rPr lang="el-GR" dirty="0">
                <a:latin typeface="Times New Roman" panose="02020603050405020304" pitchFamily="18" charset="0"/>
                <a:cs typeface="Times New Roman" panose="02020603050405020304" pitchFamily="18" charset="0"/>
              </a:rPr>
              <a:t>πώγωνά τ’ ἐκτετιλμένος·</a:t>
            </a:r>
          </a:p>
          <a:p>
            <a:pPr marL="0" indent="0">
              <a:buNone/>
            </a:pPr>
            <a:r>
              <a:rPr lang="el-GR" dirty="0">
                <a:latin typeface="Times New Roman" panose="02020603050405020304" pitchFamily="18" charset="0"/>
                <a:cs typeface="Times New Roman" panose="02020603050405020304" pitchFamily="18" charset="0"/>
              </a:rPr>
              <a:t>νῦν δ’ ἐπιβαίνει σατινέων χρύσεα φορέων καθέρματα  </a:t>
            </a:r>
          </a:p>
          <a:p>
            <a:pPr marL="0" indent="0">
              <a:buNone/>
            </a:pPr>
            <a:r>
              <a:rPr lang="el-GR" dirty="0">
                <a:latin typeface="Times New Roman" panose="02020603050405020304" pitchFamily="18" charset="0"/>
                <a:cs typeface="Times New Roman" panose="02020603050405020304" pitchFamily="18" charset="0"/>
              </a:rPr>
              <a:t>†παῖς Κύκης† καὶ σκιαδίσκην ἐλεφαντίνην φορεῖ</a:t>
            </a:r>
            <a:endParaRPr lang="it-IT" dirty="0">
              <a:latin typeface="Times New Roman" panose="02020603050405020304" pitchFamily="18" charset="0"/>
              <a:cs typeface="Times New Roman" panose="02020603050405020304" pitchFamily="18" charset="0"/>
            </a:endParaRPr>
          </a:p>
          <a:p>
            <a:pPr marL="0" indent="0">
              <a:buNone/>
            </a:pPr>
            <a:r>
              <a:rPr lang="el-GR" dirty="0">
                <a:latin typeface="Times New Roman" panose="02020603050405020304" pitchFamily="18" charset="0"/>
                <a:cs typeface="Times New Roman" panose="02020603050405020304" pitchFamily="18" charset="0"/>
              </a:rPr>
              <a:t>γυναιξὶν αὔτως</a:t>
            </a:r>
            <a:r>
              <a:rPr lang="it-IT"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18756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81751FD-526B-32CF-3861-26FF5B5A1E79}"/>
              </a:ext>
            </a:extLst>
          </p:cNvPr>
          <p:cNvSpPr>
            <a:spLocks noGrp="1"/>
          </p:cNvSpPr>
          <p:nvPr>
            <p:ph idx="1"/>
          </p:nvPr>
        </p:nvSpPr>
        <p:spPr>
          <a:xfrm>
            <a:off x="838200" y="457200"/>
            <a:ext cx="10515600" cy="5719763"/>
          </a:xfrm>
        </p:spPr>
        <p:txBody>
          <a:bodyPr/>
          <a:lstStyle/>
          <a:p>
            <a:pPr marL="0" indent="0" algn="just">
              <a:buNone/>
            </a:pPr>
            <a:r>
              <a:rPr lang="it-IT" dirty="0">
                <a:latin typeface="Times New Roman" panose="02020603050405020304" pitchFamily="18" charset="0"/>
                <a:cs typeface="Times New Roman" panose="02020603050405020304" pitchFamily="18" charset="0"/>
              </a:rPr>
              <a:t>Prima aveva un berretto a punta, un copricapo striminzito, e alle orecchie astragali di legno e attorno ai fianchi una semplice pelle di bue, una guaina sporca di un brutto scudo. Frequentava fornaie e depravati il misero </a:t>
            </a:r>
            <a:r>
              <a:rPr lang="it-IT" dirty="0" err="1">
                <a:latin typeface="Times New Roman" panose="02020603050405020304" pitchFamily="18" charset="0"/>
                <a:cs typeface="Times New Roman" panose="02020603050405020304" pitchFamily="18" charset="0"/>
              </a:rPr>
              <a:t>Artemone</a:t>
            </a:r>
            <a:r>
              <a:rPr lang="it-IT" dirty="0">
                <a:latin typeface="Times New Roman" panose="02020603050405020304" pitchFamily="18" charset="0"/>
                <a:cs typeface="Times New Roman" panose="02020603050405020304" pitchFamily="18" charset="0"/>
              </a:rPr>
              <a:t>, mentre escogitava una vita di imbrogli, mettendo molte volte il collo nella gogna, molte volte sulla ruota, essendo frustato molte volte sulla schiena da una sferza di cuoio, dopo che gli erano stati tagliati capelli e barba.</a:t>
            </a:r>
          </a:p>
          <a:p>
            <a:pPr marL="0" indent="0" algn="just">
              <a:buNone/>
            </a:pPr>
            <a:r>
              <a:rPr lang="it-IT" dirty="0">
                <a:latin typeface="Times New Roman" panose="02020603050405020304" pitchFamily="18" charset="0"/>
                <a:cs typeface="Times New Roman" panose="02020603050405020304" pitchFamily="18" charset="0"/>
              </a:rPr>
              <a:t>Ora lui, il figlio di Rimescola, sale su una carrozza, indossando orecchini d’oro, e porta un ombrellino col manico d’avorio, come le donne…</a:t>
            </a:r>
          </a:p>
        </p:txBody>
      </p:sp>
    </p:spTree>
    <p:extLst>
      <p:ext uri="{BB962C8B-B14F-4D97-AF65-F5344CB8AC3E}">
        <p14:creationId xmlns:p14="http://schemas.microsoft.com/office/powerpoint/2010/main" val="3889876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F7904E-83F2-492E-F188-09205809EBF1}"/>
              </a:ext>
            </a:extLst>
          </p:cNvPr>
          <p:cNvSpPr>
            <a:spLocks noGrp="1"/>
          </p:cNvSpPr>
          <p:nvPr>
            <p:ph type="title"/>
          </p:nvPr>
        </p:nvSpPr>
        <p:spPr/>
        <p:txBody>
          <a:bodyPr/>
          <a:lstStyle/>
          <a:p>
            <a:r>
              <a:rPr lang="it-IT" dirty="0">
                <a:latin typeface="Times New Roman" panose="02020603050405020304" pitchFamily="18" charset="0"/>
                <a:cs typeface="Times New Roman" panose="02020603050405020304" pitchFamily="18" charset="0"/>
              </a:rPr>
              <a:t>Anacreonte, fr. 50 Page</a:t>
            </a:r>
          </a:p>
        </p:txBody>
      </p:sp>
      <p:sp>
        <p:nvSpPr>
          <p:cNvPr id="3" name="Segnaposto contenuto 2">
            <a:extLst>
              <a:ext uri="{FF2B5EF4-FFF2-40B4-BE49-F238E27FC236}">
                <a16:creationId xmlns:a16="http://schemas.microsoft.com/office/drawing/2014/main" id="{2BA5ABD6-B4C0-933B-0636-1D045B611BB0}"/>
              </a:ext>
            </a:extLst>
          </p:cNvPr>
          <p:cNvSpPr>
            <a:spLocks noGrp="1"/>
          </p:cNvSpPr>
          <p:nvPr>
            <p:ph idx="1"/>
          </p:nvPr>
        </p:nvSpPr>
        <p:spPr>
          <a:xfrm>
            <a:off x="838200" y="1825624"/>
            <a:ext cx="10515600" cy="5032375"/>
          </a:xfrm>
        </p:spPr>
        <p:txBody>
          <a:bodyPr>
            <a:normAutofit fontScale="92500" lnSpcReduction="20000"/>
          </a:bodyPr>
          <a:lstStyle/>
          <a:p>
            <a:pPr marL="0" indent="0">
              <a:buNone/>
            </a:pPr>
            <a:r>
              <a:rPr lang="el-GR" dirty="0">
                <a:latin typeface="Times New Roman" panose="02020603050405020304" pitchFamily="18" charset="0"/>
                <a:cs typeface="Times New Roman" panose="02020603050405020304" pitchFamily="18" charset="0"/>
              </a:rPr>
              <a:t>πολιοὶ μὲν ἡμὶν ἤδη</a:t>
            </a:r>
          </a:p>
          <a:p>
            <a:pPr marL="0" indent="0">
              <a:buNone/>
            </a:pPr>
            <a:r>
              <a:rPr lang="el-GR" dirty="0">
                <a:latin typeface="Times New Roman" panose="02020603050405020304" pitchFamily="18" charset="0"/>
                <a:cs typeface="Times New Roman" panose="02020603050405020304" pitchFamily="18" charset="0"/>
              </a:rPr>
              <a:t>κρόταφοι κάρη τε λευκόν,</a:t>
            </a:r>
          </a:p>
          <a:p>
            <a:pPr marL="0" indent="0">
              <a:buNone/>
            </a:pPr>
            <a:r>
              <a:rPr lang="el-GR" dirty="0">
                <a:latin typeface="Times New Roman" panose="02020603050405020304" pitchFamily="18" charset="0"/>
                <a:cs typeface="Times New Roman" panose="02020603050405020304" pitchFamily="18" charset="0"/>
              </a:rPr>
              <a:t>χαρίεσσα δ’ οὐκέτ’ ἥβη</a:t>
            </a:r>
          </a:p>
          <a:p>
            <a:pPr marL="0" indent="0">
              <a:buNone/>
            </a:pPr>
            <a:r>
              <a:rPr lang="el-GR" dirty="0">
                <a:latin typeface="Times New Roman" panose="02020603050405020304" pitchFamily="18" charset="0"/>
                <a:cs typeface="Times New Roman" panose="02020603050405020304" pitchFamily="18" charset="0"/>
              </a:rPr>
              <a:t>πάρα, γηραλέοι δ’ ὀδόντες,</a:t>
            </a:r>
          </a:p>
          <a:p>
            <a:pPr marL="0" indent="0">
              <a:buNone/>
            </a:pPr>
            <a:r>
              <a:rPr lang="el-GR" dirty="0">
                <a:latin typeface="Times New Roman" panose="02020603050405020304" pitchFamily="18" charset="0"/>
                <a:cs typeface="Times New Roman" panose="02020603050405020304" pitchFamily="18" charset="0"/>
              </a:rPr>
              <a:t>γλυκεροῦ δ’ οὐκέτι πολλὸς   </a:t>
            </a:r>
          </a:p>
          <a:p>
            <a:pPr marL="0" indent="0">
              <a:buNone/>
            </a:pPr>
            <a:r>
              <a:rPr lang="el-GR" dirty="0">
                <a:latin typeface="Times New Roman" panose="02020603050405020304" pitchFamily="18" charset="0"/>
                <a:cs typeface="Times New Roman" panose="02020603050405020304" pitchFamily="18" charset="0"/>
              </a:rPr>
              <a:t>⸏βιότου χρόνος λέλειπται·</a:t>
            </a:r>
          </a:p>
          <a:p>
            <a:pPr marL="0" indent="0">
              <a:buNone/>
            </a:pPr>
            <a:r>
              <a:rPr lang="el-GR" dirty="0">
                <a:latin typeface="Times New Roman" panose="02020603050405020304" pitchFamily="18" charset="0"/>
                <a:cs typeface="Times New Roman" panose="02020603050405020304" pitchFamily="18" charset="0"/>
              </a:rPr>
              <a:t>διὰ ταῦτ’ ἀνασταλύζω</a:t>
            </a:r>
          </a:p>
          <a:p>
            <a:pPr marL="0" indent="0">
              <a:buNone/>
            </a:pPr>
            <a:r>
              <a:rPr lang="el-GR" dirty="0">
                <a:latin typeface="Times New Roman" panose="02020603050405020304" pitchFamily="18" charset="0"/>
                <a:cs typeface="Times New Roman" panose="02020603050405020304" pitchFamily="18" charset="0"/>
              </a:rPr>
              <a:t>θαμὰ Τάρταρον δεδοικώς·</a:t>
            </a:r>
          </a:p>
          <a:p>
            <a:pPr marL="0" indent="0">
              <a:buNone/>
            </a:pPr>
            <a:r>
              <a:rPr lang="el-GR" dirty="0">
                <a:latin typeface="Times New Roman" panose="02020603050405020304" pitchFamily="18" charset="0"/>
                <a:cs typeface="Times New Roman" panose="02020603050405020304" pitchFamily="18" charset="0"/>
              </a:rPr>
              <a:t>Ἀίδεω γάρ ἐστι δεινὸς</a:t>
            </a:r>
          </a:p>
          <a:p>
            <a:pPr marL="0" indent="0">
              <a:buNone/>
            </a:pPr>
            <a:r>
              <a:rPr lang="el-GR" dirty="0">
                <a:latin typeface="Times New Roman" panose="02020603050405020304" pitchFamily="18" charset="0"/>
                <a:cs typeface="Times New Roman" panose="02020603050405020304" pitchFamily="18" charset="0"/>
              </a:rPr>
              <a:t>μυχός, ἀργαλῆ δ’ ἐς αὐτὸν   </a:t>
            </a:r>
          </a:p>
          <a:p>
            <a:pPr marL="0" indent="0">
              <a:buNone/>
            </a:pPr>
            <a:r>
              <a:rPr lang="el-GR" dirty="0">
                <a:latin typeface="Times New Roman" panose="02020603050405020304" pitchFamily="18" charset="0"/>
                <a:cs typeface="Times New Roman" panose="02020603050405020304" pitchFamily="18" charset="0"/>
              </a:rPr>
              <a:t>κάτοδος· καὶ γὰρ ἑτοῖμον</a:t>
            </a:r>
          </a:p>
          <a:p>
            <a:pPr marL="0" indent="0">
              <a:buNone/>
            </a:pPr>
            <a:r>
              <a:rPr lang="el-GR" dirty="0">
                <a:latin typeface="Times New Roman" panose="02020603050405020304" pitchFamily="18" charset="0"/>
                <a:cs typeface="Times New Roman" panose="02020603050405020304" pitchFamily="18" charset="0"/>
              </a:rPr>
              <a:t>καταβάντι μὴ ἀναβῆναι.</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3194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B9E7268-3831-2380-6CD6-F9AF1BB668CF}"/>
              </a:ext>
            </a:extLst>
          </p:cNvPr>
          <p:cNvSpPr>
            <a:spLocks noGrp="1"/>
          </p:cNvSpPr>
          <p:nvPr>
            <p:ph idx="1"/>
          </p:nvPr>
        </p:nvSpPr>
        <p:spPr>
          <a:xfrm>
            <a:off x="838200" y="304800"/>
            <a:ext cx="10515600" cy="5872163"/>
          </a:xfrm>
        </p:spPr>
        <p:txBody>
          <a:bodyPr/>
          <a:lstStyle/>
          <a:p>
            <a:pPr marL="0" indent="0" algn="just">
              <a:buNone/>
            </a:pPr>
            <a:r>
              <a:rPr lang="it-IT" dirty="0">
                <a:latin typeface="Times New Roman" panose="02020603050405020304" pitchFamily="18" charset="0"/>
                <a:cs typeface="Times New Roman" panose="02020603050405020304" pitchFamily="18" charset="0"/>
              </a:rPr>
              <a:t>Grige sono ormai le mie tempie e bianco il capo: non mi sta più accanto la piacevole gioventù, anche i denti sono vecchi e della dolce vita non mi resta molto tempo. Per questo piango spesso, perché ho paura del Tartaro: è spaventoso l’abisso dell’Ade e penosa la discesa verso di esso. È destino per chi è andato giù </a:t>
            </a:r>
            <a:r>
              <a:rPr lang="it-IT">
                <a:latin typeface="Times New Roman" panose="02020603050405020304" pitchFamily="18" charset="0"/>
                <a:cs typeface="Times New Roman" panose="02020603050405020304" pitchFamily="18" charset="0"/>
              </a:rPr>
              <a:t>non tornare quassù.</a:t>
            </a:r>
          </a:p>
        </p:txBody>
      </p:sp>
    </p:spTree>
    <p:extLst>
      <p:ext uri="{BB962C8B-B14F-4D97-AF65-F5344CB8AC3E}">
        <p14:creationId xmlns:p14="http://schemas.microsoft.com/office/powerpoint/2010/main" val="384746406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409</TotalTime>
  <Words>516</Words>
  <Application>Microsoft Office PowerPoint</Application>
  <PresentationFormat>Widescreen</PresentationFormat>
  <Paragraphs>49</Paragraphs>
  <Slides>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vt:i4>
      </vt:variant>
    </vt:vector>
  </HeadingPairs>
  <TitlesOfParts>
    <vt:vector size="12" baseType="lpstr">
      <vt:lpstr>Arial</vt:lpstr>
      <vt:lpstr>Calibri</vt:lpstr>
      <vt:lpstr>Calibri Light</vt:lpstr>
      <vt:lpstr>Times New Roman</vt:lpstr>
      <vt:lpstr>Tema di Office</vt:lpstr>
      <vt:lpstr>Anacreonte, fr. 11 a – b Page</vt:lpstr>
      <vt:lpstr>Presentazione standard di PowerPoint</vt:lpstr>
      <vt:lpstr>Anacreonte, fr. 51 Page</vt:lpstr>
      <vt:lpstr>Anacreonte, fr. 43 Page</vt:lpstr>
      <vt:lpstr>Presentazione standard di PowerPoint</vt:lpstr>
      <vt:lpstr>Anacreonte, fr. 50 Page</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tancredisg@gmail.com</dc:creator>
  <cp:lastModifiedBy>tancredisg@gmail.com</cp:lastModifiedBy>
  <cp:revision>1</cp:revision>
  <dcterms:created xsi:type="dcterms:W3CDTF">2023-03-23T10:58:21Z</dcterms:created>
  <dcterms:modified xsi:type="dcterms:W3CDTF">2023-03-23T17:47:27Z</dcterms:modified>
</cp:coreProperties>
</file>