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DED88F-206A-4C93-AFD2-BE149F6F35C5}" v="1" dt="2023-02-28T11:01:36.8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ncredisg@gmail.com" userId="68f4d11238ebce53" providerId="LiveId" clId="{25DED88F-206A-4C93-AFD2-BE149F6F35C5}"/>
    <pc:docChg chg="custSel addSld delSld modSld">
      <pc:chgData name="tancredisg@gmail.com" userId="68f4d11238ebce53" providerId="LiveId" clId="{25DED88F-206A-4C93-AFD2-BE149F6F35C5}" dt="2023-02-28T16:19:19.301" v="2421" actId="20577"/>
      <pc:docMkLst>
        <pc:docMk/>
      </pc:docMkLst>
      <pc:sldChg chg="del">
        <pc:chgData name="tancredisg@gmail.com" userId="68f4d11238ebce53" providerId="LiveId" clId="{25DED88F-206A-4C93-AFD2-BE149F6F35C5}" dt="2023-02-28T11:01:11.099" v="2" actId="47"/>
        <pc:sldMkLst>
          <pc:docMk/>
          <pc:sldMk cId="590760752" sldId="256"/>
        </pc:sldMkLst>
      </pc:sldChg>
      <pc:sldChg chg="addSp delSp modSp new mod setBg">
        <pc:chgData name="tancredisg@gmail.com" userId="68f4d11238ebce53" providerId="LiveId" clId="{25DED88F-206A-4C93-AFD2-BE149F6F35C5}" dt="2023-02-28T11:01:39.550" v="8" actId="26606"/>
        <pc:sldMkLst>
          <pc:docMk/>
          <pc:sldMk cId="1815592217" sldId="257"/>
        </pc:sldMkLst>
        <pc:spChg chg="del">
          <ac:chgData name="tancredisg@gmail.com" userId="68f4d11238ebce53" providerId="LiveId" clId="{25DED88F-206A-4C93-AFD2-BE149F6F35C5}" dt="2023-02-28T11:01:09.522" v="1" actId="21"/>
          <ac:spMkLst>
            <pc:docMk/>
            <pc:sldMk cId="1815592217" sldId="257"/>
            <ac:spMk id="2" creationId="{06210B57-F999-661D-0904-89D1ABABD135}"/>
          </ac:spMkLst>
        </pc:spChg>
        <pc:spChg chg="del mod">
          <ac:chgData name="tancredisg@gmail.com" userId="68f4d11238ebce53" providerId="LiveId" clId="{25DED88F-206A-4C93-AFD2-BE149F6F35C5}" dt="2023-02-28T11:01:36.885" v="5" actId="931"/>
          <ac:spMkLst>
            <pc:docMk/>
            <pc:sldMk cId="1815592217" sldId="257"/>
            <ac:spMk id="3" creationId="{832CAC04-A435-C907-B4C0-7A24EA0B6ED6}"/>
          </ac:spMkLst>
        </pc:spChg>
        <pc:spChg chg="add">
          <ac:chgData name="tancredisg@gmail.com" userId="68f4d11238ebce53" providerId="LiveId" clId="{25DED88F-206A-4C93-AFD2-BE149F6F35C5}" dt="2023-02-28T11:01:39.550" v="8" actId="26606"/>
          <ac:spMkLst>
            <pc:docMk/>
            <pc:sldMk cId="1815592217" sldId="257"/>
            <ac:spMk id="10" creationId="{42A4FC2C-047E-45A5-965D-8E1E3BF09BC6}"/>
          </ac:spMkLst>
        </pc:spChg>
        <pc:picChg chg="add mod">
          <ac:chgData name="tancredisg@gmail.com" userId="68f4d11238ebce53" providerId="LiveId" clId="{25DED88F-206A-4C93-AFD2-BE149F6F35C5}" dt="2023-02-28T11:01:39.550" v="8" actId="26606"/>
          <ac:picMkLst>
            <pc:docMk/>
            <pc:sldMk cId="1815592217" sldId="257"/>
            <ac:picMk id="5" creationId="{61EEC187-187A-DB88-6BEA-61E40376D757}"/>
          </ac:picMkLst>
        </pc:picChg>
      </pc:sldChg>
      <pc:sldChg chg="modSp new mod">
        <pc:chgData name="tancredisg@gmail.com" userId="68f4d11238ebce53" providerId="LiveId" clId="{25DED88F-206A-4C93-AFD2-BE149F6F35C5}" dt="2023-02-28T13:19:10.598" v="780" actId="20577"/>
        <pc:sldMkLst>
          <pc:docMk/>
          <pc:sldMk cId="2075343877" sldId="258"/>
        </pc:sldMkLst>
        <pc:spChg chg="mod">
          <ac:chgData name="tancredisg@gmail.com" userId="68f4d11238ebce53" providerId="LiveId" clId="{25DED88F-206A-4C93-AFD2-BE149F6F35C5}" dt="2023-02-28T11:03:26.167" v="53" actId="20577"/>
          <ac:spMkLst>
            <pc:docMk/>
            <pc:sldMk cId="2075343877" sldId="258"/>
            <ac:spMk id="2" creationId="{797BEFA3-903A-63FC-19B1-82E35BEBED01}"/>
          </ac:spMkLst>
        </pc:spChg>
        <pc:spChg chg="mod">
          <ac:chgData name="tancredisg@gmail.com" userId="68f4d11238ebce53" providerId="LiveId" clId="{25DED88F-206A-4C93-AFD2-BE149F6F35C5}" dt="2023-02-28T13:19:10.598" v="780" actId="20577"/>
          <ac:spMkLst>
            <pc:docMk/>
            <pc:sldMk cId="2075343877" sldId="258"/>
            <ac:spMk id="3" creationId="{6105E893-48D9-0AC5-44AE-1CE7AFC5ED63}"/>
          </ac:spMkLst>
        </pc:spChg>
      </pc:sldChg>
      <pc:sldChg chg="modSp new mod">
        <pc:chgData name="tancredisg@gmail.com" userId="68f4d11238ebce53" providerId="LiveId" clId="{25DED88F-206A-4C93-AFD2-BE149F6F35C5}" dt="2023-02-28T14:43:27.979" v="1411" actId="20577"/>
        <pc:sldMkLst>
          <pc:docMk/>
          <pc:sldMk cId="1209009223" sldId="259"/>
        </pc:sldMkLst>
        <pc:spChg chg="mod">
          <ac:chgData name="tancredisg@gmail.com" userId="68f4d11238ebce53" providerId="LiveId" clId="{25DED88F-206A-4C93-AFD2-BE149F6F35C5}" dt="2023-02-28T14:43:27.979" v="1411" actId="20577"/>
          <ac:spMkLst>
            <pc:docMk/>
            <pc:sldMk cId="1209009223" sldId="259"/>
            <ac:spMk id="2" creationId="{2452F300-4861-6F18-DFDF-52A5F7C46527}"/>
          </ac:spMkLst>
        </pc:spChg>
        <pc:spChg chg="mod">
          <ac:chgData name="tancredisg@gmail.com" userId="68f4d11238ebce53" providerId="LiveId" clId="{25DED88F-206A-4C93-AFD2-BE149F6F35C5}" dt="2023-02-28T11:24:45.021" v="81"/>
          <ac:spMkLst>
            <pc:docMk/>
            <pc:sldMk cId="1209009223" sldId="259"/>
            <ac:spMk id="3" creationId="{F3DADDC4-4C86-558C-53FB-2878647722D0}"/>
          </ac:spMkLst>
        </pc:spChg>
      </pc:sldChg>
      <pc:sldChg chg="delSp modSp new mod">
        <pc:chgData name="tancredisg@gmail.com" userId="68f4d11238ebce53" providerId="LiveId" clId="{25DED88F-206A-4C93-AFD2-BE149F6F35C5}" dt="2023-02-28T15:13:00.141" v="1835"/>
        <pc:sldMkLst>
          <pc:docMk/>
          <pc:sldMk cId="2057735903" sldId="260"/>
        </pc:sldMkLst>
        <pc:spChg chg="del">
          <ac:chgData name="tancredisg@gmail.com" userId="68f4d11238ebce53" providerId="LiveId" clId="{25DED88F-206A-4C93-AFD2-BE149F6F35C5}" dt="2023-02-28T11:24:56.296" v="83" actId="21"/>
          <ac:spMkLst>
            <pc:docMk/>
            <pc:sldMk cId="2057735903" sldId="260"/>
            <ac:spMk id="2" creationId="{28D0118F-9802-4EC0-2429-839FB46A9161}"/>
          </ac:spMkLst>
        </pc:spChg>
        <pc:spChg chg="mod">
          <ac:chgData name="tancredisg@gmail.com" userId="68f4d11238ebce53" providerId="LiveId" clId="{25DED88F-206A-4C93-AFD2-BE149F6F35C5}" dt="2023-02-28T15:13:00.141" v="1835"/>
          <ac:spMkLst>
            <pc:docMk/>
            <pc:sldMk cId="2057735903" sldId="260"/>
            <ac:spMk id="3" creationId="{A1CB3CDF-BFE4-08F6-0538-4D8BD4AEF650}"/>
          </ac:spMkLst>
        </pc:spChg>
      </pc:sldChg>
      <pc:sldChg chg="delSp modSp new mod">
        <pc:chgData name="tancredisg@gmail.com" userId="68f4d11238ebce53" providerId="LiveId" clId="{25DED88F-206A-4C93-AFD2-BE149F6F35C5}" dt="2023-02-28T15:12:34.434" v="1833" actId="313"/>
        <pc:sldMkLst>
          <pc:docMk/>
          <pc:sldMk cId="3014316378" sldId="261"/>
        </pc:sldMkLst>
        <pc:spChg chg="del">
          <ac:chgData name="tancredisg@gmail.com" userId="68f4d11238ebce53" providerId="LiveId" clId="{25DED88F-206A-4C93-AFD2-BE149F6F35C5}" dt="2023-02-28T11:26:40.167" v="97" actId="21"/>
          <ac:spMkLst>
            <pc:docMk/>
            <pc:sldMk cId="3014316378" sldId="261"/>
            <ac:spMk id="2" creationId="{CEC1F841-6706-2C92-B8CF-300D04E13C06}"/>
          </ac:spMkLst>
        </pc:spChg>
        <pc:spChg chg="mod">
          <ac:chgData name="tancredisg@gmail.com" userId="68f4d11238ebce53" providerId="LiveId" clId="{25DED88F-206A-4C93-AFD2-BE149F6F35C5}" dt="2023-02-28T15:12:34.434" v="1833" actId="313"/>
          <ac:spMkLst>
            <pc:docMk/>
            <pc:sldMk cId="3014316378" sldId="261"/>
            <ac:spMk id="3" creationId="{1F737E42-E3F1-9244-4C2D-3007B3E904C5}"/>
          </ac:spMkLst>
        </pc:spChg>
      </pc:sldChg>
      <pc:sldChg chg="delSp modSp new mod">
        <pc:chgData name="tancredisg@gmail.com" userId="68f4d11238ebce53" providerId="LiveId" clId="{25DED88F-206A-4C93-AFD2-BE149F6F35C5}" dt="2023-02-28T16:19:19.301" v="2421" actId="20577"/>
        <pc:sldMkLst>
          <pc:docMk/>
          <pc:sldMk cId="2887401133" sldId="262"/>
        </pc:sldMkLst>
        <pc:spChg chg="del">
          <ac:chgData name="tancredisg@gmail.com" userId="68f4d11238ebce53" providerId="LiveId" clId="{25DED88F-206A-4C93-AFD2-BE149F6F35C5}" dt="2023-02-28T11:28:38.680" v="111" actId="21"/>
          <ac:spMkLst>
            <pc:docMk/>
            <pc:sldMk cId="2887401133" sldId="262"/>
            <ac:spMk id="2" creationId="{80FD7231-62AB-C4D1-F0F5-3C3EF83002DF}"/>
          </ac:spMkLst>
        </pc:spChg>
        <pc:spChg chg="mod">
          <ac:chgData name="tancredisg@gmail.com" userId="68f4d11238ebce53" providerId="LiveId" clId="{25DED88F-206A-4C93-AFD2-BE149F6F35C5}" dt="2023-02-28T16:19:19.301" v="2421" actId="20577"/>
          <ac:spMkLst>
            <pc:docMk/>
            <pc:sldMk cId="2887401133" sldId="262"/>
            <ac:spMk id="3" creationId="{108FFBA8-84CF-105E-C782-0EF022F26E6D}"/>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D295E9F-6702-A6D4-AE77-C8614C1698DA}"/>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1E73713C-3F50-40A1-27EB-5EB769F82D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6CBE541C-3D6B-F593-EBB5-E8C5D09DC581}"/>
              </a:ext>
            </a:extLst>
          </p:cNvPr>
          <p:cNvSpPr>
            <a:spLocks noGrp="1"/>
          </p:cNvSpPr>
          <p:nvPr>
            <p:ph type="dt" sz="half" idx="10"/>
          </p:nvPr>
        </p:nvSpPr>
        <p:spPr/>
        <p:txBody>
          <a:bodyPr/>
          <a:lstStyle/>
          <a:p>
            <a:fld id="{601201C2-12B8-44BC-98CF-2AD4843704D1}" type="datetimeFigureOut">
              <a:rPr lang="it-IT" smtClean="0"/>
              <a:t>28/02/2023</a:t>
            </a:fld>
            <a:endParaRPr lang="it-IT"/>
          </a:p>
        </p:txBody>
      </p:sp>
      <p:sp>
        <p:nvSpPr>
          <p:cNvPr id="5" name="Segnaposto piè di pagina 4">
            <a:extLst>
              <a:ext uri="{FF2B5EF4-FFF2-40B4-BE49-F238E27FC236}">
                <a16:creationId xmlns:a16="http://schemas.microsoft.com/office/drawing/2014/main" id="{C9F0A282-1FC4-B46F-7397-B34CBE330B1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682A1DE-604B-815C-CF2D-C28E9FC16991}"/>
              </a:ext>
            </a:extLst>
          </p:cNvPr>
          <p:cNvSpPr>
            <a:spLocks noGrp="1"/>
          </p:cNvSpPr>
          <p:nvPr>
            <p:ph type="sldNum" sz="quarter" idx="12"/>
          </p:nvPr>
        </p:nvSpPr>
        <p:spPr/>
        <p:txBody>
          <a:bodyPr/>
          <a:lstStyle/>
          <a:p>
            <a:fld id="{206E30F8-8B3C-47D6-B170-AC334B05D062}" type="slidenum">
              <a:rPr lang="it-IT" smtClean="0"/>
              <a:t>‹N›</a:t>
            </a:fld>
            <a:endParaRPr lang="it-IT"/>
          </a:p>
        </p:txBody>
      </p:sp>
    </p:spTree>
    <p:extLst>
      <p:ext uri="{BB962C8B-B14F-4D97-AF65-F5344CB8AC3E}">
        <p14:creationId xmlns:p14="http://schemas.microsoft.com/office/powerpoint/2010/main" val="926909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CC664F-F869-CA80-E7B1-613E1AA8254B}"/>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E0C1D6AB-113E-7807-F2ED-0806BCBDB170}"/>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0C01946-2A54-08EC-181F-6054EA1494B3}"/>
              </a:ext>
            </a:extLst>
          </p:cNvPr>
          <p:cNvSpPr>
            <a:spLocks noGrp="1"/>
          </p:cNvSpPr>
          <p:nvPr>
            <p:ph type="dt" sz="half" idx="10"/>
          </p:nvPr>
        </p:nvSpPr>
        <p:spPr/>
        <p:txBody>
          <a:bodyPr/>
          <a:lstStyle/>
          <a:p>
            <a:fld id="{601201C2-12B8-44BC-98CF-2AD4843704D1}" type="datetimeFigureOut">
              <a:rPr lang="it-IT" smtClean="0"/>
              <a:t>28/02/2023</a:t>
            </a:fld>
            <a:endParaRPr lang="it-IT"/>
          </a:p>
        </p:txBody>
      </p:sp>
      <p:sp>
        <p:nvSpPr>
          <p:cNvPr id="5" name="Segnaposto piè di pagina 4">
            <a:extLst>
              <a:ext uri="{FF2B5EF4-FFF2-40B4-BE49-F238E27FC236}">
                <a16:creationId xmlns:a16="http://schemas.microsoft.com/office/drawing/2014/main" id="{DBB105F3-0538-8C87-B13B-B8AF53338AE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3AD3EB8-3754-8ECA-D6E3-88DF4AD2FDCF}"/>
              </a:ext>
            </a:extLst>
          </p:cNvPr>
          <p:cNvSpPr>
            <a:spLocks noGrp="1"/>
          </p:cNvSpPr>
          <p:nvPr>
            <p:ph type="sldNum" sz="quarter" idx="12"/>
          </p:nvPr>
        </p:nvSpPr>
        <p:spPr/>
        <p:txBody>
          <a:bodyPr/>
          <a:lstStyle/>
          <a:p>
            <a:fld id="{206E30F8-8B3C-47D6-B170-AC334B05D062}" type="slidenum">
              <a:rPr lang="it-IT" smtClean="0"/>
              <a:t>‹N›</a:t>
            </a:fld>
            <a:endParaRPr lang="it-IT"/>
          </a:p>
        </p:txBody>
      </p:sp>
    </p:spTree>
    <p:extLst>
      <p:ext uri="{BB962C8B-B14F-4D97-AF65-F5344CB8AC3E}">
        <p14:creationId xmlns:p14="http://schemas.microsoft.com/office/powerpoint/2010/main" val="146056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73F7347B-7B97-4F78-2BA2-6B249394F808}"/>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ED1E3262-B9A1-C67F-55BB-0D00A717661F}"/>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4D257AD-F38B-1D60-9E28-77C8E99734CA}"/>
              </a:ext>
            </a:extLst>
          </p:cNvPr>
          <p:cNvSpPr>
            <a:spLocks noGrp="1"/>
          </p:cNvSpPr>
          <p:nvPr>
            <p:ph type="dt" sz="half" idx="10"/>
          </p:nvPr>
        </p:nvSpPr>
        <p:spPr/>
        <p:txBody>
          <a:bodyPr/>
          <a:lstStyle/>
          <a:p>
            <a:fld id="{601201C2-12B8-44BC-98CF-2AD4843704D1}" type="datetimeFigureOut">
              <a:rPr lang="it-IT" smtClean="0"/>
              <a:t>28/02/2023</a:t>
            </a:fld>
            <a:endParaRPr lang="it-IT"/>
          </a:p>
        </p:txBody>
      </p:sp>
      <p:sp>
        <p:nvSpPr>
          <p:cNvPr id="5" name="Segnaposto piè di pagina 4">
            <a:extLst>
              <a:ext uri="{FF2B5EF4-FFF2-40B4-BE49-F238E27FC236}">
                <a16:creationId xmlns:a16="http://schemas.microsoft.com/office/drawing/2014/main" id="{63EF8F1F-3306-2720-58DD-9D521DF74C3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9B12ED4-F45A-AE31-DD0E-2B45033F2CCA}"/>
              </a:ext>
            </a:extLst>
          </p:cNvPr>
          <p:cNvSpPr>
            <a:spLocks noGrp="1"/>
          </p:cNvSpPr>
          <p:nvPr>
            <p:ph type="sldNum" sz="quarter" idx="12"/>
          </p:nvPr>
        </p:nvSpPr>
        <p:spPr/>
        <p:txBody>
          <a:bodyPr/>
          <a:lstStyle/>
          <a:p>
            <a:fld id="{206E30F8-8B3C-47D6-B170-AC334B05D062}" type="slidenum">
              <a:rPr lang="it-IT" smtClean="0"/>
              <a:t>‹N›</a:t>
            </a:fld>
            <a:endParaRPr lang="it-IT"/>
          </a:p>
        </p:txBody>
      </p:sp>
    </p:spTree>
    <p:extLst>
      <p:ext uri="{BB962C8B-B14F-4D97-AF65-F5344CB8AC3E}">
        <p14:creationId xmlns:p14="http://schemas.microsoft.com/office/powerpoint/2010/main" val="1415016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6F6C6C-6FDB-8C1E-20EB-2B22EE05A6E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F0A9D3B-CB89-9EED-C83F-EF8FE514A66B}"/>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CD65182-CC70-61A4-DE93-C6818DB5F3DF}"/>
              </a:ext>
            </a:extLst>
          </p:cNvPr>
          <p:cNvSpPr>
            <a:spLocks noGrp="1"/>
          </p:cNvSpPr>
          <p:nvPr>
            <p:ph type="dt" sz="half" idx="10"/>
          </p:nvPr>
        </p:nvSpPr>
        <p:spPr/>
        <p:txBody>
          <a:bodyPr/>
          <a:lstStyle/>
          <a:p>
            <a:fld id="{601201C2-12B8-44BC-98CF-2AD4843704D1}" type="datetimeFigureOut">
              <a:rPr lang="it-IT" smtClean="0"/>
              <a:t>28/02/2023</a:t>
            </a:fld>
            <a:endParaRPr lang="it-IT"/>
          </a:p>
        </p:txBody>
      </p:sp>
      <p:sp>
        <p:nvSpPr>
          <p:cNvPr id="5" name="Segnaposto piè di pagina 4">
            <a:extLst>
              <a:ext uri="{FF2B5EF4-FFF2-40B4-BE49-F238E27FC236}">
                <a16:creationId xmlns:a16="http://schemas.microsoft.com/office/drawing/2014/main" id="{1F08D2AB-4E50-5512-E798-3AD8BC88340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B55C675-9845-4EF2-F58D-87D945FD8C97}"/>
              </a:ext>
            </a:extLst>
          </p:cNvPr>
          <p:cNvSpPr>
            <a:spLocks noGrp="1"/>
          </p:cNvSpPr>
          <p:nvPr>
            <p:ph type="sldNum" sz="quarter" idx="12"/>
          </p:nvPr>
        </p:nvSpPr>
        <p:spPr/>
        <p:txBody>
          <a:bodyPr/>
          <a:lstStyle/>
          <a:p>
            <a:fld id="{206E30F8-8B3C-47D6-B170-AC334B05D062}" type="slidenum">
              <a:rPr lang="it-IT" smtClean="0"/>
              <a:t>‹N›</a:t>
            </a:fld>
            <a:endParaRPr lang="it-IT"/>
          </a:p>
        </p:txBody>
      </p:sp>
    </p:spTree>
    <p:extLst>
      <p:ext uri="{BB962C8B-B14F-4D97-AF65-F5344CB8AC3E}">
        <p14:creationId xmlns:p14="http://schemas.microsoft.com/office/powerpoint/2010/main" val="2612646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2764A1-F95B-F263-16DC-94B68D179E43}"/>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DEF56F17-35A8-E22F-3345-575835090B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9B6AD91C-08D2-97FC-CF60-E5F5242016AB}"/>
              </a:ext>
            </a:extLst>
          </p:cNvPr>
          <p:cNvSpPr>
            <a:spLocks noGrp="1"/>
          </p:cNvSpPr>
          <p:nvPr>
            <p:ph type="dt" sz="half" idx="10"/>
          </p:nvPr>
        </p:nvSpPr>
        <p:spPr/>
        <p:txBody>
          <a:bodyPr/>
          <a:lstStyle/>
          <a:p>
            <a:fld id="{601201C2-12B8-44BC-98CF-2AD4843704D1}" type="datetimeFigureOut">
              <a:rPr lang="it-IT" smtClean="0"/>
              <a:t>28/02/2023</a:t>
            </a:fld>
            <a:endParaRPr lang="it-IT"/>
          </a:p>
        </p:txBody>
      </p:sp>
      <p:sp>
        <p:nvSpPr>
          <p:cNvPr id="5" name="Segnaposto piè di pagina 4">
            <a:extLst>
              <a:ext uri="{FF2B5EF4-FFF2-40B4-BE49-F238E27FC236}">
                <a16:creationId xmlns:a16="http://schemas.microsoft.com/office/drawing/2014/main" id="{F9E689F1-1D33-B211-4551-3DB955E4E67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BB19190-FF08-055A-F4EB-279E24551292}"/>
              </a:ext>
            </a:extLst>
          </p:cNvPr>
          <p:cNvSpPr>
            <a:spLocks noGrp="1"/>
          </p:cNvSpPr>
          <p:nvPr>
            <p:ph type="sldNum" sz="quarter" idx="12"/>
          </p:nvPr>
        </p:nvSpPr>
        <p:spPr/>
        <p:txBody>
          <a:bodyPr/>
          <a:lstStyle/>
          <a:p>
            <a:fld id="{206E30F8-8B3C-47D6-B170-AC334B05D062}" type="slidenum">
              <a:rPr lang="it-IT" smtClean="0"/>
              <a:t>‹N›</a:t>
            </a:fld>
            <a:endParaRPr lang="it-IT"/>
          </a:p>
        </p:txBody>
      </p:sp>
    </p:spTree>
    <p:extLst>
      <p:ext uri="{BB962C8B-B14F-4D97-AF65-F5344CB8AC3E}">
        <p14:creationId xmlns:p14="http://schemas.microsoft.com/office/powerpoint/2010/main" val="3595819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1D7385-9DDB-AF78-2112-DDC7C55C4FE9}"/>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6D726B4-BBE4-5BCD-A35A-DDEEAD03A033}"/>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2FC973E0-B09B-30BB-05E3-B5D45AA75F49}"/>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95B7EC0E-B358-7153-7381-83DC74DC379C}"/>
              </a:ext>
            </a:extLst>
          </p:cNvPr>
          <p:cNvSpPr>
            <a:spLocks noGrp="1"/>
          </p:cNvSpPr>
          <p:nvPr>
            <p:ph type="dt" sz="half" idx="10"/>
          </p:nvPr>
        </p:nvSpPr>
        <p:spPr/>
        <p:txBody>
          <a:bodyPr/>
          <a:lstStyle/>
          <a:p>
            <a:fld id="{601201C2-12B8-44BC-98CF-2AD4843704D1}" type="datetimeFigureOut">
              <a:rPr lang="it-IT" smtClean="0"/>
              <a:t>28/02/2023</a:t>
            </a:fld>
            <a:endParaRPr lang="it-IT"/>
          </a:p>
        </p:txBody>
      </p:sp>
      <p:sp>
        <p:nvSpPr>
          <p:cNvPr id="6" name="Segnaposto piè di pagina 5">
            <a:extLst>
              <a:ext uri="{FF2B5EF4-FFF2-40B4-BE49-F238E27FC236}">
                <a16:creationId xmlns:a16="http://schemas.microsoft.com/office/drawing/2014/main" id="{68DFD27D-3398-395F-CB1D-020957A9858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3CDAB06-3A86-7283-1865-EE4731DED082}"/>
              </a:ext>
            </a:extLst>
          </p:cNvPr>
          <p:cNvSpPr>
            <a:spLocks noGrp="1"/>
          </p:cNvSpPr>
          <p:nvPr>
            <p:ph type="sldNum" sz="quarter" idx="12"/>
          </p:nvPr>
        </p:nvSpPr>
        <p:spPr/>
        <p:txBody>
          <a:bodyPr/>
          <a:lstStyle/>
          <a:p>
            <a:fld id="{206E30F8-8B3C-47D6-B170-AC334B05D062}" type="slidenum">
              <a:rPr lang="it-IT" smtClean="0"/>
              <a:t>‹N›</a:t>
            </a:fld>
            <a:endParaRPr lang="it-IT"/>
          </a:p>
        </p:txBody>
      </p:sp>
    </p:spTree>
    <p:extLst>
      <p:ext uri="{BB962C8B-B14F-4D97-AF65-F5344CB8AC3E}">
        <p14:creationId xmlns:p14="http://schemas.microsoft.com/office/powerpoint/2010/main" val="2543682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5D2A0EC-232B-FB73-AF07-BD3992EA2126}"/>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11B305D8-D3CD-4162-DB9E-3D9E0BF929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80E53A50-D310-C530-381E-F123F472C80F}"/>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78E9A159-F579-738B-ACC3-154A8C5E44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0DD3E65E-D807-2D83-313D-2DBC9C60FF97}"/>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AFDEF36A-46BC-F498-6A8F-EAF049A55E8B}"/>
              </a:ext>
            </a:extLst>
          </p:cNvPr>
          <p:cNvSpPr>
            <a:spLocks noGrp="1"/>
          </p:cNvSpPr>
          <p:nvPr>
            <p:ph type="dt" sz="half" idx="10"/>
          </p:nvPr>
        </p:nvSpPr>
        <p:spPr/>
        <p:txBody>
          <a:bodyPr/>
          <a:lstStyle/>
          <a:p>
            <a:fld id="{601201C2-12B8-44BC-98CF-2AD4843704D1}" type="datetimeFigureOut">
              <a:rPr lang="it-IT" smtClean="0"/>
              <a:t>28/02/2023</a:t>
            </a:fld>
            <a:endParaRPr lang="it-IT"/>
          </a:p>
        </p:txBody>
      </p:sp>
      <p:sp>
        <p:nvSpPr>
          <p:cNvPr id="8" name="Segnaposto piè di pagina 7">
            <a:extLst>
              <a:ext uri="{FF2B5EF4-FFF2-40B4-BE49-F238E27FC236}">
                <a16:creationId xmlns:a16="http://schemas.microsoft.com/office/drawing/2014/main" id="{0CAB2B0F-91E8-C9B8-E223-EE65C4A8F0F8}"/>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FD1EDF86-BB19-3D73-F39A-1768D59AA56F}"/>
              </a:ext>
            </a:extLst>
          </p:cNvPr>
          <p:cNvSpPr>
            <a:spLocks noGrp="1"/>
          </p:cNvSpPr>
          <p:nvPr>
            <p:ph type="sldNum" sz="quarter" idx="12"/>
          </p:nvPr>
        </p:nvSpPr>
        <p:spPr/>
        <p:txBody>
          <a:bodyPr/>
          <a:lstStyle/>
          <a:p>
            <a:fld id="{206E30F8-8B3C-47D6-B170-AC334B05D062}" type="slidenum">
              <a:rPr lang="it-IT" smtClean="0"/>
              <a:t>‹N›</a:t>
            </a:fld>
            <a:endParaRPr lang="it-IT"/>
          </a:p>
        </p:txBody>
      </p:sp>
    </p:spTree>
    <p:extLst>
      <p:ext uri="{BB962C8B-B14F-4D97-AF65-F5344CB8AC3E}">
        <p14:creationId xmlns:p14="http://schemas.microsoft.com/office/powerpoint/2010/main" val="2039869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81CD77D-AEBB-E70E-CC99-8FCA6BE7E3BA}"/>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769C71A8-92D9-3E5C-DD7B-407D34816CE7}"/>
              </a:ext>
            </a:extLst>
          </p:cNvPr>
          <p:cNvSpPr>
            <a:spLocks noGrp="1"/>
          </p:cNvSpPr>
          <p:nvPr>
            <p:ph type="dt" sz="half" idx="10"/>
          </p:nvPr>
        </p:nvSpPr>
        <p:spPr/>
        <p:txBody>
          <a:bodyPr/>
          <a:lstStyle/>
          <a:p>
            <a:fld id="{601201C2-12B8-44BC-98CF-2AD4843704D1}" type="datetimeFigureOut">
              <a:rPr lang="it-IT" smtClean="0"/>
              <a:t>28/02/2023</a:t>
            </a:fld>
            <a:endParaRPr lang="it-IT"/>
          </a:p>
        </p:txBody>
      </p:sp>
      <p:sp>
        <p:nvSpPr>
          <p:cNvPr id="4" name="Segnaposto piè di pagina 3">
            <a:extLst>
              <a:ext uri="{FF2B5EF4-FFF2-40B4-BE49-F238E27FC236}">
                <a16:creationId xmlns:a16="http://schemas.microsoft.com/office/drawing/2014/main" id="{20A513B8-F18B-F4D1-3A7B-48972C2DD94E}"/>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F28CEB23-20C9-1A21-D8EA-E55535AB6C74}"/>
              </a:ext>
            </a:extLst>
          </p:cNvPr>
          <p:cNvSpPr>
            <a:spLocks noGrp="1"/>
          </p:cNvSpPr>
          <p:nvPr>
            <p:ph type="sldNum" sz="quarter" idx="12"/>
          </p:nvPr>
        </p:nvSpPr>
        <p:spPr/>
        <p:txBody>
          <a:bodyPr/>
          <a:lstStyle/>
          <a:p>
            <a:fld id="{206E30F8-8B3C-47D6-B170-AC334B05D062}" type="slidenum">
              <a:rPr lang="it-IT" smtClean="0"/>
              <a:t>‹N›</a:t>
            </a:fld>
            <a:endParaRPr lang="it-IT"/>
          </a:p>
        </p:txBody>
      </p:sp>
    </p:spTree>
    <p:extLst>
      <p:ext uri="{BB962C8B-B14F-4D97-AF65-F5344CB8AC3E}">
        <p14:creationId xmlns:p14="http://schemas.microsoft.com/office/powerpoint/2010/main" val="116958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B2F3C998-0921-E967-6C21-85594D2C94BE}"/>
              </a:ext>
            </a:extLst>
          </p:cNvPr>
          <p:cNvSpPr>
            <a:spLocks noGrp="1"/>
          </p:cNvSpPr>
          <p:nvPr>
            <p:ph type="dt" sz="half" idx="10"/>
          </p:nvPr>
        </p:nvSpPr>
        <p:spPr/>
        <p:txBody>
          <a:bodyPr/>
          <a:lstStyle/>
          <a:p>
            <a:fld id="{601201C2-12B8-44BC-98CF-2AD4843704D1}" type="datetimeFigureOut">
              <a:rPr lang="it-IT" smtClean="0"/>
              <a:t>28/02/2023</a:t>
            </a:fld>
            <a:endParaRPr lang="it-IT"/>
          </a:p>
        </p:txBody>
      </p:sp>
      <p:sp>
        <p:nvSpPr>
          <p:cNvPr id="3" name="Segnaposto piè di pagina 2">
            <a:extLst>
              <a:ext uri="{FF2B5EF4-FFF2-40B4-BE49-F238E27FC236}">
                <a16:creationId xmlns:a16="http://schemas.microsoft.com/office/drawing/2014/main" id="{72B1309C-404D-7729-633D-B2C01EF2D21D}"/>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341DB958-5426-ACA4-24CE-4A2DA89D6548}"/>
              </a:ext>
            </a:extLst>
          </p:cNvPr>
          <p:cNvSpPr>
            <a:spLocks noGrp="1"/>
          </p:cNvSpPr>
          <p:nvPr>
            <p:ph type="sldNum" sz="quarter" idx="12"/>
          </p:nvPr>
        </p:nvSpPr>
        <p:spPr/>
        <p:txBody>
          <a:bodyPr/>
          <a:lstStyle/>
          <a:p>
            <a:fld id="{206E30F8-8B3C-47D6-B170-AC334B05D062}" type="slidenum">
              <a:rPr lang="it-IT" smtClean="0"/>
              <a:t>‹N›</a:t>
            </a:fld>
            <a:endParaRPr lang="it-IT"/>
          </a:p>
        </p:txBody>
      </p:sp>
    </p:spTree>
    <p:extLst>
      <p:ext uri="{BB962C8B-B14F-4D97-AF65-F5344CB8AC3E}">
        <p14:creationId xmlns:p14="http://schemas.microsoft.com/office/powerpoint/2010/main" val="3498019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7546A3-D741-DD6E-9342-C39B0804BA81}"/>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BCE4FD0-5671-D88E-7732-B1915106E9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A245130E-48F2-DFF0-8FC5-01FF735B94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B4CD8B5B-35BD-AF73-88D3-07127893CC46}"/>
              </a:ext>
            </a:extLst>
          </p:cNvPr>
          <p:cNvSpPr>
            <a:spLocks noGrp="1"/>
          </p:cNvSpPr>
          <p:nvPr>
            <p:ph type="dt" sz="half" idx="10"/>
          </p:nvPr>
        </p:nvSpPr>
        <p:spPr/>
        <p:txBody>
          <a:bodyPr/>
          <a:lstStyle/>
          <a:p>
            <a:fld id="{601201C2-12B8-44BC-98CF-2AD4843704D1}" type="datetimeFigureOut">
              <a:rPr lang="it-IT" smtClean="0"/>
              <a:t>28/02/2023</a:t>
            </a:fld>
            <a:endParaRPr lang="it-IT"/>
          </a:p>
        </p:txBody>
      </p:sp>
      <p:sp>
        <p:nvSpPr>
          <p:cNvPr id="6" name="Segnaposto piè di pagina 5">
            <a:extLst>
              <a:ext uri="{FF2B5EF4-FFF2-40B4-BE49-F238E27FC236}">
                <a16:creationId xmlns:a16="http://schemas.microsoft.com/office/drawing/2014/main" id="{B187167E-8FC7-C6A9-D163-540F78FA7BD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F840D2C-3E65-D47A-EE0F-345A0F0D7FEC}"/>
              </a:ext>
            </a:extLst>
          </p:cNvPr>
          <p:cNvSpPr>
            <a:spLocks noGrp="1"/>
          </p:cNvSpPr>
          <p:nvPr>
            <p:ph type="sldNum" sz="quarter" idx="12"/>
          </p:nvPr>
        </p:nvSpPr>
        <p:spPr/>
        <p:txBody>
          <a:bodyPr/>
          <a:lstStyle/>
          <a:p>
            <a:fld id="{206E30F8-8B3C-47D6-B170-AC334B05D062}" type="slidenum">
              <a:rPr lang="it-IT" smtClean="0"/>
              <a:t>‹N›</a:t>
            </a:fld>
            <a:endParaRPr lang="it-IT"/>
          </a:p>
        </p:txBody>
      </p:sp>
    </p:spTree>
    <p:extLst>
      <p:ext uri="{BB962C8B-B14F-4D97-AF65-F5344CB8AC3E}">
        <p14:creationId xmlns:p14="http://schemas.microsoft.com/office/powerpoint/2010/main" val="2827491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247531-0B83-6882-96E4-CB22C4B54CCC}"/>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27B33717-BE49-1C68-034A-875361CB79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E7BF286A-8243-A42D-0B72-403F3CA745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F10C869-7C61-0DB4-F4B3-55DCF084D69E}"/>
              </a:ext>
            </a:extLst>
          </p:cNvPr>
          <p:cNvSpPr>
            <a:spLocks noGrp="1"/>
          </p:cNvSpPr>
          <p:nvPr>
            <p:ph type="dt" sz="half" idx="10"/>
          </p:nvPr>
        </p:nvSpPr>
        <p:spPr/>
        <p:txBody>
          <a:bodyPr/>
          <a:lstStyle/>
          <a:p>
            <a:fld id="{601201C2-12B8-44BC-98CF-2AD4843704D1}" type="datetimeFigureOut">
              <a:rPr lang="it-IT" smtClean="0"/>
              <a:t>28/02/2023</a:t>
            </a:fld>
            <a:endParaRPr lang="it-IT"/>
          </a:p>
        </p:txBody>
      </p:sp>
      <p:sp>
        <p:nvSpPr>
          <p:cNvPr id="6" name="Segnaposto piè di pagina 5">
            <a:extLst>
              <a:ext uri="{FF2B5EF4-FFF2-40B4-BE49-F238E27FC236}">
                <a16:creationId xmlns:a16="http://schemas.microsoft.com/office/drawing/2014/main" id="{45062BAF-E9A8-4BC9-F606-77707556B09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C5F0BF4-FB3B-2E5D-2C66-CA4E9FA09AE9}"/>
              </a:ext>
            </a:extLst>
          </p:cNvPr>
          <p:cNvSpPr>
            <a:spLocks noGrp="1"/>
          </p:cNvSpPr>
          <p:nvPr>
            <p:ph type="sldNum" sz="quarter" idx="12"/>
          </p:nvPr>
        </p:nvSpPr>
        <p:spPr/>
        <p:txBody>
          <a:bodyPr/>
          <a:lstStyle/>
          <a:p>
            <a:fld id="{206E30F8-8B3C-47D6-B170-AC334B05D062}" type="slidenum">
              <a:rPr lang="it-IT" smtClean="0"/>
              <a:t>‹N›</a:t>
            </a:fld>
            <a:endParaRPr lang="it-IT"/>
          </a:p>
        </p:txBody>
      </p:sp>
    </p:spTree>
    <p:extLst>
      <p:ext uri="{BB962C8B-B14F-4D97-AF65-F5344CB8AC3E}">
        <p14:creationId xmlns:p14="http://schemas.microsoft.com/office/powerpoint/2010/main" val="2395974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6D89A92-2957-A6DE-D91D-6E4FB496AD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8DAB2038-003F-4EFA-0281-A71831553A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93F25ED-CC3A-5CD5-7E91-FBEB725116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1201C2-12B8-44BC-98CF-2AD4843704D1}" type="datetimeFigureOut">
              <a:rPr lang="it-IT" smtClean="0"/>
              <a:t>28/02/2023</a:t>
            </a:fld>
            <a:endParaRPr lang="it-IT"/>
          </a:p>
        </p:txBody>
      </p:sp>
      <p:sp>
        <p:nvSpPr>
          <p:cNvPr id="5" name="Segnaposto piè di pagina 4">
            <a:extLst>
              <a:ext uri="{FF2B5EF4-FFF2-40B4-BE49-F238E27FC236}">
                <a16:creationId xmlns:a16="http://schemas.microsoft.com/office/drawing/2014/main" id="{C9814FFE-558C-6B1E-0BB2-FB180A2C62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9A22F8A3-A431-0B00-9C34-9DF5353EDA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6E30F8-8B3C-47D6-B170-AC334B05D062}" type="slidenum">
              <a:rPr lang="it-IT" smtClean="0"/>
              <a:t>‹N›</a:t>
            </a:fld>
            <a:endParaRPr lang="it-IT"/>
          </a:p>
        </p:txBody>
      </p:sp>
    </p:spTree>
    <p:extLst>
      <p:ext uri="{BB962C8B-B14F-4D97-AF65-F5344CB8AC3E}">
        <p14:creationId xmlns:p14="http://schemas.microsoft.com/office/powerpoint/2010/main" val="3494748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Segnaposto contenuto 4" descr="Immagine che contiene esterni, albero, cielo, persone&#10;&#10;Descrizione generata automaticamente">
            <a:extLst>
              <a:ext uri="{FF2B5EF4-FFF2-40B4-BE49-F238E27FC236}">
                <a16:creationId xmlns:a16="http://schemas.microsoft.com/office/drawing/2014/main" id="{61EEC187-187A-DB88-6BEA-61E40376D75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Tree>
    <p:extLst>
      <p:ext uri="{BB962C8B-B14F-4D97-AF65-F5344CB8AC3E}">
        <p14:creationId xmlns:p14="http://schemas.microsoft.com/office/powerpoint/2010/main" val="1815592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7BEFA3-903A-63FC-19B1-82E35BEBED01}"/>
              </a:ext>
            </a:extLst>
          </p:cNvPr>
          <p:cNvSpPr>
            <a:spLocks noGrp="1"/>
          </p:cNvSpPr>
          <p:nvPr>
            <p:ph type="title"/>
          </p:nvPr>
        </p:nvSpPr>
        <p:spPr/>
        <p:txBody>
          <a:bodyPr/>
          <a:lstStyle/>
          <a:p>
            <a:r>
              <a:rPr lang="it-IT" dirty="0">
                <a:latin typeface="Times New Roman" panose="02020603050405020304" pitchFamily="18" charset="0"/>
                <a:cs typeface="Times New Roman" panose="02020603050405020304" pitchFamily="18" charset="0"/>
              </a:rPr>
              <a:t>Saffo, fr. 98a-b Voigt</a:t>
            </a:r>
          </a:p>
        </p:txBody>
      </p:sp>
      <p:sp>
        <p:nvSpPr>
          <p:cNvPr id="3" name="Segnaposto contenuto 2">
            <a:extLst>
              <a:ext uri="{FF2B5EF4-FFF2-40B4-BE49-F238E27FC236}">
                <a16:creationId xmlns:a16="http://schemas.microsoft.com/office/drawing/2014/main" id="{6105E893-48D9-0AC5-44AE-1CE7AFC5ED63}"/>
              </a:ext>
            </a:extLst>
          </p:cNvPr>
          <p:cNvSpPr>
            <a:spLocks noGrp="1"/>
          </p:cNvSpPr>
          <p:nvPr>
            <p:ph idx="1"/>
          </p:nvPr>
        </p:nvSpPr>
        <p:spPr/>
        <p:txBody>
          <a:bodyPr/>
          <a:lstStyle/>
          <a:p>
            <a:pPr marL="0" indent="0" algn="just">
              <a:buNone/>
            </a:pPr>
            <a:r>
              <a:rPr lang="it-IT" dirty="0">
                <a:latin typeface="Times New Roman" panose="02020603050405020304" pitchFamily="18" charset="0"/>
                <a:cs typeface="Times New Roman" panose="02020603050405020304" pitchFamily="18" charset="0"/>
              </a:rPr>
              <a:t>Mia madre raccontava che nei giorni della sua giovinezza era già grande lusso per le ragazze l’annodare le chiome con un nastro rosso fuoco. Ma colei che ha capelli più biondi dei bagliori di una fiaccola sta meglio con il capo inghirlandato di fiori profumati appena colti. Tu poco fa m’hai chiesto una mitra di Sardi dai diversi colori: io non saprei però dove trovartela, o mia </a:t>
            </a:r>
            <a:r>
              <a:rPr lang="it-IT" dirty="0" err="1">
                <a:latin typeface="Times New Roman" panose="02020603050405020304" pitchFamily="18" charset="0"/>
                <a:cs typeface="Times New Roman" panose="02020603050405020304" pitchFamily="18" charset="0"/>
              </a:rPr>
              <a:t>Kleis</a:t>
            </a:r>
            <a:r>
              <a:rPr lang="it-IT" dirty="0">
                <a:latin typeface="Times New Roman" panose="02020603050405020304" pitchFamily="18" charset="0"/>
                <a:cs typeface="Times New Roman" panose="02020603050405020304" pitchFamily="18" charset="0"/>
              </a:rPr>
              <a:t>, la mitra variopinta; ma per l’uomo di Mitilene… se desideri avere, per ornarti, una mitra dai bei vari colori: troppi sono i ricordi che la città conserva dell’esilio dei </a:t>
            </a:r>
            <a:r>
              <a:rPr lang="it-IT" dirty="0" err="1">
                <a:latin typeface="Times New Roman" panose="02020603050405020304" pitchFamily="18" charset="0"/>
                <a:cs typeface="Times New Roman" panose="02020603050405020304" pitchFamily="18" charset="0"/>
              </a:rPr>
              <a:t>Cleattanidi</a:t>
            </a:r>
            <a:r>
              <a:rPr lang="it-IT" dirty="0">
                <a:latin typeface="Times New Roman" panose="02020603050405020304" pitchFamily="18" charset="0"/>
                <a:cs typeface="Times New Roman" panose="02020603050405020304" pitchFamily="18" charset="0"/>
              </a:rPr>
              <a:t>, orribile fu il modo in cui essi crollarono (trad. G. Nuzzo).</a:t>
            </a:r>
          </a:p>
        </p:txBody>
      </p:sp>
    </p:spTree>
    <p:extLst>
      <p:ext uri="{BB962C8B-B14F-4D97-AF65-F5344CB8AC3E}">
        <p14:creationId xmlns:p14="http://schemas.microsoft.com/office/powerpoint/2010/main" val="2075343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452F300-4861-6F18-DFDF-52A5F7C46527}"/>
              </a:ext>
            </a:extLst>
          </p:cNvPr>
          <p:cNvSpPr>
            <a:spLocks noGrp="1"/>
          </p:cNvSpPr>
          <p:nvPr>
            <p:ph type="title"/>
          </p:nvPr>
        </p:nvSpPr>
        <p:spPr/>
        <p:txBody>
          <a:bodyPr/>
          <a:lstStyle/>
          <a:p>
            <a:r>
              <a:rPr lang="it-IT" dirty="0">
                <a:latin typeface="Times New Roman" panose="02020603050405020304" pitchFamily="18" charset="0"/>
                <a:cs typeface="Times New Roman" panose="02020603050405020304" pitchFamily="18" charset="0"/>
              </a:rPr>
              <a:t>Saffo, fr. 1 Voigt (</a:t>
            </a:r>
            <a:r>
              <a:rPr lang="it-IT" i="1" dirty="0">
                <a:latin typeface="Times New Roman" panose="02020603050405020304" pitchFamily="18" charset="0"/>
                <a:cs typeface="Times New Roman" panose="02020603050405020304" pitchFamily="18" charset="0"/>
              </a:rPr>
              <a:t>Inno ad Afrodite</a:t>
            </a:r>
            <a:r>
              <a:rPr lang="it-IT" dirty="0">
                <a:latin typeface="Times New Roman" panose="02020603050405020304" pitchFamily="18" charset="0"/>
                <a:cs typeface="Times New Roman" panose="02020603050405020304" pitchFamily="18" charset="0"/>
              </a:rPr>
              <a:t>)</a:t>
            </a:r>
          </a:p>
        </p:txBody>
      </p:sp>
      <p:sp>
        <p:nvSpPr>
          <p:cNvPr id="3" name="Segnaposto contenuto 2">
            <a:extLst>
              <a:ext uri="{FF2B5EF4-FFF2-40B4-BE49-F238E27FC236}">
                <a16:creationId xmlns:a16="http://schemas.microsoft.com/office/drawing/2014/main" id="{F3DADDC4-4C86-558C-53FB-2878647722D0}"/>
              </a:ext>
            </a:extLst>
          </p:cNvPr>
          <p:cNvSpPr>
            <a:spLocks noGrp="1"/>
          </p:cNvSpPr>
          <p:nvPr>
            <p:ph idx="1"/>
          </p:nvPr>
        </p:nvSpPr>
        <p:spPr/>
        <p:txBody>
          <a:bodyPr>
            <a:normAutofit lnSpcReduction="10000"/>
          </a:bodyPr>
          <a:lstStyle/>
          <a:p>
            <a:pPr marL="0" indent="0">
              <a:buNone/>
            </a:pPr>
            <a:r>
              <a:rPr lang="el-GR" dirty="0">
                <a:latin typeface="Times New Roman" panose="02020603050405020304" pitchFamily="18" charset="0"/>
                <a:cs typeface="Times New Roman" panose="02020603050405020304" pitchFamily="18" charset="0"/>
              </a:rPr>
              <a:t>Ποικιλόθρον' ἀθανάτ' Αφρόδιτα,</a:t>
            </a:r>
          </a:p>
          <a:p>
            <a:pPr marL="0" indent="0">
              <a:buNone/>
            </a:pPr>
            <a:r>
              <a:rPr lang="el-GR" dirty="0">
                <a:latin typeface="Times New Roman" panose="02020603050405020304" pitchFamily="18" charset="0"/>
                <a:cs typeface="Times New Roman" panose="02020603050405020304" pitchFamily="18" charset="0"/>
              </a:rPr>
              <a:t>παῖ Δίος δολόπλοκε, λίσσομαί σε,</a:t>
            </a:r>
          </a:p>
          <a:p>
            <a:pPr marL="0" indent="0">
              <a:buNone/>
            </a:pPr>
            <a:r>
              <a:rPr lang="el-GR" dirty="0">
                <a:latin typeface="Times New Roman" panose="02020603050405020304" pitchFamily="18" charset="0"/>
                <a:cs typeface="Times New Roman" panose="02020603050405020304" pitchFamily="18" charset="0"/>
              </a:rPr>
              <a:t>μή μ' ἄσαισι μηδ' ὀνίαισι δάμνα,</a:t>
            </a:r>
          </a:p>
          <a:p>
            <a:pPr marL="0" indent="0">
              <a:buNone/>
            </a:pPr>
            <a:r>
              <a:rPr lang="el-GR" dirty="0">
                <a:latin typeface="Times New Roman" panose="02020603050405020304" pitchFamily="18" charset="0"/>
                <a:cs typeface="Times New Roman" panose="02020603050405020304" pitchFamily="18" charset="0"/>
              </a:rPr>
              <a:t>πότνια, θῦμον,</a:t>
            </a:r>
          </a:p>
          <a:p>
            <a:pPr marL="0" indent="0">
              <a:buNone/>
            </a:pPr>
            <a:endParaRPr lang="el-GR" dirty="0">
              <a:latin typeface="Times New Roman" panose="02020603050405020304" pitchFamily="18" charset="0"/>
              <a:cs typeface="Times New Roman" panose="02020603050405020304" pitchFamily="18" charset="0"/>
            </a:endParaRPr>
          </a:p>
          <a:p>
            <a:pPr marL="0" indent="0">
              <a:buNone/>
            </a:pPr>
            <a:r>
              <a:rPr lang="el-GR" dirty="0">
                <a:latin typeface="Times New Roman" panose="02020603050405020304" pitchFamily="18" charset="0"/>
                <a:cs typeface="Times New Roman" panose="02020603050405020304" pitchFamily="18" charset="0"/>
              </a:rPr>
              <a:t>ἀλλὰ τυίδ' ἔλθ', αἴ ποτα κἀτέρωτα</a:t>
            </a:r>
          </a:p>
          <a:p>
            <a:pPr marL="0" indent="0">
              <a:buNone/>
            </a:pPr>
            <a:r>
              <a:rPr lang="el-GR" dirty="0">
                <a:latin typeface="Times New Roman" panose="02020603050405020304" pitchFamily="18" charset="0"/>
                <a:cs typeface="Times New Roman" panose="02020603050405020304" pitchFamily="18" charset="0"/>
              </a:rPr>
              <a:t>τὰς ἔμας αὔδας ἀίοισα πήλοι</a:t>
            </a:r>
          </a:p>
          <a:p>
            <a:pPr marL="0" indent="0">
              <a:buNone/>
            </a:pPr>
            <a:r>
              <a:rPr lang="el-GR" dirty="0">
                <a:latin typeface="Times New Roman" panose="02020603050405020304" pitchFamily="18" charset="0"/>
                <a:cs typeface="Times New Roman" panose="02020603050405020304" pitchFamily="18" charset="0"/>
              </a:rPr>
              <a:t>ἔκλυες, πάτρος δὲ δόμον λίποισα</a:t>
            </a:r>
          </a:p>
          <a:p>
            <a:pPr marL="0" indent="0">
              <a:buNone/>
            </a:pPr>
            <a:r>
              <a:rPr lang="el-GR" dirty="0">
                <a:latin typeface="Times New Roman" panose="02020603050405020304" pitchFamily="18" charset="0"/>
                <a:cs typeface="Times New Roman" panose="02020603050405020304" pitchFamily="18" charset="0"/>
              </a:rPr>
              <a:t>χρύσιον ἦλθες</a:t>
            </a:r>
          </a:p>
          <a:p>
            <a:pPr marL="0" indent="0">
              <a:buNone/>
            </a:pPr>
            <a:endParaRPr lang="it-IT" dirty="0"/>
          </a:p>
        </p:txBody>
      </p:sp>
    </p:spTree>
    <p:extLst>
      <p:ext uri="{BB962C8B-B14F-4D97-AF65-F5344CB8AC3E}">
        <p14:creationId xmlns:p14="http://schemas.microsoft.com/office/powerpoint/2010/main" val="1209009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A1CB3CDF-BFE4-08F6-0538-4D8BD4AEF650}"/>
              </a:ext>
            </a:extLst>
          </p:cNvPr>
          <p:cNvSpPr>
            <a:spLocks noGrp="1"/>
          </p:cNvSpPr>
          <p:nvPr>
            <p:ph idx="1"/>
          </p:nvPr>
        </p:nvSpPr>
        <p:spPr>
          <a:xfrm>
            <a:off x="838200" y="294640"/>
            <a:ext cx="10515600" cy="6258560"/>
          </a:xfrm>
        </p:spPr>
        <p:txBody>
          <a:bodyPr>
            <a:normAutofit fontScale="92500" lnSpcReduction="20000"/>
          </a:bodyPr>
          <a:lstStyle/>
          <a:p>
            <a:pPr marL="0" indent="0">
              <a:buNone/>
            </a:pPr>
            <a:r>
              <a:rPr lang="el-GR" sz="3000" dirty="0">
                <a:latin typeface="Times New Roman" panose="02020603050405020304" pitchFamily="18" charset="0"/>
                <a:cs typeface="Times New Roman" panose="02020603050405020304" pitchFamily="18" charset="0"/>
              </a:rPr>
              <a:t>ἄρμ' ὐπασδεύξαισα, κάλοι δέ σ' ἆγον</a:t>
            </a:r>
          </a:p>
          <a:p>
            <a:pPr marL="0" indent="0">
              <a:buNone/>
            </a:pPr>
            <a:r>
              <a:rPr lang="el-GR" sz="3000" dirty="0">
                <a:latin typeface="Times New Roman" panose="02020603050405020304" pitchFamily="18" charset="0"/>
                <a:cs typeface="Times New Roman" panose="02020603050405020304" pitchFamily="18" charset="0"/>
              </a:rPr>
              <a:t>ὤκεες στροῦθοι περὶ γᾶς μελαίνας</a:t>
            </a:r>
          </a:p>
          <a:p>
            <a:pPr marL="0" indent="0">
              <a:buNone/>
            </a:pPr>
            <a:r>
              <a:rPr lang="el-GR" sz="3000" dirty="0">
                <a:latin typeface="Times New Roman" panose="02020603050405020304" pitchFamily="18" charset="0"/>
                <a:cs typeface="Times New Roman" panose="02020603050405020304" pitchFamily="18" charset="0"/>
              </a:rPr>
              <a:t>πύπνα δίννεντες πτέρ' ἀπ' ὠράνω</a:t>
            </a:r>
            <a:r>
              <a:rPr lang="it-IT" sz="3000" dirty="0">
                <a:latin typeface="Times New Roman" panose="02020603050405020304" pitchFamily="18" charset="0"/>
                <a:cs typeface="Times New Roman" panose="02020603050405020304" pitchFamily="18" charset="0"/>
              </a:rPr>
              <a:t> </a:t>
            </a:r>
            <a:r>
              <a:rPr lang="el-GR" sz="3000" dirty="0">
                <a:latin typeface="Times New Roman" panose="02020603050405020304" pitchFamily="18" charset="0"/>
                <a:cs typeface="Times New Roman" panose="02020603050405020304" pitchFamily="18" charset="0"/>
              </a:rPr>
              <a:t>αἴθε-</a:t>
            </a:r>
          </a:p>
          <a:p>
            <a:pPr marL="0" indent="0">
              <a:buNone/>
            </a:pPr>
            <a:r>
              <a:rPr lang="el-GR" sz="3000" dirty="0">
                <a:latin typeface="Times New Roman" panose="02020603050405020304" pitchFamily="18" charset="0"/>
                <a:cs typeface="Times New Roman" panose="02020603050405020304" pitchFamily="18" charset="0"/>
              </a:rPr>
              <a:t>ρος διὰ μέσσω.</a:t>
            </a:r>
          </a:p>
          <a:p>
            <a:pPr marL="0" indent="0">
              <a:buNone/>
            </a:pPr>
            <a:endParaRPr lang="el-GR" sz="3000" dirty="0">
              <a:latin typeface="Times New Roman" panose="02020603050405020304" pitchFamily="18" charset="0"/>
              <a:cs typeface="Times New Roman" panose="02020603050405020304" pitchFamily="18" charset="0"/>
            </a:endParaRPr>
          </a:p>
          <a:p>
            <a:pPr marL="0" indent="0">
              <a:buNone/>
            </a:pPr>
            <a:r>
              <a:rPr lang="el-GR" sz="3000" dirty="0">
                <a:latin typeface="Times New Roman" panose="02020603050405020304" pitchFamily="18" charset="0"/>
                <a:cs typeface="Times New Roman" panose="02020603050405020304" pitchFamily="18" charset="0"/>
              </a:rPr>
              <a:t>Αἶψα δ' ἐξίκοντο, σὺ δ', ὦ μάκαιρα,</a:t>
            </a:r>
          </a:p>
          <a:p>
            <a:pPr marL="0" indent="0">
              <a:buNone/>
            </a:pPr>
            <a:r>
              <a:rPr lang="el-GR" sz="3000" dirty="0">
                <a:latin typeface="Times New Roman" panose="02020603050405020304" pitchFamily="18" charset="0"/>
                <a:cs typeface="Times New Roman" panose="02020603050405020304" pitchFamily="18" charset="0"/>
              </a:rPr>
              <a:t>μειδιαίσαισ' ἀθανάτωι προσώπωι</a:t>
            </a:r>
          </a:p>
          <a:p>
            <a:pPr marL="0" indent="0">
              <a:buNone/>
            </a:pPr>
            <a:r>
              <a:rPr lang="el-GR" sz="3000" dirty="0">
                <a:latin typeface="Times New Roman" panose="02020603050405020304" pitchFamily="18" charset="0"/>
                <a:cs typeface="Times New Roman" panose="02020603050405020304" pitchFamily="18" charset="0"/>
              </a:rPr>
              <a:t>ἤρε' ὄττι δηὖτε πέπονθα κὤττι</a:t>
            </a:r>
          </a:p>
          <a:p>
            <a:pPr marL="0" indent="0">
              <a:buNone/>
            </a:pPr>
            <a:r>
              <a:rPr lang="el-GR" sz="3000" dirty="0">
                <a:latin typeface="Times New Roman" panose="02020603050405020304" pitchFamily="18" charset="0"/>
                <a:cs typeface="Times New Roman" panose="02020603050405020304" pitchFamily="18" charset="0"/>
              </a:rPr>
              <a:t>δηὖτε κάλημμι</a:t>
            </a:r>
          </a:p>
          <a:p>
            <a:pPr marL="0" indent="0">
              <a:buNone/>
            </a:pPr>
            <a:endParaRPr lang="el-GR" sz="3000" dirty="0">
              <a:latin typeface="Times New Roman" panose="02020603050405020304" pitchFamily="18" charset="0"/>
              <a:cs typeface="Times New Roman" panose="02020603050405020304" pitchFamily="18" charset="0"/>
            </a:endParaRPr>
          </a:p>
          <a:p>
            <a:pPr marL="0" indent="0">
              <a:buNone/>
            </a:pPr>
            <a:r>
              <a:rPr lang="el-GR" sz="3000" dirty="0">
                <a:latin typeface="Times New Roman" panose="02020603050405020304" pitchFamily="18" charset="0"/>
                <a:cs typeface="Times New Roman" panose="02020603050405020304" pitchFamily="18" charset="0"/>
              </a:rPr>
              <a:t>κὤττι μοι μάλιστα θέλω γένεσθαι</a:t>
            </a:r>
          </a:p>
          <a:p>
            <a:pPr marL="0" indent="0">
              <a:buNone/>
            </a:pPr>
            <a:r>
              <a:rPr lang="el-GR" sz="3000" dirty="0">
                <a:latin typeface="Times New Roman" panose="02020603050405020304" pitchFamily="18" charset="0"/>
                <a:cs typeface="Times New Roman" panose="02020603050405020304" pitchFamily="18" charset="0"/>
              </a:rPr>
              <a:t>μαινόλαι θύμωι· </a:t>
            </a:r>
            <a:r>
              <a:rPr lang="it-IT" sz="3000" dirty="0">
                <a:latin typeface="Times New Roman" panose="02020603050405020304" pitchFamily="18" charset="0"/>
                <a:cs typeface="Times New Roman" panose="02020603050405020304" pitchFamily="18" charset="0"/>
              </a:rPr>
              <a:t>«</a:t>
            </a:r>
            <a:r>
              <a:rPr lang="el-GR" sz="3000" dirty="0">
                <a:latin typeface="Times New Roman" panose="02020603050405020304" pitchFamily="18" charset="0"/>
                <a:cs typeface="Times New Roman" panose="02020603050405020304" pitchFamily="18" charset="0"/>
              </a:rPr>
              <a:t>τίνα δηὖτε πείθω</a:t>
            </a:r>
          </a:p>
          <a:p>
            <a:pPr marL="0" indent="0">
              <a:buNone/>
            </a:pPr>
            <a:r>
              <a:rPr lang="el-GR" sz="3000" dirty="0">
                <a:latin typeface="Times New Roman" panose="02020603050405020304" pitchFamily="18" charset="0"/>
                <a:cs typeface="Times New Roman" panose="02020603050405020304" pitchFamily="18" charset="0"/>
              </a:rPr>
              <a:t>ἄψ σ' ἄγην ἐς σὰν φιλότατα;τίς σ', ὦ</a:t>
            </a:r>
          </a:p>
          <a:p>
            <a:pPr marL="0" indent="0">
              <a:buNone/>
            </a:pPr>
            <a:r>
              <a:rPr lang="el-GR" sz="3000" dirty="0">
                <a:latin typeface="Times New Roman" panose="02020603050405020304" pitchFamily="18" charset="0"/>
                <a:cs typeface="Times New Roman" panose="02020603050405020304" pitchFamily="18" charset="0"/>
              </a:rPr>
              <a:t>Ψάπφ’</a:t>
            </a:r>
            <a:r>
              <a:rPr lang="it-IT" sz="3000" dirty="0">
                <a:latin typeface="Times New Roman" panose="02020603050405020304" pitchFamily="18" charset="0"/>
                <a:cs typeface="Times New Roman" panose="02020603050405020304" pitchFamily="18" charset="0"/>
              </a:rPr>
              <a:t>,</a:t>
            </a:r>
            <a:r>
              <a:rPr lang="el-GR" sz="3000" dirty="0">
                <a:latin typeface="Times New Roman" panose="02020603050405020304" pitchFamily="18" charset="0"/>
                <a:cs typeface="Times New Roman" panose="02020603050405020304" pitchFamily="18" charset="0"/>
              </a:rPr>
              <a:t> ἀδικήει·</a:t>
            </a:r>
          </a:p>
          <a:p>
            <a:pPr marL="0" indent="0">
              <a:buNone/>
            </a:pPr>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7735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F737E42-E3F1-9244-4C2D-3007B3E904C5}"/>
              </a:ext>
            </a:extLst>
          </p:cNvPr>
          <p:cNvSpPr>
            <a:spLocks noGrp="1"/>
          </p:cNvSpPr>
          <p:nvPr>
            <p:ph idx="1"/>
          </p:nvPr>
        </p:nvSpPr>
        <p:spPr>
          <a:xfrm>
            <a:off x="838200" y="162560"/>
            <a:ext cx="10515600" cy="6451600"/>
          </a:xfrm>
        </p:spPr>
        <p:txBody>
          <a:bodyPr/>
          <a:lstStyle/>
          <a:p>
            <a:pPr marL="0" indent="0">
              <a:buNone/>
            </a:pPr>
            <a:r>
              <a:rPr lang="el-GR" dirty="0">
                <a:latin typeface="Times New Roman" panose="02020603050405020304" pitchFamily="18" charset="0"/>
                <a:cs typeface="Times New Roman" panose="02020603050405020304" pitchFamily="18" charset="0"/>
              </a:rPr>
              <a:t>καὶ γὰρ αἰ φεύγει, ταχέως διώξει,</a:t>
            </a:r>
          </a:p>
          <a:p>
            <a:pPr marL="0" indent="0">
              <a:buNone/>
            </a:pPr>
            <a:r>
              <a:rPr lang="el-GR" dirty="0">
                <a:latin typeface="Times New Roman" panose="02020603050405020304" pitchFamily="18" charset="0"/>
                <a:cs typeface="Times New Roman" panose="02020603050405020304" pitchFamily="18" charset="0"/>
              </a:rPr>
              <a:t>αἰ δὲ δῶρα μὴ δέκετ',ἀλλὰ δώσει,</a:t>
            </a:r>
          </a:p>
          <a:p>
            <a:pPr marL="0" indent="0">
              <a:buNone/>
            </a:pPr>
            <a:r>
              <a:rPr lang="el-GR" dirty="0">
                <a:latin typeface="Times New Roman" panose="02020603050405020304" pitchFamily="18" charset="0"/>
                <a:cs typeface="Times New Roman" panose="02020603050405020304" pitchFamily="18" charset="0"/>
              </a:rPr>
              <a:t>αἰ δὲ μὴ φίλει, ταχέως φιλήσει</a:t>
            </a:r>
          </a:p>
          <a:p>
            <a:pPr marL="0" indent="0">
              <a:buNone/>
            </a:pPr>
            <a:r>
              <a:rPr lang="el-GR" dirty="0">
                <a:latin typeface="Times New Roman" panose="02020603050405020304" pitchFamily="18" charset="0"/>
                <a:cs typeface="Times New Roman" panose="02020603050405020304" pitchFamily="18" charset="0"/>
              </a:rPr>
              <a:t>κωὐκ ἐθέλοισα</a:t>
            </a:r>
            <a:r>
              <a:rPr lang="it-IT" dirty="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a:t>
            </a:r>
          </a:p>
          <a:p>
            <a:pPr marL="0" indent="0">
              <a:buNone/>
            </a:pPr>
            <a:endParaRPr lang="el-GR" dirty="0">
              <a:latin typeface="Times New Roman" panose="02020603050405020304" pitchFamily="18" charset="0"/>
              <a:cs typeface="Times New Roman" panose="02020603050405020304" pitchFamily="18" charset="0"/>
            </a:endParaRPr>
          </a:p>
          <a:p>
            <a:pPr marL="0" indent="0">
              <a:buNone/>
            </a:pPr>
            <a:r>
              <a:rPr lang="el-GR" dirty="0">
                <a:latin typeface="Times New Roman" panose="02020603050405020304" pitchFamily="18" charset="0"/>
                <a:cs typeface="Times New Roman" panose="02020603050405020304" pitchFamily="18" charset="0"/>
              </a:rPr>
              <a:t>Ἔλθε μοι καὶ νῦν, χαλέπαν δὲ λῦσον</a:t>
            </a:r>
          </a:p>
          <a:p>
            <a:pPr marL="0" indent="0">
              <a:buNone/>
            </a:pPr>
            <a:r>
              <a:rPr lang="el-GR" dirty="0">
                <a:latin typeface="Times New Roman" panose="02020603050405020304" pitchFamily="18" charset="0"/>
                <a:cs typeface="Times New Roman" panose="02020603050405020304" pitchFamily="18" charset="0"/>
              </a:rPr>
              <a:t>ἐκ μερίμναν, ὄσσα δέ μοι τέλεσσαι</a:t>
            </a:r>
          </a:p>
          <a:p>
            <a:pPr marL="0" indent="0">
              <a:buNone/>
            </a:pPr>
            <a:r>
              <a:rPr lang="el-GR" dirty="0">
                <a:latin typeface="Times New Roman" panose="02020603050405020304" pitchFamily="18" charset="0"/>
                <a:cs typeface="Times New Roman" panose="02020603050405020304" pitchFamily="18" charset="0"/>
              </a:rPr>
              <a:t>θῦμος ἰμέρρει, τέλεσον,σὺ δ' αὔτα</a:t>
            </a:r>
          </a:p>
          <a:p>
            <a:pPr marL="0" indent="0">
              <a:buNone/>
            </a:pPr>
            <a:r>
              <a:rPr lang="el-GR" dirty="0">
                <a:latin typeface="Times New Roman" panose="02020603050405020304" pitchFamily="18" charset="0"/>
                <a:cs typeface="Times New Roman" panose="02020603050405020304" pitchFamily="18" charset="0"/>
              </a:rPr>
              <a:t>σύμμαχος ἔσσο.</a:t>
            </a:r>
          </a:p>
          <a:p>
            <a:pPr marL="0" indent="0">
              <a:buNone/>
            </a:pPr>
            <a:endParaRPr lang="el-GR" dirty="0">
              <a:latin typeface="Times New Roman" panose="02020603050405020304" pitchFamily="18" charset="0"/>
              <a:cs typeface="Times New Roman" panose="02020603050405020304" pitchFamily="18" charset="0"/>
            </a:endParaRPr>
          </a:p>
          <a:p>
            <a:pPr marL="0" indent="0">
              <a:buNone/>
            </a:pPr>
            <a:endParaRPr lang="el-GR" dirty="0">
              <a:latin typeface="Times New Roman" panose="02020603050405020304" pitchFamily="18" charset="0"/>
              <a:cs typeface="Times New Roman" panose="02020603050405020304" pitchFamily="18" charset="0"/>
            </a:endParaRPr>
          </a:p>
          <a:p>
            <a:pPr marL="0" indent="0">
              <a:buNone/>
            </a:pPr>
            <a:endParaRPr lang="el-GR" dirty="0">
              <a:latin typeface="Times New Roman" panose="02020603050405020304" pitchFamily="18" charset="0"/>
              <a:cs typeface="Times New Roman" panose="02020603050405020304" pitchFamily="18" charset="0"/>
            </a:endParaRPr>
          </a:p>
          <a:p>
            <a:pPr marL="0" indent="0">
              <a:buNone/>
            </a:pPr>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4316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08FFBA8-84CF-105E-C782-0EF022F26E6D}"/>
              </a:ext>
            </a:extLst>
          </p:cNvPr>
          <p:cNvSpPr>
            <a:spLocks noGrp="1"/>
          </p:cNvSpPr>
          <p:nvPr>
            <p:ph idx="1"/>
          </p:nvPr>
        </p:nvSpPr>
        <p:spPr>
          <a:xfrm>
            <a:off x="838200" y="335280"/>
            <a:ext cx="10515600" cy="5841683"/>
          </a:xfrm>
        </p:spPr>
        <p:txBody>
          <a:bodyPr/>
          <a:lstStyle/>
          <a:p>
            <a:pPr marL="0" indent="0" algn="just">
              <a:buNone/>
            </a:pPr>
            <a:r>
              <a:rPr lang="it-IT" dirty="0">
                <a:latin typeface="Times New Roman" panose="02020603050405020304" pitchFamily="18" charset="0"/>
                <a:cs typeface="Times New Roman" panose="02020603050405020304" pitchFamily="18" charset="0"/>
              </a:rPr>
              <a:t>Immortale Afrodite dal trono variopinto, figlia di Zeus, tessitrice di inganni, ti prego, non soggiogarmi, signora, il cuore con affanni e pene, ma vieni qui, se già un’altra volta, udendo la mia voce da lontano, mi ascoltasti e venisti, lasciando la casa del padre, aggiogato un carro d’oro: belli ti guidavano i passeri veloci attraverso la nera terra, battendo fittamente le ali, giù dal cielo attraverso l’etere. Subito giunsero e tu, beata, sorridendo nel volto immortale, mi chiedesti che cosa di nuovo patissi e perché di nuovo ti chiamassi e che cosa volessi in particolare per me nel delirante animo: «chi ancora devo convincere in modo da condurlo di nuovo al tuo amore? Saffo, chi ti fa torto? Infatti, se fugge, presto inseguirà, se doni non accetta, ne darà invece, se </a:t>
            </a:r>
            <a:r>
              <a:rPr lang="it-IT">
                <a:latin typeface="Times New Roman" panose="02020603050405020304" pitchFamily="18" charset="0"/>
                <a:cs typeface="Times New Roman" panose="02020603050405020304" pitchFamily="18" charset="0"/>
              </a:rPr>
              <a:t>non ama, </a:t>
            </a:r>
            <a:r>
              <a:rPr lang="it-IT" dirty="0">
                <a:latin typeface="Times New Roman" panose="02020603050405020304" pitchFamily="18" charset="0"/>
                <a:cs typeface="Times New Roman" panose="02020603050405020304" pitchFamily="18" charset="0"/>
              </a:rPr>
              <a:t>presto amerà pur </a:t>
            </a:r>
            <a:r>
              <a:rPr lang="it-IT">
                <a:latin typeface="Times New Roman" panose="02020603050405020304" pitchFamily="18" charset="0"/>
                <a:cs typeface="Times New Roman" panose="02020603050405020304" pitchFamily="18" charset="0"/>
              </a:rPr>
              <a:t>non volendo». </a:t>
            </a:r>
            <a:r>
              <a:rPr lang="it-IT" dirty="0">
                <a:latin typeface="Times New Roman" panose="02020603050405020304" pitchFamily="18" charset="0"/>
                <a:cs typeface="Times New Roman" panose="02020603050405020304" pitchFamily="18" charset="0"/>
              </a:rPr>
              <a:t>Vieni a me anche adesso e liberami dai pesanti affanni e realizza ciò che il cuore desidera che si realizzi per me; tu stessa sii mia alleata.</a:t>
            </a:r>
          </a:p>
        </p:txBody>
      </p:sp>
    </p:spTree>
    <p:extLst>
      <p:ext uri="{BB962C8B-B14F-4D97-AF65-F5344CB8AC3E}">
        <p14:creationId xmlns:p14="http://schemas.microsoft.com/office/powerpoint/2010/main" val="288740113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319</TotalTime>
  <Words>519</Words>
  <Application>Microsoft Office PowerPoint</Application>
  <PresentationFormat>Widescreen</PresentationFormat>
  <Paragraphs>38</Paragraphs>
  <Slides>6</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6</vt:i4>
      </vt:variant>
    </vt:vector>
  </HeadingPairs>
  <TitlesOfParts>
    <vt:vector size="11" baseType="lpstr">
      <vt:lpstr>Arial</vt:lpstr>
      <vt:lpstr>Calibri</vt:lpstr>
      <vt:lpstr>Calibri Light</vt:lpstr>
      <vt:lpstr>Times New Roman</vt:lpstr>
      <vt:lpstr>Tema di Office</vt:lpstr>
      <vt:lpstr>Presentazione standard di PowerPoint</vt:lpstr>
      <vt:lpstr>Saffo, fr. 98a-b Voigt</vt:lpstr>
      <vt:lpstr>Saffo, fr. 1 Voigt (Inno ad Afrodite)</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tancredisg@gmail.com</dc:creator>
  <cp:lastModifiedBy>tancredisg@gmail.com</cp:lastModifiedBy>
  <cp:revision>1</cp:revision>
  <dcterms:created xsi:type="dcterms:W3CDTF">2023-02-28T10:59:53Z</dcterms:created>
  <dcterms:modified xsi:type="dcterms:W3CDTF">2023-02-28T16:19:26Z</dcterms:modified>
</cp:coreProperties>
</file>