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967D95-124E-4EF2-A837-736B04F6DBE1}" v="1" dt="2023-03-08T15:49:42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sg@gmail.com" userId="68f4d11238ebce53" providerId="LiveId" clId="{80967D95-124E-4EF2-A837-736B04F6DBE1}"/>
    <pc:docChg chg="undo custSel addSld modSld sldOrd">
      <pc:chgData name="tancredisg@gmail.com" userId="68f4d11238ebce53" providerId="LiveId" clId="{80967D95-124E-4EF2-A837-736B04F6DBE1}" dt="2023-03-09T11:27:10.334" v="1154" actId="20577"/>
      <pc:docMkLst>
        <pc:docMk/>
      </pc:docMkLst>
      <pc:sldChg chg="modSp mod">
        <pc:chgData name="tancredisg@gmail.com" userId="68f4d11238ebce53" providerId="LiveId" clId="{80967D95-124E-4EF2-A837-736B04F6DBE1}" dt="2023-03-09T10:07:10.636" v="432" actId="255"/>
        <pc:sldMkLst>
          <pc:docMk/>
          <pc:sldMk cId="2349161676" sldId="259"/>
        </pc:sldMkLst>
        <pc:spChg chg="mod">
          <ac:chgData name="tancredisg@gmail.com" userId="68f4d11238ebce53" providerId="LiveId" clId="{80967D95-124E-4EF2-A837-736B04F6DBE1}" dt="2023-03-09T10:07:10.636" v="432" actId="255"/>
          <ac:spMkLst>
            <pc:docMk/>
            <pc:sldMk cId="2349161676" sldId="259"/>
            <ac:spMk id="3" creationId="{6C3F1023-0735-D8AD-398B-CE7102208CF1}"/>
          </ac:spMkLst>
        </pc:spChg>
      </pc:sldChg>
      <pc:sldChg chg="addSp delSp modSp new mod ord setBg">
        <pc:chgData name="tancredisg@gmail.com" userId="68f4d11238ebce53" providerId="LiveId" clId="{80967D95-124E-4EF2-A837-736B04F6DBE1}" dt="2023-03-08T15:49:51.619" v="9" actId="27614"/>
        <pc:sldMkLst>
          <pc:docMk/>
          <pc:sldMk cId="1562906873" sldId="260"/>
        </pc:sldMkLst>
        <pc:spChg chg="del">
          <ac:chgData name="tancredisg@gmail.com" userId="68f4d11238ebce53" providerId="LiveId" clId="{80967D95-124E-4EF2-A837-736B04F6DBE1}" dt="2023-03-08T15:49:31.373" v="1" actId="21"/>
          <ac:spMkLst>
            <pc:docMk/>
            <pc:sldMk cId="1562906873" sldId="260"/>
            <ac:spMk id="2" creationId="{79DDFAC2-72C4-8672-9C5E-76BA802B9093}"/>
          </ac:spMkLst>
        </pc:spChg>
        <pc:spChg chg="del mod">
          <ac:chgData name="tancredisg@gmail.com" userId="68f4d11238ebce53" providerId="LiveId" clId="{80967D95-124E-4EF2-A837-736B04F6DBE1}" dt="2023-03-08T15:49:42.107" v="3"/>
          <ac:spMkLst>
            <pc:docMk/>
            <pc:sldMk cId="1562906873" sldId="260"/>
            <ac:spMk id="3" creationId="{3F528C12-A53F-FE2A-C6B9-C33374E1CC48}"/>
          </ac:spMkLst>
        </pc:spChg>
        <pc:spChg chg="add del">
          <ac:chgData name="tancredisg@gmail.com" userId="68f4d11238ebce53" providerId="LiveId" clId="{80967D95-124E-4EF2-A837-736B04F6DBE1}" dt="2023-03-08T15:49:47.555" v="5" actId="26606"/>
          <ac:spMkLst>
            <pc:docMk/>
            <pc:sldMk cId="1562906873" sldId="260"/>
            <ac:spMk id="9" creationId="{42A4FC2C-047E-45A5-965D-8E1E3BF09BC6}"/>
          </ac:spMkLst>
        </pc:spChg>
        <pc:spChg chg="add">
          <ac:chgData name="tancredisg@gmail.com" userId="68f4d11238ebce53" providerId="LiveId" clId="{80967D95-124E-4EF2-A837-736B04F6DBE1}" dt="2023-03-08T15:49:47.562" v="6" actId="26606"/>
          <ac:spMkLst>
            <pc:docMk/>
            <pc:sldMk cId="1562906873" sldId="260"/>
            <ac:spMk id="11" creationId="{B670DBD5-770C-4383-9F54-5B86E86BD5BB}"/>
          </ac:spMkLst>
        </pc:spChg>
        <pc:picChg chg="add mod">
          <ac:chgData name="tancredisg@gmail.com" userId="68f4d11238ebce53" providerId="LiveId" clId="{80967D95-124E-4EF2-A837-736B04F6DBE1}" dt="2023-03-08T15:49:51.619" v="9" actId="27614"/>
          <ac:picMkLst>
            <pc:docMk/>
            <pc:sldMk cId="1562906873" sldId="260"/>
            <ac:picMk id="4" creationId="{697CB414-C8BB-46C9-FE92-AA01BA4F7A54}"/>
          </ac:picMkLst>
        </pc:picChg>
      </pc:sldChg>
      <pc:sldChg chg="delSp modSp new mod">
        <pc:chgData name="tancredisg@gmail.com" userId="68f4d11238ebce53" providerId="LiveId" clId="{80967D95-124E-4EF2-A837-736B04F6DBE1}" dt="2023-03-09T11:27:10.334" v="1154" actId="20577"/>
        <pc:sldMkLst>
          <pc:docMk/>
          <pc:sldMk cId="2896668811" sldId="261"/>
        </pc:sldMkLst>
        <pc:spChg chg="del">
          <ac:chgData name="tancredisg@gmail.com" userId="68f4d11238ebce53" providerId="LiveId" clId="{80967D95-124E-4EF2-A837-736B04F6DBE1}" dt="2023-03-09T10:13:18.837" v="434" actId="21"/>
          <ac:spMkLst>
            <pc:docMk/>
            <pc:sldMk cId="2896668811" sldId="261"/>
            <ac:spMk id="2" creationId="{23AEFB9A-AE2A-C449-26A7-8F725A65DC69}"/>
          </ac:spMkLst>
        </pc:spChg>
        <pc:spChg chg="mod">
          <ac:chgData name="tancredisg@gmail.com" userId="68f4d11238ebce53" providerId="LiveId" clId="{80967D95-124E-4EF2-A837-736B04F6DBE1}" dt="2023-03-09T11:27:10.334" v="1154" actId="20577"/>
          <ac:spMkLst>
            <pc:docMk/>
            <pc:sldMk cId="2896668811" sldId="261"/>
            <ac:spMk id="3" creationId="{DAA6993D-FB7F-CE0E-9D7D-028321F152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0FCB9-F621-3C53-CC21-CC6136C78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23B6BC-CC8A-3032-E550-6370FE8DC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3E86F4-69D8-33F3-9E2D-08E4C820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5D62CE-16C7-7EBA-576C-2F55C782E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388B4D-0854-A718-642E-99FBE983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71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1FFA46-9AF1-4DBA-F054-BACA318A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A1A156-29A8-1BC0-1C92-C53AF655A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D00EA4-678E-1B4A-3FC9-7146FE20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9A4301-FA8E-5DEE-91A2-844547D9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19D0D0-C274-B08A-9AFF-A360B48A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19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5DE965E-4A62-5FD3-1675-19ED68FC6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AD14E5-0718-FC64-72C7-3A4308738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46F1ED-8DB0-B81E-712F-40878B353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C286AD-1A40-57C6-C772-B2413FEA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67F949-3B0A-D317-1C68-AF60A98F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10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57B36-3942-9ED4-AB2A-86ED9C29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B83908-C356-F1DA-B329-7A17B7923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78211B-68F1-756E-8886-D9561091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A75CA7-56CE-DCBC-D9F6-5C119080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E49E9F-DBFA-6627-8AED-8377E9837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129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7C8325-2041-66AF-DE6E-893556CE7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0EB8EF-5545-1B77-F2B0-8EAAFCF31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2A400D-44FC-2ED5-A6BC-68D5BE018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450083-6975-44C5-1ECF-B965EC59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03CE8B-40DD-24D1-1F71-5BE9A34B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68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0F2DD3-E24A-D32B-CF3A-747F7A8CF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CF9FDE-9EB2-F049-8E25-FCAF94D0A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40B4E5-3D18-AABE-69A7-AE5FB5A2E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E53908-26AD-4CFC-3623-92FB29331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7AC2D7-185B-E255-0F6A-E4711236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F7EA85-8957-D68F-2B7A-9EF952EB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251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19CD31-45EB-CC3B-7E35-FE744D455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BEDF2E-7959-034A-A0F4-C45A15E6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AE708A7-5138-9CA0-B6BD-3CF1862C0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0978F9D-8096-A637-7802-E81A6F24E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49830B7-B424-4DA5-3F19-3D6FB2F56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57CC9A6-0B74-2BCF-5112-B1A2D047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C7E958E-7F73-5244-CDB1-C5E03604B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B602995-F52D-35D5-7589-F9E71007F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53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2379E5-8B86-E374-4108-7067DC9B9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2F87373-3DB8-9BFC-EA77-06E283C4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A46EF44-38F0-82CB-1B25-C3A5B19D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8D5D7EC-A6D6-4962-D5E3-0F3D1FA7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10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0635636-E1E0-FE6C-37CD-14750298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F9252B1-CD6D-9F9E-826A-48BF502AD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040455-446F-F1FF-97E7-C2084712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70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FC5CF5-D643-0679-5114-1DD848FA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15FBA9-31D6-C138-4CB9-BAA02CAE4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763DB46-665C-A2D3-67CA-5ADCC2D2A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634EA8-967B-3702-84F1-8BF127AB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9799A1C-1479-BC71-5776-0491B22B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D73105-6002-FF44-16ED-DA378215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45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43E47-AEB3-FC25-CAC5-90CEAC6E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E3F80CB-C525-7CE1-E161-73095CCE8C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F4D536-E687-A46D-C046-046E64B91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DA9BFD-9AB4-8828-42F0-28770358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BE464E-8A7C-1457-4209-92D8B07A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65AE9D-4FAD-8C4D-D162-FE1862CD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71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D6772C8-77A1-36EA-1D3E-9FB6FD38F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0404FB-1702-4552-1571-8D45048FE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E6AB76-CD7A-962F-1611-2C64ED8473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E87F-9C34-4989-ABDD-4C4848EE454D}" type="datetimeFigureOut">
              <a:rPr lang="it-IT" smtClean="0"/>
              <a:t>09/03/2023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D47AD9-FBC9-CAE8-D6A1-6A3C1F6CB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DE7476-2662-46B3-540F-7694009B0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80594-B3F1-44C7-8B6B-607AC07E60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98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8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Segnaposto contenuto 3" descr="Immagine che contiene albero, esterni, natura, foresta&#10;&#10;Descrizione generata automaticamente">
            <a:extLst>
              <a:ext uri="{FF2B5EF4-FFF2-40B4-BE49-F238E27FC236}">
                <a16:creationId xmlns:a16="http://schemas.microsoft.com/office/drawing/2014/main" id="{697CB414-C8BB-46C9-FE92-AA01BA4F7A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68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6290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0A80C8-6101-E606-21D4-84542729E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Orazio,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III, 13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5BE2E0-4E0E-FE97-4371-320BBB96B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Bandusiae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splendidior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vitro,</a:t>
            </a: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dulci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mero non sine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floribus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cras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donaberis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haedo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turgida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cornibus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primis et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venerem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proelia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destinat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frustra: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gelidos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inficiet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tibi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rubro sanguine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rivos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lascivi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suboles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gregis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685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C3E289-3C17-315C-C8A4-9A508E2BC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160"/>
            <a:ext cx="10515600" cy="5912803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flagrantis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atrox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Caniculae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nescit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tangere, tu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frigus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amabile</a:t>
            </a: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fessis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vomere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tauris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praebes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pecori vago.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nobilium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quoque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fontium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dicente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cavis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inpositam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ilicem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saxis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loquaces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lymphae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desiliunt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788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3F1023-0735-D8AD-398B-CE7102208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440"/>
            <a:ext cx="10515600" cy="58315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fonte di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Bandusia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limpida come cristallo, avrai una libazione di vino, una ghirlanda di fiori, il sangue di un capretto d’un anno. Tu all’ombra scorri gelida e offri il rezzo ai bovi e ai greggi. Diventerai delle fonti nobili anche tu, poiché io canto le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quercie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 conservano la freschezza alle tue acque che scendono giù con un mormorio che sembra di parole (trad. G. Pascoli).</a:t>
            </a:r>
          </a:p>
        </p:txBody>
      </p:sp>
    </p:spTree>
    <p:extLst>
      <p:ext uri="{BB962C8B-B14F-4D97-AF65-F5344CB8AC3E}">
        <p14:creationId xmlns:p14="http://schemas.microsoft.com/office/powerpoint/2010/main" val="234916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A6993D-FB7F-CE0E-9D7D-028321F15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600"/>
            <a:ext cx="10515600" cy="5821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sorgente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Bandusia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più limpida del cristallo, degna di fiori e di vino soave, domani ti donerò un agnello cui la fronte gonfia dalle corna nascenti destini invano amori e battaglie. Invano, poiché questo figlio d’un gregge petulante tingerà di sangue vermiglio le tue onde gelide. L’ora molesta dell’avvampante canicola non riesce a raggiungerti e tu, ai tori sfiniti dall’aratro e al bestiame pascolante, offri un fresco delizioso. Diventeresti anche tu una fonte famosa se io cantassi dell’elce ritto sui sassi incavati dai quali 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scendon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tue acque mormorevoli (trad. C. </a:t>
            </a:r>
            <a:r>
              <a:rPr 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Pavese).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68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267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Orazio, Odi III, 13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Orazio, Odi III, 13</dc:title>
  <dc:creator>tancredisg@gmail.com</dc:creator>
  <cp:lastModifiedBy>tancredisg@gmail.com</cp:lastModifiedBy>
  <cp:revision>1</cp:revision>
  <dcterms:created xsi:type="dcterms:W3CDTF">2023-03-08T15:45:55Z</dcterms:created>
  <dcterms:modified xsi:type="dcterms:W3CDTF">2023-03-09T11:27:18Z</dcterms:modified>
</cp:coreProperties>
</file>