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4" r:id="rId7"/>
    <p:sldId id="262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AD50A1-54D4-4F10-9010-8655FFA44723}" v="1" dt="2023-03-15T18:28:35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credisg@gmail.com" userId="68f4d11238ebce53" providerId="LiveId" clId="{BFAD50A1-54D4-4F10-9010-8655FFA44723}"/>
    <pc:docChg chg="custSel addSld delSld modSld sldOrd">
      <pc:chgData name="tancredisg@gmail.com" userId="68f4d11238ebce53" providerId="LiveId" clId="{BFAD50A1-54D4-4F10-9010-8655FFA44723}" dt="2023-03-15T21:58:16.342" v="2791" actId="20577"/>
      <pc:docMkLst>
        <pc:docMk/>
      </pc:docMkLst>
      <pc:sldChg chg="del">
        <pc:chgData name="tancredisg@gmail.com" userId="68f4d11238ebce53" providerId="LiveId" clId="{BFAD50A1-54D4-4F10-9010-8655FFA44723}" dt="2023-03-15T17:47:01.162" v="1" actId="47"/>
        <pc:sldMkLst>
          <pc:docMk/>
          <pc:sldMk cId="3535499855" sldId="256"/>
        </pc:sldMkLst>
      </pc:sldChg>
      <pc:sldChg chg="modSp new mod">
        <pc:chgData name="tancredisg@gmail.com" userId="68f4d11238ebce53" providerId="LiveId" clId="{BFAD50A1-54D4-4F10-9010-8655FFA44723}" dt="2023-03-15T18:56:39.085" v="332" actId="20577"/>
        <pc:sldMkLst>
          <pc:docMk/>
          <pc:sldMk cId="1660753403" sldId="257"/>
        </pc:sldMkLst>
        <pc:spChg chg="mod">
          <ac:chgData name="tancredisg@gmail.com" userId="68f4d11238ebce53" providerId="LiveId" clId="{BFAD50A1-54D4-4F10-9010-8655FFA44723}" dt="2023-03-15T18:37:18.501" v="27" actId="114"/>
          <ac:spMkLst>
            <pc:docMk/>
            <pc:sldMk cId="1660753403" sldId="257"/>
            <ac:spMk id="2" creationId="{1DF87D44-FA50-2271-5E87-AFF1193BCBC9}"/>
          </ac:spMkLst>
        </pc:spChg>
        <pc:spChg chg="mod">
          <ac:chgData name="tancredisg@gmail.com" userId="68f4d11238ebce53" providerId="LiveId" clId="{BFAD50A1-54D4-4F10-9010-8655FFA44723}" dt="2023-03-15T18:56:39.085" v="332" actId="20577"/>
          <ac:spMkLst>
            <pc:docMk/>
            <pc:sldMk cId="1660753403" sldId="257"/>
            <ac:spMk id="3" creationId="{26C8D0C6-A0B1-E4CF-7821-E7D074B408FC}"/>
          </ac:spMkLst>
        </pc:spChg>
      </pc:sldChg>
      <pc:sldChg chg="addSp modSp new mod ord setBg">
        <pc:chgData name="tancredisg@gmail.com" userId="68f4d11238ebce53" providerId="LiveId" clId="{BFAD50A1-54D4-4F10-9010-8655FFA44723}" dt="2023-03-15T18:28:52.424" v="8" actId="27614"/>
        <pc:sldMkLst>
          <pc:docMk/>
          <pc:sldMk cId="3860346050" sldId="258"/>
        </pc:sldMkLst>
        <pc:spChg chg="add">
          <ac:chgData name="tancredisg@gmail.com" userId="68f4d11238ebce53" providerId="LiveId" clId="{BFAD50A1-54D4-4F10-9010-8655FFA44723}" dt="2023-03-15T18:28:38.516" v="5" actId="26606"/>
          <ac:spMkLst>
            <pc:docMk/>
            <pc:sldMk cId="3860346050" sldId="258"/>
            <ac:spMk id="7" creationId="{42A4FC2C-047E-45A5-965D-8E1E3BF09BC6}"/>
          </ac:spMkLst>
        </pc:spChg>
        <pc:picChg chg="add mod">
          <ac:chgData name="tancredisg@gmail.com" userId="68f4d11238ebce53" providerId="LiveId" clId="{BFAD50A1-54D4-4F10-9010-8655FFA44723}" dt="2023-03-15T18:28:52.424" v="8" actId="27614"/>
          <ac:picMkLst>
            <pc:docMk/>
            <pc:sldMk cId="3860346050" sldId="258"/>
            <ac:picMk id="2" creationId="{CEB44BB3-FDCC-CEDD-9794-B11172146670}"/>
          </ac:picMkLst>
        </pc:picChg>
      </pc:sldChg>
      <pc:sldChg chg="modSp new mod">
        <pc:chgData name="tancredisg@gmail.com" userId="68f4d11238ebce53" providerId="LiveId" clId="{BFAD50A1-54D4-4F10-9010-8655FFA44723}" dt="2023-03-15T19:04:50.291" v="359" actId="20577"/>
        <pc:sldMkLst>
          <pc:docMk/>
          <pc:sldMk cId="2116257029" sldId="259"/>
        </pc:sldMkLst>
        <pc:spChg chg="mod">
          <ac:chgData name="tancredisg@gmail.com" userId="68f4d11238ebce53" providerId="LiveId" clId="{BFAD50A1-54D4-4F10-9010-8655FFA44723}" dt="2023-03-15T19:03:48.186" v="353" actId="20577"/>
          <ac:spMkLst>
            <pc:docMk/>
            <pc:sldMk cId="2116257029" sldId="259"/>
            <ac:spMk id="2" creationId="{D5DB86A2-5802-BFD1-4461-5A5024E21CDF}"/>
          </ac:spMkLst>
        </pc:spChg>
        <pc:spChg chg="mod">
          <ac:chgData name="tancredisg@gmail.com" userId="68f4d11238ebce53" providerId="LiveId" clId="{BFAD50A1-54D4-4F10-9010-8655FFA44723}" dt="2023-03-15T19:04:50.291" v="359" actId="20577"/>
          <ac:spMkLst>
            <pc:docMk/>
            <pc:sldMk cId="2116257029" sldId="259"/>
            <ac:spMk id="3" creationId="{5D0ED71A-6F8C-3FBA-8A85-B16973188316}"/>
          </ac:spMkLst>
        </pc:spChg>
      </pc:sldChg>
      <pc:sldChg chg="delSp modSp new mod">
        <pc:chgData name="tancredisg@gmail.com" userId="68f4d11238ebce53" providerId="LiveId" clId="{BFAD50A1-54D4-4F10-9010-8655FFA44723}" dt="2023-03-15T19:05:24.590" v="367" actId="20577"/>
        <pc:sldMkLst>
          <pc:docMk/>
          <pc:sldMk cId="901990956" sldId="260"/>
        </pc:sldMkLst>
        <pc:spChg chg="del">
          <ac:chgData name="tancredisg@gmail.com" userId="68f4d11238ebce53" providerId="LiveId" clId="{BFAD50A1-54D4-4F10-9010-8655FFA44723}" dt="2023-03-15T19:04:59.392" v="361" actId="21"/>
          <ac:spMkLst>
            <pc:docMk/>
            <pc:sldMk cId="901990956" sldId="260"/>
            <ac:spMk id="2" creationId="{A9381F37-FEC9-6354-F7CB-572F4EDC2B2A}"/>
          </ac:spMkLst>
        </pc:spChg>
        <pc:spChg chg="mod">
          <ac:chgData name="tancredisg@gmail.com" userId="68f4d11238ebce53" providerId="LiveId" clId="{BFAD50A1-54D4-4F10-9010-8655FFA44723}" dt="2023-03-15T19:05:24.590" v="367" actId="20577"/>
          <ac:spMkLst>
            <pc:docMk/>
            <pc:sldMk cId="901990956" sldId="260"/>
            <ac:spMk id="3" creationId="{5CC04144-A832-2EF2-5300-1EE9E137F26E}"/>
          </ac:spMkLst>
        </pc:spChg>
      </pc:sldChg>
      <pc:sldChg chg="delSp modSp new mod">
        <pc:chgData name="tancredisg@gmail.com" userId="68f4d11238ebce53" providerId="LiveId" clId="{BFAD50A1-54D4-4F10-9010-8655FFA44723}" dt="2023-03-15T21:37:40.675" v="2131" actId="20577"/>
        <pc:sldMkLst>
          <pc:docMk/>
          <pc:sldMk cId="295229957" sldId="261"/>
        </pc:sldMkLst>
        <pc:spChg chg="del">
          <ac:chgData name="tancredisg@gmail.com" userId="68f4d11238ebce53" providerId="LiveId" clId="{BFAD50A1-54D4-4F10-9010-8655FFA44723}" dt="2023-03-15T19:05:34.313" v="369" actId="21"/>
          <ac:spMkLst>
            <pc:docMk/>
            <pc:sldMk cId="295229957" sldId="261"/>
            <ac:spMk id="2" creationId="{968A3F0D-D7FB-C5E7-0E49-EE6467F6D348}"/>
          </ac:spMkLst>
        </pc:spChg>
        <pc:spChg chg="mod">
          <ac:chgData name="tancredisg@gmail.com" userId="68f4d11238ebce53" providerId="LiveId" clId="{BFAD50A1-54D4-4F10-9010-8655FFA44723}" dt="2023-03-15T21:37:40.675" v="2131" actId="20577"/>
          <ac:spMkLst>
            <pc:docMk/>
            <pc:sldMk cId="295229957" sldId="261"/>
            <ac:spMk id="3" creationId="{E3BADFC2-21F5-E88F-FE28-4711A034C6CD}"/>
          </ac:spMkLst>
        </pc:spChg>
      </pc:sldChg>
      <pc:sldChg chg="modSp new mod">
        <pc:chgData name="tancredisg@gmail.com" userId="68f4d11238ebce53" providerId="LiveId" clId="{BFAD50A1-54D4-4F10-9010-8655FFA44723}" dt="2023-03-15T20:53:21.813" v="1356" actId="20577"/>
        <pc:sldMkLst>
          <pc:docMk/>
          <pc:sldMk cId="3580146783" sldId="262"/>
        </pc:sldMkLst>
        <pc:spChg chg="mod">
          <ac:chgData name="tancredisg@gmail.com" userId="68f4d11238ebce53" providerId="LiveId" clId="{BFAD50A1-54D4-4F10-9010-8655FFA44723}" dt="2023-03-15T20:49:41.445" v="1240" actId="20577"/>
          <ac:spMkLst>
            <pc:docMk/>
            <pc:sldMk cId="3580146783" sldId="262"/>
            <ac:spMk id="2" creationId="{E0C20E6E-1A00-53B5-37CE-B052F575F523}"/>
          </ac:spMkLst>
        </pc:spChg>
        <pc:spChg chg="mod">
          <ac:chgData name="tancredisg@gmail.com" userId="68f4d11238ebce53" providerId="LiveId" clId="{BFAD50A1-54D4-4F10-9010-8655FFA44723}" dt="2023-03-15T20:53:21.813" v="1356" actId="20577"/>
          <ac:spMkLst>
            <pc:docMk/>
            <pc:sldMk cId="3580146783" sldId="262"/>
            <ac:spMk id="3" creationId="{E4027C17-D5E8-EFAB-D8FB-A48CB321A7BC}"/>
          </ac:spMkLst>
        </pc:spChg>
      </pc:sldChg>
      <pc:sldChg chg="delSp modSp new mod">
        <pc:chgData name="tancredisg@gmail.com" userId="68f4d11238ebce53" providerId="LiveId" clId="{BFAD50A1-54D4-4F10-9010-8655FFA44723}" dt="2023-03-15T21:05:20.371" v="1719" actId="20577"/>
        <pc:sldMkLst>
          <pc:docMk/>
          <pc:sldMk cId="1087207242" sldId="263"/>
        </pc:sldMkLst>
        <pc:spChg chg="del">
          <ac:chgData name="tancredisg@gmail.com" userId="68f4d11238ebce53" providerId="LiveId" clId="{BFAD50A1-54D4-4F10-9010-8655FFA44723}" dt="2023-03-15T20:54:33.048" v="1358" actId="21"/>
          <ac:spMkLst>
            <pc:docMk/>
            <pc:sldMk cId="1087207242" sldId="263"/>
            <ac:spMk id="2" creationId="{BBD25FAB-C19A-8BE5-D92F-6C67DB2ED926}"/>
          </ac:spMkLst>
        </pc:spChg>
        <pc:spChg chg="mod">
          <ac:chgData name="tancredisg@gmail.com" userId="68f4d11238ebce53" providerId="LiveId" clId="{BFAD50A1-54D4-4F10-9010-8655FFA44723}" dt="2023-03-15T21:05:20.371" v="1719" actId="20577"/>
          <ac:spMkLst>
            <pc:docMk/>
            <pc:sldMk cId="1087207242" sldId="263"/>
            <ac:spMk id="3" creationId="{C97DFC0A-53D4-B5C4-523A-9D573D1F9CBB}"/>
          </ac:spMkLst>
        </pc:spChg>
      </pc:sldChg>
      <pc:sldChg chg="modSp new mod">
        <pc:chgData name="tancredisg@gmail.com" userId="68f4d11238ebce53" providerId="LiveId" clId="{BFAD50A1-54D4-4F10-9010-8655FFA44723}" dt="2023-03-15T21:58:16.342" v="2791" actId="20577"/>
        <pc:sldMkLst>
          <pc:docMk/>
          <pc:sldMk cId="313338908" sldId="264"/>
        </pc:sldMkLst>
        <pc:spChg chg="mod">
          <ac:chgData name="tancredisg@gmail.com" userId="68f4d11238ebce53" providerId="LiveId" clId="{BFAD50A1-54D4-4F10-9010-8655FFA44723}" dt="2023-03-15T21:53:36.526" v="2170" actId="20577"/>
          <ac:spMkLst>
            <pc:docMk/>
            <pc:sldMk cId="313338908" sldId="264"/>
            <ac:spMk id="2" creationId="{4052854E-264A-9778-0BC3-42BB411A86B9}"/>
          </ac:spMkLst>
        </pc:spChg>
        <pc:spChg chg="mod">
          <ac:chgData name="tancredisg@gmail.com" userId="68f4d11238ebce53" providerId="LiveId" clId="{BFAD50A1-54D4-4F10-9010-8655FFA44723}" dt="2023-03-15T21:58:16.342" v="2791" actId="20577"/>
          <ac:spMkLst>
            <pc:docMk/>
            <pc:sldMk cId="313338908" sldId="264"/>
            <ac:spMk id="3" creationId="{FD0AB965-CB85-2413-7FA3-FB1607F8905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E3425E-45A1-1798-B20B-4E0560F45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876ABBC-1074-44F5-AFAD-4819EF456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836874-C48C-6746-25B5-D2C442711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F040-100C-4627-A650-0EA7C2921DAB}" type="datetimeFigureOut">
              <a:rPr lang="it-IT" smtClean="0"/>
              <a:t>15/03/2023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654A88-F435-C71A-FB78-0B32B05A1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F61FC0-5E60-12EC-4856-9B1619C7D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F46F-C69D-40D3-8D8F-4A7EACA10B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275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2929DF-6F4B-DE66-932E-E639B6729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33D28D4-DEEA-25D8-9EA6-3268B78F8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B23820-0125-0AD6-7539-F77D8EDA3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F040-100C-4627-A650-0EA7C2921DAB}" type="datetimeFigureOut">
              <a:rPr lang="it-IT" smtClean="0"/>
              <a:t>15/03/2023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B3A6EF-8A4F-3FE6-7FE4-7716A5E5F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D620EF-E017-DFA3-5B4E-AD945BA34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F46F-C69D-40D3-8D8F-4A7EACA10B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0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D74D40C-FF29-0A72-9D24-745A4DD1E3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B1E020C-F750-18CB-D34B-FE3DEB37A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6D3680-ACC1-129F-CC17-832C21F6D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F040-100C-4627-A650-0EA7C2921DAB}" type="datetimeFigureOut">
              <a:rPr lang="it-IT" smtClean="0"/>
              <a:t>15/03/2023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3B8512-1BB6-9DC9-2439-3AE82A8F6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7B2BCD-6C7E-C510-9A02-C2449E31D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F46F-C69D-40D3-8D8F-4A7EACA10B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11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C1632B-C5B5-5DB5-6F47-CDB2132F4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02709E-25AD-8B18-1044-A6D9C2D46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B71726-0630-97B4-44CF-14377FA70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F040-100C-4627-A650-0EA7C2921DAB}" type="datetimeFigureOut">
              <a:rPr lang="it-IT" smtClean="0"/>
              <a:t>15/03/2023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F270AD-8830-BA42-FD73-374088461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DF9177-8CD6-1896-2191-D6C522FE3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F46F-C69D-40D3-8D8F-4A7EACA10B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346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452C24-88D8-857D-5C0B-DA4A3C547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89694FB-15E9-5389-BBE0-9F4B50160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F002A1-2564-D1B3-85D2-1A7E04799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F040-100C-4627-A650-0EA7C2921DAB}" type="datetimeFigureOut">
              <a:rPr lang="it-IT" smtClean="0"/>
              <a:t>15/03/2023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19E3DC-AF0B-7C05-946F-E97B5CFD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CEC298-2900-4ECE-F21A-BADCD1620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F46F-C69D-40D3-8D8F-4A7EACA10B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49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B3835D-FF66-612E-D99B-1B358B333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E5A545-0C2B-4B71-7C7E-F9A088D72A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EAB0236-48B7-388A-B3B0-BA2809EAB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02BA110-405B-DC58-2A9B-C7BCC1BC4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F040-100C-4627-A650-0EA7C2921DAB}" type="datetimeFigureOut">
              <a:rPr lang="it-IT" smtClean="0"/>
              <a:t>15/03/2023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4C9BFC6-94DF-16A4-E718-4996C30DB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969F7D-3697-A98D-FD66-F644B6FBC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F46F-C69D-40D3-8D8F-4A7EACA10B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28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50E6A4-9DD1-4851-5E87-C268B9E39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24FF20E-424D-194D-4CDC-35108FFD7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B9A8A76-9BE2-3EBF-9E60-3DE0DF26D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27C347E-C14B-8B4A-9E4D-08C096D1E1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033F43A-0826-2F8C-C0E9-1CD5AB97F7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3C60D9B-70D9-926C-F585-91830C4FF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F040-100C-4627-A650-0EA7C2921DAB}" type="datetimeFigureOut">
              <a:rPr lang="it-IT" smtClean="0"/>
              <a:t>15/03/2023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C7F5A0F-DE80-551D-0869-2D91B74E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DC67773-6A11-A5D6-0B65-8C5F10AB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F46F-C69D-40D3-8D8F-4A7EACA10B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06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56C5C0-0716-3CB2-BDB1-102180A22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7B678EE-AF2E-39F3-F7A2-6460AE61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F040-100C-4627-A650-0EA7C2921DAB}" type="datetimeFigureOut">
              <a:rPr lang="it-IT" smtClean="0"/>
              <a:t>15/03/2023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4E23449-B60E-2DED-D404-13A5202EF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C0DB011-50BD-C67E-F640-94EEAB91D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F46F-C69D-40D3-8D8F-4A7EACA10B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92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C8A4F51-301E-63B6-2DC2-80CF51E1B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F040-100C-4627-A650-0EA7C2921DAB}" type="datetimeFigureOut">
              <a:rPr lang="it-IT" smtClean="0"/>
              <a:t>15/03/2023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36B82D5-BEEC-921D-C9C1-38F766405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F65BF72-6D0B-3AA4-600A-D7357DE6A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F46F-C69D-40D3-8D8F-4A7EACA10B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569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4BA4F9-267D-7492-FCD7-7E1371FA9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A58674-C5AF-BFB2-888D-FBF24DA1D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B52D044-1EA9-CAF5-4939-A3F9B4902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083140-94B3-F016-8F0D-7BD1263C3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F040-100C-4627-A650-0EA7C2921DAB}" type="datetimeFigureOut">
              <a:rPr lang="it-IT" smtClean="0"/>
              <a:t>15/03/2023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511A93F-D1B4-2802-44F5-8156C4E99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7F30AA-2BB2-A31D-EFDD-6ED2494A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F46F-C69D-40D3-8D8F-4A7EACA10B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563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B5981D-DA76-1A73-9D24-64AB6B50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B04DC3B-D494-975D-D68F-562361587C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BD7637E-9D2E-494C-255E-0D7582864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00F40A-907A-ECCF-4D33-2AA2B123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F040-100C-4627-A650-0EA7C2921DAB}" type="datetimeFigureOut">
              <a:rPr lang="it-IT" smtClean="0"/>
              <a:t>15/03/2023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DBF80CF-E7CD-08E4-57EC-D3F662EA7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698F8D-97E7-8735-A188-6526CBD9B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6F46F-C69D-40D3-8D8F-4A7EACA10B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50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A7CE5EB-1B14-9F71-E004-4D4EBCE32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5688D9-A88A-D0B1-505B-FDFDB27D1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EBFA90-CE15-6856-47B5-A09600937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7F040-100C-4627-A650-0EA7C2921DAB}" type="datetimeFigureOut">
              <a:rPr lang="it-IT" smtClean="0"/>
              <a:t>15/03/2023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02F7DA-F9D6-B723-1028-C3FA46CB8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92841D-EBA7-F766-86E6-1ED7ACAEC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6F46F-C69D-40D3-8D8F-4A7EACA10B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287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 descr="Immagine che contiene testo, persona, aria aperta, persone&#10;&#10;Descrizione generata automaticamente">
            <a:extLst>
              <a:ext uri="{FF2B5EF4-FFF2-40B4-BE49-F238E27FC236}">
                <a16:creationId xmlns:a16="http://schemas.microsoft.com/office/drawing/2014/main" id="{CEB44BB3-FDCC-CEDD-9794-B111721466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33" b="3891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46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F87D44-FA50-2271-5E87-AFF1193BC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Ennio,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epitaffio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C8D0C6-A0B1-E4CF-7821-E7D074B40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Aspicite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Enni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hic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vestrum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panxit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maxima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patrum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Nemo me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lacrumis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decoret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funera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fletu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faxit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Volito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vivus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ora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virum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Guardate, cittadini, l’aspetto del ritratto del vecchio Ennio: questi celebrò le più grandi imprese dei vostri padri. Nessuno mi onori con le lacrime né celebri le esequie piangendo. Perché? Volo vivo sulle bocche degli uomini.</a:t>
            </a:r>
          </a:p>
        </p:txBody>
      </p:sp>
    </p:spTree>
    <p:extLst>
      <p:ext uri="{BB962C8B-B14F-4D97-AF65-F5344CB8AC3E}">
        <p14:creationId xmlns:p14="http://schemas.microsoft.com/office/powerpoint/2010/main" val="1660753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DB86A2-5802-BFD1-4461-5A5024E21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Orazio,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III, 30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0ED71A-6F8C-3FBA-8A85-B16973188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Exegi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monumentum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aere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perennius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regalique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situ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pyramidum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altius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quod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imber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edax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aquilo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impotens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diruere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aut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innumerabilis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annorum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fuga temporum.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omnis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moriar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multaque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pars mei</a:t>
            </a: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vitabit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Libitinam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ego postera</a:t>
            </a: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crescam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laude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recens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dum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Capitolium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scandet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tacita virgine pontifex.</a:t>
            </a:r>
          </a:p>
        </p:txBody>
      </p:sp>
    </p:spTree>
    <p:extLst>
      <p:ext uri="{BB962C8B-B14F-4D97-AF65-F5344CB8AC3E}">
        <p14:creationId xmlns:p14="http://schemas.microsoft.com/office/powerpoint/2010/main" val="2116257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C04144-A832-2EF2-5300-1EE9E137F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6240"/>
            <a:ext cx="10515600" cy="5780723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Dicar, qua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violens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obstrepit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Aufidus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qua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pauper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aquae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Daunus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agrestium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regnavit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populorum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ex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humili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princeps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Aeolium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carmen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Italos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deduxisse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modos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superbiam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quaesitam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meritis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mihi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Delphica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lauro cinge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volens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Melpomene,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comam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1990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BADFC2-21F5-E88F-FE28-4711A034C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6080"/>
            <a:ext cx="10515600" cy="57908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 innalzato un monumento più duraturo del bronzo e più alto della mole regale delle piramidi, che non la pioggia divoratrice, non il prepotente Aquilone o l’innumerevole serie degli anni e la fuga del tempo potrebbero distruggere. Non morirò interamente e gran parte di me eviterà la dea della morte; io continuerò a crescere giovane grazie alla lode dei posteri, finché il pontefice salirà sul Campidoglio con una silenziosa vergine. Dove strepita impetuoso l’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Aufido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dove Dauno, povero d’acqua, regnò su popoli contadini, si dirà che io, da umile potente, per primo ho intessuto un canto eolico in ritmi italici. Assumi l’orgoglio conquistato con i meriti e cingimi, benevola, con l’alloro di Delfi la chioma.</a:t>
            </a:r>
          </a:p>
        </p:txBody>
      </p:sp>
    </p:spTree>
    <p:extLst>
      <p:ext uri="{BB962C8B-B14F-4D97-AF65-F5344CB8AC3E}">
        <p14:creationId xmlns:p14="http://schemas.microsoft.com/office/powerpoint/2010/main" val="295229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52854E-264A-9778-0BC3-42BB411A8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Ovidio,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Metamorfosi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871-879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0AB965-CB85-2413-7FA3-FB1607F89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Ormai ho compiuto un’opera che né l’ira di Giove, né il fuoco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il ferro e </a:t>
            </a:r>
            <a:r>
              <a:rPr lang="it-IT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tempo che tutto corrode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potranno distruggere.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vorrà, venga pure quel giorno, che solo sul corpo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potere, e ponga fine al corso della mia vita incerta: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it-IT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parte migliore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me stesso </a:t>
            </a:r>
            <a:r>
              <a:rPr lang="it-IT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volerò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eterno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 oltre gli astri e il nome mio indelebile rimarrà.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ovunque su terre assoggettate si estende il potere di </a:t>
            </a:r>
            <a:r>
              <a:rPr lang="it-IT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gente mi leggerà e, se qualche verità è nel presentimento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dei poeti, di secolo in secolo per la mia fama vivrò (trad. M.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Ramous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38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C20E6E-1A00-53B5-37CE-B052F575F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William Shakespeare,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Sonetto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Shall I compare thee to a summer's day?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027C17-D5E8-EFAB-D8FB-A48CB321A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Dovrò paragonarti a un giorno d’estate?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 sei più amabile e più temperato: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rudi venti scuotono i diletti boccioli del maggio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l’affitto dell’estate ha durata troppo breve;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talvolta troppo caldo l’occhio del cielo splende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spesso l’oro del suo volto è offuscato;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ogni bellezza dalla bellezza prima o poi declina,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spogliata dal caso o dal mutevole corso della natura.</a:t>
            </a:r>
          </a:p>
        </p:txBody>
      </p:sp>
    </p:spTree>
    <p:extLst>
      <p:ext uri="{BB962C8B-B14F-4D97-AF65-F5344CB8AC3E}">
        <p14:creationId xmlns:p14="http://schemas.microsoft.com/office/powerpoint/2010/main" val="3580146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7DFC0A-53D4-B5C4-523A-9D573D1F9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5600"/>
            <a:ext cx="10515600" cy="5821363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la tua eterna estate non dovrà svanire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 perdere possesso di quella bellezza che è tua,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 la morte si vanterà che tu vaghi nella sua ombra,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in versi eterni </a:t>
            </a:r>
            <a:r>
              <a:rPr lang="it-IT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 crescerai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tempo.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Finché uomini respireranno e occhi vedranno,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 tanto vivrà questa poesia, e questa darà vita a te (trad. A. Serpieri). </a:t>
            </a:r>
          </a:p>
        </p:txBody>
      </p:sp>
    </p:spTree>
    <p:extLst>
      <p:ext uri="{BB962C8B-B14F-4D97-AF65-F5344CB8AC3E}">
        <p14:creationId xmlns:p14="http://schemas.microsoft.com/office/powerpoint/2010/main" val="10872072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576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Ennio, epitaffio</vt:lpstr>
      <vt:lpstr>Orazio, Odi III, 30</vt:lpstr>
      <vt:lpstr>Presentazione standard di PowerPoint</vt:lpstr>
      <vt:lpstr>Presentazione standard di PowerPoint</vt:lpstr>
      <vt:lpstr>Ovidio, Metamorfosi vv. 871-879</vt:lpstr>
      <vt:lpstr>William Shakespeare, Sonetto 18 (Shall I compare thee to a summer's day?)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tancredisg@gmail.com</dc:creator>
  <cp:lastModifiedBy>tancredisg@gmail.com</cp:lastModifiedBy>
  <cp:revision>1</cp:revision>
  <dcterms:created xsi:type="dcterms:W3CDTF">2023-03-15T17:46:32Z</dcterms:created>
  <dcterms:modified xsi:type="dcterms:W3CDTF">2023-03-15T21:58:16Z</dcterms:modified>
</cp:coreProperties>
</file>