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0" r:id="rId5"/>
    <p:sldId id="261" r:id="rId6"/>
    <p:sldId id="262" r:id="rId7"/>
    <p:sldId id="263" r:id="rId8"/>
    <p:sldId id="264" r:id="rId9"/>
    <p:sldId id="26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2B5A92FA-59F3-4F32-A56F-D27BBD77BC55}"/>
    <pc:docChg chg="custSel addSld modSld">
      <pc:chgData name="tancredisg@gmail.com" userId="68f4d11238ebce53" providerId="LiveId" clId="{2B5A92FA-59F3-4F32-A56F-D27BBD77BC55}" dt="2023-03-23T10:48:35.268" v="1920" actId="20577"/>
      <pc:docMkLst>
        <pc:docMk/>
      </pc:docMkLst>
      <pc:sldChg chg="modSp mod">
        <pc:chgData name="tancredisg@gmail.com" userId="68f4d11238ebce53" providerId="LiveId" clId="{2B5A92FA-59F3-4F32-A56F-D27BBD77BC55}" dt="2023-03-22T10:28:02.669" v="56" actId="20577"/>
        <pc:sldMkLst>
          <pc:docMk/>
          <pc:sldMk cId="2769680583" sldId="258"/>
        </pc:sldMkLst>
        <pc:spChg chg="mod">
          <ac:chgData name="tancredisg@gmail.com" userId="68f4d11238ebce53" providerId="LiveId" clId="{2B5A92FA-59F3-4F32-A56F-D27BBD77BC55}" dt="2023-03-22T10:28:02.669" v="56" actId="20577"/>
          <ac:spMkLst>
            <pc:docMk/>
            <pc:sldMk cId="2769680583" sldId="258"/>
            <ac:spMk id="3" creationId="{7EC55D78-A0BD-7C2F-8F66-610EEB4174AE}"/>
          </ac:spMkLst>
        </pc:spChg>
      </pc:sldChg>
      <pc:sldChg chg="modSp mod">
        <pc:chgData name="tancredisg@gmail.com" userId="68f4d11238ebce53" providerId="LiveId" clId="{2B5A92FA-59F3-4F32-A56F-D27BBD77BC55}" dt="2023-03-22T20:17:39.517" v="1031" actId="20577"/>
        <pc:sldMkLst>
          <pc:docMk/>
          <pc:sldMk cId="1235855043" sldId="262"/>
        </pc:sldMkLst>
        <pc:spChg chg="mod">
          <ac:chgData name="tancredisg@gmail.com" userId="68f4d11238ebce53" providerId="LiveId" clId="{2B5A92FA-59F3-4F32-A56F-D27BBD77BC55}" dt="2023-03-22T20:17:39.517" v="1031" actId="20577"/>
          <ac:spMkLst>
            <pc:docMk/>
            <pc:sldMk cId="1235855043" sldId="262"/>
            <ac:spMk id="3" creationId="{F5B6D5CF-20EB-BD0E-1104-44C520050947}"/>
          </ac:spMkLst>
        </pc:spChg>
      </pc:sldChg>
      <pc:sldChg chg="modSp mod">
        <pc:chgData name="tancredisg@gmail.com" userId="68f4d11238ebce53" providerId="LiveId" clId="{2B5A92FA-59F3-4F32-A56F-D27BBD77BC55}" dt="2023-03-22T20:17:55.454" v="1032" actId="255"/>
        <pc:sldMkLst>
          <pc:docMk/>
          <pc:sldMk cId="4121918492" sldId="263"/>
        </pc:sldMkLst>
        <pc:spChg chg="mod">
          <ac:chgData name="tancredisg@gmail.com" userId="68f4d11238ebce53" providerId="LiveId" clId="{2B5A92FA-59F3-4F32-A56F-D27BBD77BC55}" dt="2023-03-22T20:17:55.454" v="1032" actId="255"/>
          <ac:spMkLst>
            <pc:docMk/>
            <pc:sldMk cId="4121918492" sldId="263"/>
            <ac:spMk id="3" creationId="{7171503E-742F-7441-6B77-BF6D694462EC}"/>
          </ac:spMkLst>
        </pc:spChg>
      </pc:sldChg>
      <pc:sldChg chg="delSp modSp mod">
        <pc:chgData name="tancredisg@gmail.com" userId="68f4d11238ebce53" providerId="LiveId" clId="{2B5A92FA-59F3-4F32-A56F-D27BBD77BC55}" dt="2023-03-23T10:48:35.268" v="1920" actId="20577"/>
        <pc:sldMkLst>
          <pc:docMk/>
          <pc:sldMk cId="1411283766" sldId="264"/>
        </pc:sldMkLst>
        <pc:spChg chg="del">
          <ac:chgData name="tancredisg@gmail.com" userId="68f4d11238ebce53" providerId="LiveId" clId="{2B5A92FA-59F3-4F32-A56F-D27BBD77BC55}" dt="2023-03-22T09:20:23.546" v="0" actId="21"/>
          <ac:spMkLst>
            <pc:docMk/>
            <pc:sldMk cId="1411283766" sldId="264"/>
            <ac:spMk id="2" creationId="{B38B3029-A9F1-6113-3F18-5FFB4B652C40}"/>
          </ac:spMkLst>
        </pc:spChg>
        <pc:spChg chg="mod">
          <ac:chgData name="tancredisg@gmail.com" userId="68f4d11238ebce53" providerId="LiveId" clId="{2B5A92FA-59F3-4F32-A56F-D27BBD77BC55}" dt="2023-03-23T10:48:35.268" v="1920" actId="20577"/>
          <ac:spMkLst>
            <pc:docMk/>
            <pc:sldMk cId="1411283766" sldId="264"/>
            <ac:spMk id="3" creationId="{2714BC41-B52A-B7CA-31E1-45430F4D30D2}"/>
          </ac:spMkLst>
        </pc:spChg>
      </pc:sldChg>
      <pc:sldChg chg="delSp modSp new mod">
        <pc:chgData name="tancredisg@gmail.com" userId="68f4d11238ebce53" providerId="LiveId" clId="{2B5A92FA-59F3-4F32-A56F-D27BBD77BC55}" dt="2023-03-23T10:47:34.732" v="1888" actId="20577"/>
        <pc:sldMkLst>
          <pc:docMk/>
          <pc:sldMk cId="2710177987" sldId="265"/>
        </pc:sldMkLst>
        <pc:spChg chg="del">
          <ac:chgData name="tancredisg@gmail.com" userId="68f4d11238ebce53" providerId="LiveId" clId="{2B5A92FA-59F3-4F32-A56F-D27BBD77BC55}" dt="2023-03-22T13:43:05.377" v="858" actId="21"/>
          <ac:spMkLst>
            <pc:docMk/>
            <pc:sldMk cId="2710177987" sldId="265"/>
            <ac:spMk id="2" creationId="{1FFD6668-C333-C8A8-04F5-8B19B93E1A40}"/>
          </ac:spMkLst>
        </pc:spChg>
        <pc:spChg chg="mod">
          <ac:chgData name="tancredisg@gmail.com" userId="68f4d11238ebce53" providerId="LiveId" clId="{2B5A92FA-59F3-4F32-A56F-D27BBD77BC55}" dt="2023-03-23T10:47:34.732" v="1888" actId="20577"/>
          <ac:spMkLst>
            <pc:docMk/>
            <pc:sldMk cId="2710177987" sldId="265"/>
            <ac:spMk id="3" creationId="{6890643C-ADEB-8527-D81C-FD77CA5A10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7D3F0A-EF14-96A9-A5FD-9B57BD4959A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CE05B62-458B-827F-7482-63E77A985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6E6CB7B-D523-93A9-CA84-303F1A1B8AAB}"/>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7670DAD0-9408-939D-8F6B-4943D4F943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324A8F-24EF-99E0-979A-387B68F2370A}"/>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187725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50ED57-4196-D785-7EF9-77589570126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781DB06-D3AF-C95B-BF5B-176F4D4E3A3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92D09D-E21F-9B11-E823-87B8249DA247}"/>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128DC821-18DB-1E52-5BC2-1BDEAB1B800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277F47-6116-BBCF-7DFE-A61E01EA2E89}"/>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42603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48A81C4-0AEA-717D-D556-D1A4BC211BD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26BBE7C-020A-F583-F463-29121CF086F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BD6A3F9-205B-2A49-A7C0-436F8D17E8FC}"/>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45532911-4A87-EDDC-60BA-2CDE984595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70C60F-1416-51E0-AE6B-39194157A594}"/>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352344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19A143-C655-95E0-14C9-B1831EB8055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EC56A63-42AD-6AE0-150C-633491AAAFA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0D898A-842C-4A05-F4D5-6D6FB40AB655}"/>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822D1171-CE67-B22A-AC99-BC9730586C5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AA2291-9EB4-CCEA-DD9F-30234B09F2E0}"/>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2540475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9B2AA3-BD09-8DD1-B69B-5257EB68A6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D1A4E45-8284-3818-CD8B-1BDD77F612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D101AD3-17A1-F7BB-E0B2-7F3395343B9C}"/>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FD6A86E3-C7BD-4483-27F4-001674E5B76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80DFA19-C8CD-5DB8-5E5F-6CB55F605DD7}"/>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122944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EC1FD3-0458-DCD7-3521-B11BC25D8A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7B78F71-896A-E267-CF5A-F00B297ABFC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C579238-7FDF-F1A7-7B01-56596B4AD45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62A6B1E-758A-88BA-B6EF-ADDDEB004063}"/>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6" name="Segnaposto piè di pagina 5">
            <a:extLst>
              <a:ext uri="{FF2B5EF4-FFF2-40B4-BE49-F238E27FC236}">
                <a16:creationId xmlns:a16="http://schemas.microsoft.com/office/drawing/2014/main" id="{85E5B932-ED66-867B-0BB9-F9CFA1D868F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B3DE0D2-C7AF-B509-F53A-426B9CA2785C}"/>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301240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1DA08-110C-7B50-D76A-28A1CAA3E29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24CB1A7-CA83-B854-B8FC-F5F630BBF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F3DB00-B702-4974-2973-010B061C176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7402214-3974-F962-1061-B7DF00496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BFC98D1-22E8-98B6-0F58-81CB55880F2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288CF0D-45DE-F624-A0FF-2934E2BB6C65}"/>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8" name="Segnaposto piè di pagina 7">
            <a:extLst>
              <a:ext uri="{FF2B5EF4-FFF2-40B4-BE49-F238E27FC236}">
                <a16:creationId xmlns:a16="http://schemas.microsoft.com/office/drawing/2014/main" id="{F1A9576A-B775-E0C9-9744-5B6CD228F3A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7967B79-25F1-EFB4-6205-6D219C323139}"/>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47539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6E7596-8BF8-AA84-AA2F-8F3E84412FD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6C124EC-2315-2186-0018-C1FF476CD8BD}"/>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4" name="Segnaposto piè di pagina 3">
            <a:extLst>
              <a:ext uri="{FF2B5EF4-FFF2-40B4-BE49-F238E27FC236}">
                <a16:creationId xmlns:a16="http://schemas.microsoft.com/office/drawing/2014/main" id="{C996F76A-D5F1-2EE9-C8BF-147BD4CD18F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9A93D3C7-C2D1-3B8F-48D2-452958E03745}"/>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164823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FFAF233-8781-44EB-4CFF-5DCC44EF7CD2}"/>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3" name="Segnaposto piè di pagina 2">
            <a:extLst>
              <a:ext uri="{FF2B5EF4-FFF2-40B4-BE49-F238E27FC236}">
                <a16:creationId xmlns:a16="http://schemas.microsoft.com/office/drawing/2014/main" id="{50614E73-3720-48A4-2A5F-39C36D09798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77F1E50-000F-335C-6D66-4F503141B527}"/>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2977751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9D670-8063-5B02-7C69-4580A5791A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617C4C-85E2-E2F9-3FD2-A584D6EB40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0A3BC08-E8C8-B3E6-614E-9DA8FAEC28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E051F53-B0AA-DFD4-64B0-CD9BCECAE0CC}"/>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6" name="Segnaposto piè di pagina 5">
            <a:extLst>
              <a:ext uri="{FF2B5EF4-FFF2-40B4-BE49-F238E27FC236}">
                <a16:creationId xmlns:a16="http://schemas.microsoft.com/office/drawing/2014/main" id="{5FE97E8D-89D9-306D-B1AB-3CE6A9BC5D2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268AF8-5CB9-A638-F054-6FE2AB89E51B}"/>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101875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39B243-831E-EC66-9687-9A96DB6765C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7440269-DF9B-FFAF-F5CA-FD202062EC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8A1A5CB-E09E-24DB-F584-165570143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9CD5D6F-BB4D-97A6-821C-66D5488C9111}"/>
              </a:ext>
            </a:extLst>
          </p:cNvPr>
          <p:cNvSpPr>
            <a:spLocks noGrp="1"/>
          </p:cNvSpPr>
          <p:nvPr>
            <p:ph type="dt" sz="half" idx="10"/>
          </p:nvPr>
        </p:nvSpPr>
        <p:spPr/>
        <p:txBody>
          <a:bodyPr/>
          <a:lstStyle/>
          <a:p>
            <a:fld id="{2BBE839B-B68F-4596-8B9F-A635DB364762}" type="datetimeFigureOut">
              <a:rPr lang="it-IT" smtClean="0"/>
              <a:t>22/03/2023</a:t>
            </a:fld>
            <a:endParaRPr lang="it-IT"/>
          </a:p>
        </p:txBody>
      </p:sp>
      <p:sp>
        <p:nvSpPr>
          <p:cNvPr id="6" name="Segnaposto piè di pagina 5">
            <a:extLst>
              <a:ext uri="{FF2B5EF4-FFF2-40B4-BE49-F238E27FC236}">
                <a16:creationId xmlns:a16="http://schemas.microsoft.com/office/drawing/2014/main" id="{E12AA405-BA2F-0458-18EB-172520E507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A7405BA-8936-1CB0-359D-6D357387EB10}"/>
              </a:ext>
            </a:extLst>
          </p:cNvPr>
          <p:cNvSpPr>
            <a:spLocks noGrp="1"/>
          </p:cNvSpPr>
          <p:nvPr>
            <p:ph type="sldNum" sz="quarter" idx="12"/>
          </p:nvPr>
        </p:nvSpPr>
        <p:spPr/>
        <p:txBody>
          <a:bodyPr/>
          <a:lstStyle/>
          <a:p>
            <a:fld id="{00256A0A-E25C-476A-850D-087A15081D27}" type="slidenum">
              <a:rPr lang="it-IT" smtClean="0"/>
              <a:t>‹N›</a:t>
            </a:fld>
            <a:endParaRPr lang="it-IT"/>
          </a:p>
        </p:txBody>
      </p:sp>
    </p:spTree>
    <p:extLst>
      <p:ext uri="{BB962C8B-B14F-4D97-AF65-F5344CB8AC3E}">
        <p14:creationId xmlns:p14="http://schemas.microsoft.com/office/powerpoint/2010/main" val="858361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E2FC48A-4158-5348-4A07-7DE691DF92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E047B4-E1D8-045A-3821-44E98DF894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4666A68-A353-C11D-D31D-3742466A8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BE839B-B68F-4596-8B9F-A635DB364762}" type="datetimeFigureOut">
              <a:rPr lang="it-IT" smtClean="0"/>
              <a:t>22/03/2023</a:t>
            </a:fld>
            <a:endParaRPr lang="it-IT"/>
          </a:p>
        </p:txBody>
      </p:sp>
      <p:sp>
        <p:nvSpPr>
          <p:cNvPr id="5" name="Segnaposto piè di pagina 4">
            <a:extLst>
              <a:ext uri="{FF2B5EF4-FFF2-40B4-BE49-F238E27FC236}">
                <a16:creationId xmlns:a16="http://schemas.microsoft.com/office/drawing/2014/main" id="{187DEA20-B596-003C-0E19-FC8DCB2046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636B3F8-1CCA-330E-CFDF-1093E3F73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56A0A-E25C-476A-850D-087A15081D27}" type="slidenum">
              <a:rPr lang="it-IT" smtClean="0"/>
              <a:t>‹N›</a:t>
            </a:fld>
            <a:endParaRPr lang="it-IT"/>
          </a:p>
        </p:txBody>
      </p:sp>
    </p:spTree>
    <p:extLst>
      <p:ext uri="{BB962C8B-B14F-4D97-AF65-F5344CB8AC3E}">
        <p14:creationId xmlns:p14="http://schemas.microsoft.com/office/powerpoint/2010/main" val="214049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AE9F3A-CCE5-EC80-1E19-925F65460492}"/>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a:t>
            </a:r>
            <a:r>
              <a:rPr lang="it-IT" dirty="0">
                <a:latin typeface="Times New Roman" panose="02020603050405020304" pitchFamily="18" charset="0"/>
                <a:cs typeface="Times New Roman" panose="02020603050405020304" pitchFamily="18" charset="0"/>
              </a:rPr>
              <a:t> III, 26</a:t>
            </a:r>
          </a:p>
        </p:txBody>
      </p:sp>
      <p:sp>
        <p:nvSpPr>
          <p:cNvPr id="3" name="Segnaposto contenuto 2">
            <a:extLst>
              <a:ext uri="{FF2B5EF4-FFF2-40B4-BE49-F238E27FC236}">
                <a16:creationId xmlns:a16="http://schemas.microsoft.com/office/drawing/2014/main" id="{0E9085B1-2E7A-782C-C04A-D670D5F6ABAF}"/>
              </a:ext>
            </a:extLst>
          </p:cNvPr>
          <p:cNvSpPr>
            <a:spLocks noGrp="1"/>
          </p:cNvSpPr>
          <p:nvPr>
            <p:ph idx="1"/>
          </p:nvPr>
        </p:nvSpPr>
        <p:spPr/>
        <p:txBody>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Sono vissuto fino a poco fa adatto alle ragazze e ho militato non senza gloria; ora le armi e la cetra che ha finito di combattere terrà questa parete, che protegge il fianco sinistro di Venere marina. Qui, mettete qui le torce luminose e gli archi minacciosi e le leve per forzare porte ostili…</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12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05526A4B-184C-E797-F681-667C8A729FF3}"/>
              </a:ext>
            </a:extLst>
          </p:cNvPr>
          <p:cNvSpPr>
            <a:spLocks noGrp="1"/>
          </p:cNvSpPr>
          <p:nvPr>
            <p:ph idx="1"/>
          </p:nvPr>
        </p:nvSpPr>
        <p:spPr>
          <a:xfrm>
            <a:off x="640080" y="2872899"/>
            <a:ext cx="4243589" cy="3320668"/>
          </a:xfrm>
        </p:spPr>
        <p:txBody>
          <a:bodyPr>
            <a:normAutofit/>
          </a:bodyPr>
          <a:lstStyle/>
          <a:p>
            <a:pPr marL="0" indent="0">
              <a:buNone/>
            </a:pPr>
            <a:r>
              <a:rPr lang="en-US" sz="3200" dirty="0" err="1">
                <a:latin typeface="Times New Roman" panose="02020603050405020304" pitchFamily="18" charset="0"/>
                <a:cs typeface="Times New Roman" panose="02020603050405020304" pitchFamily="18" charset="0"/>
              </a:rPr>
              <a:t>Ligurino</a:t>
            </a:r>
            <a:r>
              <a:rPr lang="en-US" sz="3200" dirty="0">
                <a:latin typeface="Times New Roman" panose="02020603050405020304" pitchFamily="18" charset="0"/>
                <a:cs typeface="Times New Roman" panose="02020603050405020304" pitchFamily="18" charset="0"/>
              </a:rPr>
              <a:t> &gt; </a:t>
            </a:r>
            <a:r>
              <a:rPr lang="en-US" sz="3200" dirty="0" err="1">
                <a:latin typeface="Times New Roman" panose="02020603050405020304" pitchFamily="18" charset="0"/>
                <a:cs typeface="Times New Roman" panose="02020603050405020304" pitchFamily="18" charset="0"/>
              </a:rPr>
              <a:t>Cicno</a:t>
            </a:r>
            <a:r>
              <a:rPr lang="en-US" sz="3200" dirty="0">
                <a:latin typeface="Times New Roman" panose="02020603050405020304" pitchFamily="18" charset="0"/>
                <a:cs typeface="Times New Roman" panose="02020603050405020304" pitchFamily="18" charset="0"/>
              </a:rPr>
              <a:t>, re </a:t>
            </a:r>
            <a:r>
              <a:rPr lang="en-US" sz="3200" dirty="0" err="1">
                <a:latin typeface="Times New Roman" panose="02020603050405020304" pitchFamily="18" charset="0"/>
                <a:cs typeface="Times New Roman" panose="02020603050405020304" pitchFamily="18" charset="0"/>
              </a:rPr>
              <a:t>dei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Liguri</a:t>
            </a:r>
            <a:endParaRPr lang="en-US" sz="3200" dirty="0">
              <a:latin typeface="Times New Roman" panose="02020603050405020304" pitchFamily="18" charset="0"/>
              <a:cs typeface="Times New Roman" panose="02020603050405020304" pitchFamily="18" charset="0"/>
            </a:endParaRPr>
          </a:p>
        </p:txBody>
      </p:sp>
      <p:pic>
        <p:nvPicPr>
          <p:cNvPr id="4" name="Segnaposto contenuto 3">
            <a:extLst>
              <a:ext uri="{FF2B5EF4-FFF2-40B4-BE49-F238E27FC236}">
                <a16:creationId xmlns:a16="http://schemas.microsoft.com/office/drawing/2014/main" id="{1D170C02-F1CA-C7E5-6175-2418965995C7}"/>
              </a:ext>
            </a:extLst>
          </p:cNvPr>
          <p:cNvPicPr>
            <a:picLocks noChangeAspect="1"/>
          </p:cNvPicPr>
          <p:nvPr/>
        </p:nvPicPr>
        <p:blipFill rotWithShape="1">
          <a:blip r:embed="rId2"/>
          <a:srcRect l="24889" r="1969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68013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CD6159-1CE4-A868-A69A-89FECB806DFE}"/>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 </a:t>
            </a:r>
            <a:r>
              <a:rPr lang="it-IT" dirty="0">
                <a:latin typeface="Times New Roman" panose="02020603050405020304" pitchFamily="18" charset="0"/>
                <a:cs typeface="Times New Roman" panose="02020603050405020304" pitchFamily="18" charset="0"/>
              </a:rPr>
              <a:t>IV, 1</a:t>
            </a:r>
          </a:p>
        </p:txBody>
      </p:sp>
      <p:sp>
        <p:nvSpPr>
          <p:cNvPr id="3" name="Segnaposto contenuto 2">
            <a:extLst>
              <a:ext uri="{FF2B5EF4-FFF2-40B4-BE49-F238E27FC236}">
                <a16:creationId xmlns:a16="http://schemas.microsoft.com/office/drawing/2014/main" id="{7EC55D78-A0BD-7C2F-8F66-610EEB4174AE}"/>
              </a:ext>
            </a:extLst>
          </p:cNvPr>
          <p:cNvSpPr>
            <a:spLocks noGrp="1"/>
          </p:cNvSpPr>
          <p:nvPr>
            <p:ph idx="1"/>
          </p:nvPr>
        </p:nvSpPr>
        <p:spPr/>
        <p:txBody>
          <a:bodyPr>
            <a:normAutofit lnSpcReduction="10000"/>
          </a:bodyPr>
          <a:lstStyle/>
          <a:p>
            <a:pPr marL="0" indent="0">
              <a:buNone/>
            </a:pPr>
            <a:r>
              <a:rPr lang="it-IT" dirty="0" err="1">
                <a:latin typeface="Times New Roman" panose="02020603050405020304" pitchFamily="18" charset="0"/>
                <a:cs typeface="Times New Roman" panose="02020603050405020304" pitchFamily="18" charset="0"/>
              </a:rPr>
              <a:t>Intermissa</a:t>
            </a:r>
            <a:r>
              <a:rPr lang="it-IT" dirty="0">
                <a:latin typeface="Times New Roman" panose="02020603050405020304" pitchFamily="18" charset="0"/>
                <a:cs typeface="Times New Roman" panose="02020603050405020304" pitchFamily="18" charset="0"/>
              </a:rPr>
              <a:t>, Venus, </a:t>
            </a:r>
            <a:r>
              <a:rPr lang="it-IT" dirty="0" err="1">
                <a:latin typeface="Times New Roman" panose="02020603050405020304" pitchFamily="18" charset="0"/>
                <a:cs typeface="Times New Roman" panose="02020603050405020304" pitchFamily="18" charset="0"/>
              </a:rPr>
              <a:t>diu</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rursus</a:t>
            </a:r>
            <a:r>
              <a:rPr lang="it-IT" dirty="0">
                <a:latin typeface="Times New Roman" panose="02020603050405020304" pitchFamily="18" charset="0"/>
                <a:cs typeface="Times New Roman" panose="02020603050405020304" pitchFamily="18" charset="0"/>
              </a:rPr>
              <a:t> bella </a:t>
            </a:r>
            <a:r>
              <a:rPr lang="it-IT" dirty="0" err="1">
                <a:latin typeface="Times New Roman" panose="02020603050405020304" pitchFamily="18" charset="0"/>
                <a:cs typeface="Times New Roman" panose="02020603050405020304" pitchFamily="18" charset="0"/>
              </a:rPr>
              <a:t>moves</a:t>
            </a:r>
            <a:r>
              <a:rPr lang="it-IT" dirty="0">
                <a:latin typeface="Times New Roman" panose="02020603050405020304" pitchFamily="18" charset="0"/>
                <a:cs typeface="Times New Roman" panose="02020603050405020304" pitchFamily="18" charset="0"/>
              </a:rPr>
              <a:t>? parce, </a:t>
            </a:r>
            <a:r>
              <a:rPr lang="it-IT" dirty="0" err="1">
                <a:latin typeface="Times New Roman" panose="02020603050405020304" pitchFamily="18" charset="0"/>
                <a:cs typeface="Times New Roman" panose="02020603050405020304" pitchFamily="18" charset="0"/>
              </a:rPr>
              <a:t>precor</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precor</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Non sum </a:t>
            </a:r>
            <a:r>
              <a:rPr lang="it-IT" dirty="0" err="1">
                <a:latin typeface="Times New Roman" panose="02020603050405020304" pitchFamily="18" charset="0"/>
                <a:cs typeface="Times New Roman" panose="02020603050405020304" pitchFamily="18" charset="0"/>
              </a:rPr>
              <a:t>qualis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eram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bonae</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sub regno </a:t>
            </a:r>
            <a:r>
              <a:rPr lang="it-IT" dirty="0" err="1">
                <a:latin typeface="Times New Roman" panose="02020603050405020304" pitchFamily="18" charset="0"/>
                <a:cs typeface="Times New Roman" panose="02020603050405020304" pitchFamily="18" charset="0"/>
              </a:rPr>
              <a:t>Cinarae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Desine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dulcium</a:t>
            </a:r>
            <a:endParaRPr lang="it-IT"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mater </a:t>
            </a:r>
            <a:r>
              <a:rPr lang="it-IT" dirty="0" err="1">
                <a:latin typeface="Times New Roman" panose="02020603050405020304" pitchFamily="18" charset="0"/>
                <a:cs typeface="Times New Roman" panose="02020603050405020304" pitchFamily="18" charset="0"/>
              </a:rPr>
              <a:t>saeva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Cupidinum</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circa lustra </a:t>
            </a:r>
            <a:r>
              <a:rPr lang="it-IT" dirty="0" err="1">
                <a:latin typeface="Times New Roman" panose="02020603050405020304" pitchFamily="18" charset="0"/>
                <a:cs typeface="Times New Roman" panose="02020603050405020304" pitchFamily="18" charset="0"/>
              </a:rPr>
              <a:t>decem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flectere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mollibus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durum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imperiis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abi</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quo </a:t>
            </a:r>
            <a:r>
              <a:rPr lang="it-IT" dirty="0" err="1">
                <a:latin typeface="Times New Roman" panose="02020603050405020304" pitchFamily="18" charset="0"/>
                <a:cs typeface="Times New Roman" panose="02020603050405020304" pitchFamily="18" charset="0"/>
              </a:rPr>
              <a:t>blandae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iuvenum</a:t>
            </a:r>
            <a:r>
              <a:rPr lang="it-IT" dirty="0">
                <a:latin typeface="Times New Roman" panose="02020603050405020304" pitchFamily="18" charset="0"/>
                <a:cs typeface="Times New Roman" panose="02020603050405020304" pitchFamily="18" charset="0"/>
              </a:rPr>
              <a:t> te </a:t>
            </a:r>
            <a:r>
              <a:rPr lang="it-IT" dirty="0" err="1">
                <a:latin typeface="Times New Roman" panose="02020603050405020304" pitchFamily="18" charset="0"/>
                <a:cs typeface="Times New Roman" panose="02020603050405020304" pitchFamily="18" charset="0"/>
              </a:rPr>
              <a:t>revocant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preces</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968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8DF8327-1D82-766A-B462-248686E98E48}"/>
              </a:ext>
            </a:extLst>
          </p:cNvPr>
          <p:cNvSpPr>
            <a:spLocks noGrp="1"/>
          </p:cNvSpPr>
          <p:nvPr>
            <p:ph idx="1"/>
          </p:nvPr>
        </p:nvSpPr>
        <p:spPr>
          <a:xfrm>
            <a:off x="838200" y="396240"/>
            <a:ext cx="10515600" cy="5780723"/>
          </a:xfrm>
        </p:spPr>
        <p:txBody>
          <a:bodyPr>
            <a:normAutofit/>
          </a:bodyPr>
          <a:lstStyle/>
          <a:p>
            <a:pPr marL="0" indent="0">
              <a:buNone/>
            </a:pPr>
            <a:r>
              <a:rPr lang="it-IT" sz="3200" dirty="0" err="1">
                <a:latin typeface="Times New Roman" panose="02020603050405020304" pitchFamily="18" charset="0"/>
                <a:cs typeface="Times New Roman" panose="02020603050405020304" pitchFamily="18" charset="0"/>
              </a:rPr>
              <a:t>Tempestivius</a:t>
            </a:r>
            <a:r>
              <a:rPr lang="it-IT" sz="3200" dirty="0">
                <a:latin typeface="Times New Roman" panose="02020603050405020304" pitchFamily="18" charset="0"/>
                <a:cs typeface="Times New Roman" panose="02020603050405020304" pitchFamily="18" charset="0"/>
              </a:rPr>
              <a:t> in </a:t>
            </a:r>
            <a:r>
              <a:rPr lang="it-IT" sz="3200" dirty="0" err="1">
                <a:latin typeface="Times New Roman" panose="02020603050405020304" pitchFamily="18" charset="0"/>
                <a:cs typeface="Times New Roman" panose="02020603050405020304" pitchFamily="18" charset="0"/>
              </a:rPr>
              <a:t>domum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Pauli </a:t>
            </a:r>
            <a:r>
              <a:rPr lang="it-IT" sz="3200" dirty="0" err="1">
                <a:latin typeface="Times New Roman" panose="02020603050405020304" pitchFamily="18" charset="0"/>
                <a:cs typeface="Times New Roman" panose="02020603050405020304" pitchFamily="18" charset="0"/>
              </a:rPr>
              <a:t>purpureis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ales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oloribus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comissabere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Maximi</a:t>
            </a:r>
            <a:r>
              <a:rPr lang="it-IT" sz="3200" dirty="0">
                <a:latin typeface="Times New Roman" panose="02020603050405020304" pitchFamily="18" charset="0"/>
                <a:cs typeface="Times New Roman" panose="02020603050405020304" pitchFamily="18" charset="0"/>
              </a:rPr>
              <a:t>,</a:t>
            </a:r>
          </a:p>
          <a:p>
            <a:pPr marL="0" indent="0">
              <a:buNone/>
            </a:pPr>
            <a:r>
              <a:rPr lang="it-IT" sz="3200" dirty="0">
                <a:latin typeface="Times New Roman" panose="02020603050405020304" pitchFamily="18" charset="0"/>
                <a:cs typeface="Times New Roman" panose="02020603050405020304" pitchFamily="18" charset="0"/>
              </a:rPr>
              <a:t>si </a:t>
            </a:r>
            <a:r>
              <a:rPr lang="it-IT" sz="3200" dirty="0" err="1">
                <a:latin typeface="Times New Roman" panose="02020603050405020304" pitchFamily="18" charset="0"/>
                <a:cs typeface="Times New Roman" panose="02020603050405020304" pitchFamily="18" charset="0"/>
              </a:rPr>
              <a:t>torrere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iecur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quaeris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idoneum</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namque</a:t>
            </a:r>
            <a:r>
              <a:rPr lang="it-IT" sz="3200" dirty="0">
                <a:latin typeface="Times New Roman" panose="02020603050405020304" pitchFamily="18" charset="0"/>
                <a:cs typeface="Times New Roman" panose="02020603050405020304" pitchFamily="18" charset="0"/>
              </a:rPr>
              <a:t> et </a:t>
            </a:r>
            <a:r>
              <a:rPr lang="it-IT" sz="3200" dirty="0" err="1">
                <a:latin typeface="Times New Roman" panose="02020603050405020304" pitchFamily="18" charset="0"/>
                <a:cs typeface="Times New Roman" panose="02020603050405020304" pitchFamily="18" charset="0"/>
              </a:rPr>
              <a:t>nobilis</a:t>
            </a:r>
            <a:r>
              <a:rPr lang="it-IT" sz="3200" dirty="0">
                <a:latin typeface="Times New Roman" panose="02020603050405020304" pitchFamily="18" charset="0"/>
                <a:cs typeface="Times New Roman" panose="02020603050405020304" pitchFamily="18" charset="0"/>
              </a:rPr>
              <a:t> et </a:t>
            </a:r>
            <a:r>
              <a:rPr lang="it-IT" sz="3200" dirty="0" err="1">
                <a:latin typeface="Times New Roman" panose="02020603050405020304" pitchFamily="18" charset="0"/>
                <a:cs typeface="Times New Roman" panose="02020603050405020304" pitchFamily="18" charset="0"/>
              </a:rPr>
              <a:t>decens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et pro </a:t>
            </a:r>
            <a:r>
              <a:rPr lang="it-IT" sz="3200" dirty="0" err="1">
                <a:latin typeface="Times New Roman" panose="02020603050405020304" pitchFamily="18" charset="0"/>
                <a:cs typeface="Times New Roman" panose="02020603050405020304" pitchFamily="18" charset="0"/>
              </a:rPr>
              <a:t>sollicitis</a:t>
            </a:r>
            <a:r>
              <a:rPr lang="it-IT" sz="3200" dirty="0">
                <a:latin typeface="Times New Roman" panose="02020603050405020304" pitchFamily="18" charset="0"/>
                <a:cs typeface="Times New Roman" panose="02020603050405020304" pitchFamily="18" charset="0"/>
              </a:rPr>
              <a:t> non </a:t>
            </a:r>
            <a:r>
              <a:rPr lang="it-IT" sz="3200" dirty="0" err="1">
                <a:latin typeface="Times New Roman" panose="02020603050405020304" pitchFamily="18" charset="0"/>
                <a:cs typeface="Times New Roman" panose="02020603050405020304" pitchFamily="18" charset="0"/>
              </a:rPr>
              <a:t>tacitus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reis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et centum </a:t>
            </a:r>
            <a:r>
              <a:rPr lang="it-IT" sz="3200" dirty="0" err="1">
                <a:latin typeface="Times New Roman" panose="02020603050405020304" pitchFamily="18" charset="0"/>
                <a:cs typeface="Times New Roman" panose="02020603050405020304" pitchFamily="18" charset="0"/>
              </a:rPr>
              <a:t>puer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artium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late </a:t>
            </a:r>
            <a:r>
              <a:rPr lang="it-IT" sz="3200" dirty="0" err="1">
                <a:latin typeface="Times New Roman" panose="02020603050405020304" pitchFamily="18" charset="0"/>
                <a:cs typeface="Times New Roman" panose="02020603050405020304" pitchFamily="18" charset="0"/>
              </a:rPr>
              <a:t>signa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feret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militiae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tuae</a:t>
            </a: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5892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25B0710-FADA-2795-0CE1-C6D0B9F58210}"/>
              </a:ext>
            </a:extLst>
          </p:cNvPr>
          <p:cNvSpPr>
            <a:spLocks noGrp="1"/>
          </p:cNvSpPr>
          <p:nvPr>
            <p:ph idx="1"/>
          </p:nvPr>
        </p:nvSpPr>
        <p:spPr>
          <a:xfrm>
            <a:off x="838200" y="497840"/>
            <a:ext cx="10515600" cy="5679123"/>
          </a:xfrm>
        </p:spPr>
        <p:txBody>
          <a:bodyPr>
            <a:normAutofit/>
          </a:bodyPr>
          <a:lstStyle/>
          <a:p>
            <a:pPr marL="0" indent="0">
              <a:buNone/>
            </a:pPr>
            <a:r>
              <a:rPr lang="it-IT" sz="3200" dirty="0">
                <a:latin typeface="Times New Roman" panose="02020603050405020304" pitchFamily="18" charset="0"/>
                <a:cs typeface="Times New Roman" panose="02020603050405020304" pitchFamily="18" charset="0"/>
              </a:rPr>
              <a:t>et, </a:t>
            </a:r>
            <a:r>
              <a:rPr lang="it-IT" sz="3200" dirty="0" err="1">
                <a:latin typeface="Times New Roman" panose="02020603050405020304" pitchFamily="18" charset="0"/>
                <a:cs typeface="Times New Roman" panose="02020603050405020304" pitchFamily="18" charset="0"/>
              </a:rPr>
              <a:t>quandoque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potentior</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largi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muneribus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riserit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aemuli</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Albanos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prope</a:t>
            </a:r>
            <a:r>
              <a:rPr lang="it-IT" sz="3200" dirty="0">
                <a:latin typeface="Times New Roman" panose="02020603050405020304" pitchFamily="18" charset="0"/>
                <a:cs typeface="Times New Roman" panose="02020603050405020304" pitchFamily="18" charset="0"/>
              </a:rPr>
              <a:t> te </a:t>
            </a:r>
            <a:r>
              <a:rPr lang="it-IT" sz="3200" dirty="0" err="1">
                <a:latin typeface="Times New Roman" panose="02020603050405020304" pitchFamily="18" charset="0"/>
                <a:cs typeface="Times New Roman" panose="02020603050405020304" pitchFamily="18" charset="0"/>
              </a:rPr>
              <a:t>lacus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ponet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marmoream</a:t>
            </a:r>
            <a:r>
              <a:rPr lang="it-IT" sz="3200" dirty="0">
                <a:latin typeface="Times New Roman" panose="02020603050405020304" pitchFamily="18" charset="0"/>
                <a:cs typeface="Times New Roman" panose="02020603050405020304" pitchFamily="18" charset="0"/>
              </a:rPr>
              <a:t> sub </a:t>
            </a:r>
            <a:r>
              <a:rPr lang="it-IT" sz="3200" dirty="0" err="1">
                <a:latin typeface="Times New Roman" panose="02020603050405020304" pitchFamily="18" charset="0"/>
                <a:cs typeface="Times New Roman" panose="02020603050405020304" pitchFamily="18" charset="0"/>
              </a:rPr>
              <a:t>trabe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citrea</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Illic</a:t>
            </a:r>
            <a:r>
              <a:rPr lang="it-IT" sz="3200" dirty="0">
                <a:latin typeface="Times New Roman" panose="02020603050405020304" pitchFamily="18" charset="0"/>
                <a:cs typeface="Times New Roman" panose="02020603050405020304" pitchFamily="18" charset="0"/>
              </a:rPr>
              <a:t> plurima </a:t>
            </a:r>
            <a:r>
              <a:rPr lang="it-IT" sz="3200" dirty="0" err="1">
                <a:latin typeface="Times New Roman" panose="02020603050405020304" pitchFamily="18" charset="0"/>
                <a:cs typeface="Times New Roman" panose="02020603050405020304" pitchFamily="18" charset="0"/>
              </a:rPr>
              <a:t>naribus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duces</a:t>
            </a:r>
            <a:r>
              <a:rPr lang="it-IT" sz="3200" dirty="0">
                <a:latin typeface="Times New Roman" panose="02020603050405020304" pitchFamily="18" charset="0"/>
                <a:cs typeface="Times New Roman" panose="02020603050405020304" pitchFamily="18" charset="0"/>
              </a:rPr>
              <a:t> tura </a:t>
            </a:r>
            <a:r>
              <a:rPr lang="it-IT" sz="3200" dirty="0" err="1">
                <a:latin typeface="Times New Roman" panose="02020603050405020304" pitchFamily="18" charset="0"/>
                <a:cs typeface="Times New Roman" panose="02020603050405020304" pitchFamily="18" charset="0"/>
              </a:rPr>
              <a:t>lyraeque</a:t>
            </a:r>
            <a:r>
              <a:rPr lang="it-IT" sz="3200" dirty="0">
                <a:latin typeface="Times New Roman" panose="02020603050405020304" pitchFamily="18" charset="0"/>
                <a:cs typeface="Times New Roman" panose="02020603050405020304" pitchFamily="18" charset="0"/>
              </a:rPr>
              <a:t> et </a:t>
            </a:r>
            <a:r>
              <a:rPr lang="it-IT" sz="3200" dirty="0" err="1">
                <a:latin typeface="Times New Roman" panose="02020603050405020304" pitchFamily="18" charset="0"/>
                <a:cs typeface="Times New Roman" panose="02020603050405020304" pitchFamily="18" charset="0"/>
              </a:rPr>
              <a:t>Berecyntiae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delectabere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tibiae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mixtis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carminibus</a:t>
            </a:r>
            <a:r>
              <a:rPr lang="it-IT" sz="3200" dirty="0">
                <a:latin typeface="Times New Roman" panose="02020603050405020304" pitchFamily="18" charset="0"/>
                <a:cs typeface="Times New Roman" panose="02020603050405020304" pitchFamily="18" charset="0"/>
              </a:rPr>
              <a:t> non sine fistula;</a:t>
            </a:r>
          </a:p>
        </p:txBody>
      </p:sp>
    </p:spTree>
    <p:extLst>
      <p:ext uri="{BB962C8B-B14F-4D97-AF65-F5344CB8AC3E}">
        <p14:creationId xmlns:p14="http://schemas.microsoft.com/office/powerpoint/2010/main" val="16890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5B6D5CF-20EB-BD0E-1104-44C520050947}"/>
              </a:ext>
            </a:extLst>
          </p:cNvPr>
          <p:cNvSpPr>
            <a:spLocks noGrp="1"/>
          </p:cNvSpPr>
          <p:nvPr>
            <p:ph idx="1"/>
          </p:nvPr>
        </p:nvSpPr>
        <p:spPr>
          <a:xfrm>
            <a:off x="838200" y="335280"/>
            <a:ext cx="10515600" cy="5841683"/>
          </a:xfrm>
        </p:spPr>
        <p:txBody>
          <a:bodyPr>
            <a:normAutofit/>
          </a:bodyPr>
          <a:lstStyle/>
          <a:p>
            <a:pPr marL="0" indent="0">
              <a:buNone/>
            </a:pPr>
            <a:r>
              <a:rPr lang="it-IT" sz="3200" dirty="0" err="1">
                <a:latin typeface="Times New Roman" panose="02020603050405020304" pitchFamily="18" charset="0"/>
                <a:cs typeface="Times New Roman" panose="02020603050405020304" pitchFamily="18" charset="0"/>
              </a:rPr>
              <a:t>illic</a:t>
            </a:r>
            <a:r>
              <a:rPr lang="it-IT" sz="3200" dirty="0">
                <a:latin typeface="Times New Roman" panose="02020603050405020304" pitchFamily="18" charset="0"/>
                <a:cs typeface="Times New Roman" panose="02020603050405020304" pitchFamily="18" charset="0"/>
              </a:rPr>
              <a:t> bis </a:t>
            </a:r>
            <a:r>
              <a:rPr lang="it-IT" sz="3200" dirty="0" err="1">
                <a:latin typeface="Times New Roman" panose="02020603050405020304" pitchFamily="18" charset="0"/>
                <a:cs typeface="Times New Roman" panose="02020603050405020304" pitchFamily="18" charset="0"/>
              </a:rPr>
              <a:t>pueri</a:t>
            </a:r>
            <a:r>
              <a:rPr lang="it-IT" sz="3200" dirty="0">
                <a:latin typeface="Times New Roman" panose="02020603050405020304" pitchFamily="18" charset="0"/>
                <a:cs typeface="Times New Roman" panose="02020603050405020304" pitchFamily="18" charset="0"/>
              </a:rPr>
              <a:t> die</a:t>
            </a:r>
          </a:p>
          <a:p>
            <a:pPr marL="0" indent="0">
              <a:buNone/>
            </a:pPr>
            <a:r>
              <a:rPr lang="it-IT" sz="3200" dirty="0" err="1">
                <a:latin typeface="Times New Roman" panose="02020603050405020304" pitchFamily="18" charset="0"/>
                <a:cs typeface="Times New Roman" panose="02020603050405020304" pitchFamily="18" charset="0"/>
              </a:rPr>
              <a:t>numen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cum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teneris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virginibus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tuum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laudantes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pede</a:t>
            </a:r>
            <a:r>
              <a:rPr lang="it-IT" sz="3200" dirty="0">
                <a:latin typeface="Times New Roman" panose="02020603050405020304" pitchFamily="18" charset="0"/>
                <a:cs typeface="Times New Roman" panose="02020603050405020304" pitchFamily="18" charset="0"/>
              </a:rPr>
              <a:t> candido</a:t>
            </a:r>
          </a:p>
          <a:p>
            <a:pPr marL="0" indent="0">
              <a:buNone/>
            </a:pPr>
            <a:r>
              <a:rPr lang="it-IT" sz="3200" dirty="0">
                <a:latin typeface="Times New Roman" panose="02020603050405020304" pitchFamily="18" charset="0"/>
                <a:cs typeface="Times New Roman" panose="02020603050405020304" pitchFamily="18" charset="0"/>
              </a:rPr>
              <a:t>in </a:t>
            </a:r>
            <a:r>
              <a:rPr lang="it-IT" sz="3200" dirty="0" err="1">
                <a:latin typeface="Times New Roman" panose="02020603050405020304" pitchFamily="18" charset="0"/>
                <a:cs typeface="Times New Roman" panose="02020603050405020304" pitchFamily="18" charset="0"/>
              </a:rPr>
              <a:t>morem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Salium</a:t>
            </a:r>
            <a:r>
              <a:rPr lang="it-IT" sz="3200" dirty="0">
                <a:latin typeface="Times New Roman" panose="02020603050405020304" pitchFamily="18" charset="0"/>
                <a:cs typeface="Times New Roman" panose="02020603050405020304" pitchFamily="18" charset="0"/>
              </a:rPr>
              <a:t> ter </a:t>
            </a:r>
            <a:r>
              <a:rPr lang="it-IT" sz="3200" dirty="0" err="1">
                <a:latin typeface="Times New Roman" panose="02020603050405020304" pitchFamily="18" charset="0"/>
                <a:cs typeface="Times New Roman" panose="02020603050405020304" pitchFamily="18" charset="0"/>
              </a:rPr>
              <a:t>quatient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humum</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Me </a:t>
            </a: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femina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puer</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iam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spes</a:t>
            </a:r>
            <a:r>
              <a:rPr lang="it-IT" sz="3200" dirty="0">
                <a:latin typeface="Times New Roman" panose="02020603050405020304" pitchFamily="18" charset="0"/>
                <a:cs typeface="Times New Roman" panose="02020603050405020304" pitchFamily="18" charset="0"/>
              </a:rPr>
              <a:t> animi credula mutui</a:t>
            </a:r>
          </a:p>
          <a:p>
            <a:pPr marL="0" indent="0">
              <a:buNone/>
            </a:pP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certare </a:t>
            </a:r>
            <a:r>
              <a:rPr lang="it-IT" sz="3200" dirty="0" err="1">
                <a:latin typeface="Times New Roman" panose="02020603050405020304" pitchFamily="18" charset="0"/>
                <a:cs typeface="Times New Roman" panose="02020603050405020304" pitchFamily="18" charset="0"/>
              </a:rPr>
              <a:t>iuvat</a:t>
            </a:r>
            <a:r>
              <a:rPr lang="it-IT" sz="3200" dirty="0">
                <a:latin typeface="Times New Roman" panose="02020603050405020304" pitchFamily="18" charset="0"/>
                <a:cs typeface="Times New Roman" panose="02020603050405020304" pitchFamily="18" charset="0"/>
              </a:rPr>
              <a:t> mero</a:t>
            </a:r>
          </a:p>
          <a:p>
            <a:pPr marL="0" indent="0">
              <a:buNone/>
            </a:pPr>
            <a:r>
              <a:rPr lang="it-IT" sz="3200" dirty="0" err="1">
                <a:latin typeface="Times New Roman" panose="02020603050405020304" pitchFamily="18" charset="0"/>
                <a:cs typeface="Times New Roman" panose="02020603050405020304" pitchFamily="18" charset="0"/>
              </a:rPr>
              <a:t>nec</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vincire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novis</a:t>
            </a:r>
            <a:r>
              <a:rPr lang="it-IT" sz="3200" dirty="0">
                <a:latin typeface="Times New Roman" panose="02020603050405020304" pitchFamily="18" charset="0"/>
                <a:cs typeface="Times New Roman" panose="02020603050405020304" pitchFamily="18" charset="0"/>
              </a:rPr>
              <a:t> tempora </a:t>
            </a:r>
            <a:r>
              <a:rPr lang="it-IT" sz="3200" dirty="0" err="1">
                <a:latin typeface="Times New Roman" panose="02020603050405020304" pitchFamily="18" charset="0"/>
                <a:cs typeface="Times New Roman" panose="02020603050405020304" pitchFamily="18" charset="0"/>
              </a:rPr>
              <a:t>floribus</a:t>
            </a:r>
            <a:r>
              <a:rPr lang="it-IT"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585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71503E-742F-7441-6B77-BF6D694462EC}"/>
              </a:ext>
            </a:extLst>
          </p:cNvPr>
          <p:cNvSpPr>
            <a:spLocks noGrp="1"/>
          </p:cNvSpPr>
          <p:nvPr>
            <p:ph idx="1"/>
          </p:nvPr>
        </p:nvSpPr>
        <p:spPr>
          <a:xfrm>
            <a:off x="838200" y="375920"/>
            <a:ext cx="10515600" cy="5801043"/>
          </a:xfrm>
        </p:spPr>
        <p:txBody>
          <a:bodyPr>
            <a:normAutofit/>
          </a:bodyPr>
          <a:lstStyle/>
          <a:p>
            <a:pPr marL="0" indent="0">
              <a:buNone/>
            </a:pPr>
            <a:r>
              <a:rPr lang="it-IT" sz="3200" dirty="0">
                <a:latin typeface="Times New Roman" panose="02020603050405020304" pitchFamily="18" charset="0"/>
                <a:cs typeface="Times New Roman" panose="02020603050405020304" pitchFamily="18" charset="0"/>
              </a:rPr>
              <a:t>Sed </a:t>
            </a:r>
            <a:r>
              <a:rPr lang="it-IT" sz="3200" dirty="0" err="1">
                <a:latin typeface="Times New Roman" panose="02020603050405020304" pitchFamily="18" charset="0"/>
                <a:cs typeface="Times New Roman" panose="02020603050405020304" pitchFamily="18" charset="0"/>
              </a:rPr>
              <a:t>cur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heu</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Ligurine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cur</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manat rara </a:t>
            </a:r>
            <a:r>
              <a:rPr lang="it-IT" sz="3200" dirty="0" err="1">
                <a:latin typeface="Times New Roman" panose="02020603050405020304" pitchFamily="18" charset="0"/>
                <a:cs typeface="Times New Roman" panose="02020603050405020304" pitchFamily="18" charset="0"/>
              </a:rPr>
              <a:t>meas</a:t>
            </a:r>
            <a:r>
              <a:rPr lang="it-IT" sz="3200" dirty="0">
                <a:latin typeface="Times New Roman" panose="02020603050405020304" pitchFamily="18" charset="0"/>
                <a:cs typeface="Times New Roman" panose="02020603050405020304" pitchFamily="18" charset="0"/>
              </a:rPr>
              <a:t> lacrima per </a:t>
            </a:r>
            <a:r>
              <a:rPr lang="it-IT" sz="3200" dirty="0" err="1">
                <a:latin typeface="Times New Roman" panose="02020603050405020304" pitchFamily="18" charset="0"/>
                <a:cs typeface="Times New Roman" panose="02020603050405020304" pitchFamily="18" charset="0"/>
              </a:rPr>
              <a:t>genas</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cur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facunda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parum</a:t>
            </a:r>
            <a:r>
              <a:rPr lang="it-IT" sz="3200" dirty="0">
                <a:latin typeface="Times New Roman" panose="02020603050405020304" pitchFamily="18" charset="0"/>
                <a:cs typeface="Times New Roman" panose="02020603050405020304" pitchFamily="18" charset="0"/>
              </a:rPr>
              <a:t> decoro</a:t>
            </a:r>
          </a:p>
          <a:p>
            <a:pPr marL="0" indent="0">
              <a:buNone/>
            </a:pPr>
            <a:r>
              <a:rPr lang="it-IT" sz="3200" dirty="0">
                <a:latin typeface="Times New Roman" panose="02020603050405020304" pitchFamily="18" charset="0"/>
                <a:cs typeface="Times New Roman" panose="02020603050405020304" pitchFamily="18" charset="0"/>
              </a:rPr>
              <a:t>inter </a:t>
            </a:r>
            <a:r>
              <a:rPr lang="it-IT" sz="3200" dirty="0" err="1">
                <a:latin typeface="Times New Roman" panose="02020603050405020304" pitchFamily="18" charset="0"/>
                <a:cs typeface="Times New Roman" panose="02020603050405020304" pitchFamily="18" charset="0"/>
              </a:rPr>
              <a:t>verba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cadit</a:t>
            </a:r>
            <a:r>
              <a:rPr lang="it-IT" sz="3200" dirty="0">
                <a:latin typeface="Times New Roman" panose="02020603050405020304" pitchFamily="18" charset="0"/>
                <a:cs typeface="Times New Roman" panose="02020603050405020304" pitchFamily="18" charset="0"/>
              </a:rPr>
              <a:t> lingua </a:t>
            </a:r>
            <a:r>
              <a:rPr lang="it-IT" sz="3200" dirty="0" err="1">
                <a:latin typeface="Times New Roman" panose="02020603050405020304" pitchFamily="18" charset="0"/>
                <a:cs typeface="Times New Roman" panose="02020603050405020304" pitchFamily="18" charset="0"/>
              </a:rPr>
              <a:t>silentio</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Nocturnis</a:t>
            </a:r>
            <a:r>
              <a:rPr lang="it-IT" sz="3200" dirty="0">
                <a:latin typeface="Times New Roman" panose="02020603050405020304" pitchFamily="18" charset="0"/>
                <a:cs typeface="Times New Roman" panose="02020603050405020304" pitchFamily="18" charset="0"/>
              </a:rPr>
              <a:t> ego </a:t>
            </a:r>
            <a:r>
              <a:rPr lang="it-IT" sz="3200" dirty="0" err="1">
                <a:latin typeface="Times New Roman" panose="02020603050405020304" pitchFamily="18" charset="0"/>
                <a:cs typeface="Times New Roman" panose="02020603050405020304" pitchFamily="18" charset="0"/>
              </a:rPr>
              <a:t>somniis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iam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captum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teneo</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iam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volucrem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sequor</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te per </a:t>
            </a:r>
            <a:r>
              <a:rPr lang="it-IT" sz="3200" dirty="0" err="1">
                <a:latin typeface="Times New Roman" panose="02020603050405020304" pitchFamily="18" charset="0"/>
                <a:cs typeface="Times New Roman" panose="02020603050405020304" pitchFamily="18" charset="0"/>
              </a:rPr>
              <a:t>gramina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Martii</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campi, te per </a:t>
            </a:r>
            <a:r>
              <a:rPr lang="it-IT" sz="3200" dirty="0" err="1">
                <a:latin typeface="Times New Roman" panose="02020603050405020304" pitchFamily="18" charset="0"/>
                <a:cs typeface="Times New Roman" panose="02020603050405020304" pitchFamily="18" charset="0"/>
              </a:rPr>
              <a:t>aquas</a:t>
            </a:r>
            <a:r>
              <a:rPr lang="it-IT" sz="3200" dirty="0">
                <a:latin typeface="Times New Roman" panose="02020603050405020304" pitchFamily="18" charset="0"/>
                <a:cs typeface="Times New Roman" panose="02020603050405020304" pitchFamily="18" charset="0"/>
              </a:rPr>
              <a:t>, dure, </a:t>
            </a:r>
            <a:r>
              <a:rPr lang="it-IT" sz="3200" dirty="0" err="1">
                <a:latin typeface="Times New Roman" panose="02020603050405020304" pitchFamily="18" charset="0"/>
                <a:cs typeface="Times New Roman" panose="02020603050405020304" pitchFamily="18" charset="0"/>
              </a:rPr>
              <a:t>volubilis</a:t>
            </a:r>
            <a:r>
              <a:rPr lang="it-IT"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191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714BC41-B52A-B7CA-31E1-45430F4D30D2}"/>
              </a:ext>
            </a:extLst>
          </p:cNvPr>
          <p:cNvSpPr>
            <a:spLocks noGrp="1"/>
          </p:cNvSpPr>
          <p:nvPr>
            <p:ph idx="1"/>
          </p:nvPr>
        </p:nvSpPr>
        <p:spPr>
          <a:xfrm>
            <a:off x="838200" y="416560"/>
            <a:ext cx="10515600" cy="5760403"/>
          </a:xfrm>
        </p:spPr>
        <p:txBody>
          <a:bodyPr>
            <a:normAutofit lnSpcReduction="10000"/>
          </a:bodyPr>
          <a:lstStyle/>
          <a:p>
            <a:pPr marL="0" indent="0" algn="just">
              <a:buNone/>
            </a:pPr>
            <a:r>
              <a:rPr lang="it-IT" sz="3200" dirty="0">
                <a:latin typeface="Times New Roman" panose="02020603050405020304" pitchFamily="18" charset="0"/>
                <a:cs typeface="Times New Roman" panose="02020603050405020304" pitchFamily="18" charset="0"/>
              </a:rPr>
              <a:t>Ancora, Venere, rinnovi la guerra, che da tempo era stata interrotta? Ti prego, risparmiami, ti prego. Non sono quello che ero quando stavo sotto il regno della buona </a:t>
            </a:r>
            <a:r>
              <a:rPr lang="it-IT" sz="3200" dirty="0" err="1">
                <a:latin typeface="Times New Roman" panose="02020603050405020304" pitchFamily="18" charset="0"/>
                <a:cs typeface="Times New Roman" panose="02020603050405020304" pitchFamily="18" charset="0"/>
              </a:rPr>
              <a:t>Cinara</a:t>
            </a:r>
            <a:r>
              <a:rPr lang="it-IT" sz="3200" dirty="0">
                <a:latin typeface="Times New Roman" panose="02020603050405020304" pitchFamily="18" charset="0"/>
                <a:cs typeface="Times New Roman" panose="02020603050405020304" pitchFamily="18" charset="0"/>
              </a:rPr>
              <a:t>. Madre crudele dei teneri amori, smetti di piegare ai tuoi dolci comandi un uomo ormai rigido vicino ai cinquant’anni. Va’ via, dove ti invocano le carezzevoli preghiere dei giovani. Più opportunamente guiderai il corteo festoso con i tuoi cigni purpurei alla dimora di Paolo Massimo, se cerchi un cuore adatto da ardere; e, infatti, nobile e bello, non rimane in silenzio per gli accusati inquieti e, giovane dalle mille arti, porterà per ampio tratto le insegne della tua milizia e, ogni qualvolta sarà superiore ai doni di un rivale spendaccione e riderà di lui, presso i laghi albani innalzerà la tua immagine di marmo sotto una trave di cedro.</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128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90643C-ADEB-8527-D81C-FD77CA5A1023}"/>
              </a:ext>
            </a:extLst>
          </p:cNvPr>
          <p:cNvSpPr>
            <a:spLocks noGrp="1"/>
          </p:cNvSpPr>
          <p:nvPr>
            <p:ph idx="1"/>
          </p:nvPr>
        </p:nvSpPr>
        <p:spPr>
          <a:xfrm>
            <a:off x="838200" y="294640"/>
            <a:ext cx="10515600" cy="5882323"/>
          </a:xfrm>
        </p:spPr>
        <p:txBody>
          <a:bodyPr>
            <a:normAutofit/>
          </a:bodyPr>
          <a:lstStyle/>
          <a:p>
            <a:pPr marL="0" indent="0" algn="just">
              <a:buNone/>
            </a:pPr>
            <a:r>
              <a:rPr lang="it-IT" sz="3200" dirty="0">
                <a:latin typeface="Times New Roman" panose="02020603050405020304" pitchFamily="18" charset="0"/>
                <a:cs typeface="Times New Roman" panose="02020603050405020304" pitchFamily="18" charset="0"/>
              </a:rPr>
              <a:t>Lì aspirerai dalle narici moltissimo incenso e ti diletterai della lira e del flauto berecinzio, con le loro armonie unite non senza la siringa; lì due volte al giorno i ragazzi con le tenere vergini, lodando la tua potenza, colpiranno al modo dei Salii per tre volte la terra con i loro candidi piedi. Ormai non mi procura piacere né una donna né un ragazzo né una speranza che crede che un animo le corrisponda né gareggiare con il vino né cingere le tempie con fiori appena sbocciati. Ma perché, </a:t>
            </a:r>
            <a:r>
              <a:rPr lang="it-IT" sz="3200" dirty="0" err="1">
                <a:latin typeface="Times New Roman" panose="02020603050405020304" pitchFamily="18" charset="0"/>
                <a:cs typeface="Times New Roman" panose="02020603050405020304" pitchFamily="18" charset="0"/>
              </a:rPr>
              <a:t>Ligurino</a:t>
            </a:r>
            <a:r>
              <a:rPr lang="it-IT" sz="3200" dirty="0">
                <a:latin typeface="Times New Roman" panose="02020603050405020304" pitchFamily="18" charset="0"/>
                <a:cs typeface="Times New Roman" panose="02020603050405020304" pitchFamily="18" charset="0"/>
              </a:rPr>
              <a:t>, perché una lacrima scende sulle mie guance? Perché la mia lingua eloquente, mentre parla, si blocca in un indecoroso silenzio? Io nei miei sogni notturni ti afferro, ti tengo, te, veloce, inseguo sui prati del Campo Marzio, te, spietato, per le acque fluenti.</a:t>
            </a:r>
          </a:p>
        </p:txBody>
      </p:sp>
    </p:spTree>
    <p:extLst>
      <p:ext uri="{BB962C8B-B14F-4D97-AF65-F5344CB8AC3E}">
        <p14:creationId xmlns:p14="http://schemas.microsoft.com/office/powerpoint/2010/main" val="271017798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1578</TotalTime>
  <Words>600</Words>
  <Application>Microsoft Office PowerPoint</Application>
  <PresentationFormat>Widescreen</PresentationFormat>
  <Paragraphs>51</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Orazio, Odi III, 26</vt:lpstr>
      <vt:lpstr>Presentazione standard di PowerPoint</vt:lpstr>
      <vt:lpstr>Orazio, Odi IV, 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Orazio, Odi III, 26</dc:title>
  <dc:creator>tancredisg@gmail.com</dc:creator>
  <cp:lastModifiedBy>tancredisg@gmail.com</cp:lastModifiedBy>
  <cp:revision>1</cp:revision>
  <dcterms:created xsi:type="dcterms:W3CDTF">2023-03-19T10:46:48Z</dcterms:created>
  <dcterms:modified xsi:type="dcterms:W3CDTF">2023-03-23T10:48:45Z</dcterms:modified>
</cp:coreProperties>
</file>