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D805E-AA4B-43E9-A15D-F3E94A21BC2C}" v="6" dt="2023-03-02T14:18:03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E87D805E-AA4B-43E9-A15D-F3E94A21BC2C}"/>
    <pc:docChg chg="undo custSel addSld delSld modSld addSection delSection">
      <pc:chgData name="tancredisg@gmail.com" userId="68f4d11238ebce53" providerId="LiveId" clId="{E87D805E-AA4B-43E9-A15D-F3E94A21BC2C}" dt="2023-03-02T15:18:04.767" v="2747" actId="20577"/>
      <pc:docMkLst>
        <pc:docMk/>
      </pc:docMkLst>
      <pc:sldChg chg="addSp delSp modSp mod setBg modClrScheme chgLayout">
        <pc:chgData name="tancredisg@gmail.com" userId="68f4d11238ebce53" providerId="LiveId" clId="{E87D805E-AA4B-43E9-A15D-F3E94A21BC2C}" dt="2023-03-01T18:50:44.882" v="682" actId="255"/>
        <pc:sldMkLst>
          <pc:docMk/>
          <pc:sldMk cId="2419078084" sldId="256"/>
        </pc:sldMkLst>
        <pc:spChg chg="add mod ord">
          <ac:chgData name="tancredisg@gmail.com" userId="68f4d11238ebce53" providerId="LiveId" clId="{E87D805E-AA4B-43E9-A15D-F3E94A21BC2C}" dt="2023-03-01T18:50:44.882" v="682" actId="255"/>
          <ac:spMkLst>
            <pc:docMk/>
            <pc:sldMk cId="2419078084" sldId="256"/>
            <ac:spMk id="2" creationId="{3CA01EC5-9128-C394-17B0-BF06CF341759}"/>
          </ac:spMkLst>
        </pc:spChg>
        <pc:spChg chg="mod ord">
          <ac:chgData name="tancredisg@gmail.com" userId="68f4d11238ebce53" providerId="LiveId" clId="{E87D805E-AA4B-43E9-A15D-F3E94A21BC2C}" dt="2023-03-01T10:57:25.381" v="182" actId="26606"/>
          <ac:spMkLst>
            <pc:docMk/>
            <pc:sldMk cId="2419078084" sldId="256"/>
            <ac:spMk id="4" creationId="{AC18DD84-D467-9E45-B17B-72420FD73DC7}"/>
          </ac:spMkLst>
        </pc:spChg>
        <pc:spChg chg="mod ord">
          <ac:chgData name="tancredisg@gmail.com" userId="68f4d11238ebce53" providerId="LiveId" clId="{E87D805E-AA4B-43E9-A15D-F3E94A21BC2C}" dt="2023-03-01T10:58:26.768" v="188" actId="255"/>
          <ac:spMkLst>
            <pc:docMk/>
            <pc:sldMk cId="2419078084" sldId="256"/>
            <ac:spMk id="5" creationId="{7E529C72-BE6F-E027-C873-474C9DF33B02}"/>
          </ac:spMkLst>
        </pc:spChg>
        <pc:spChg chg="add del">
          <ac:chgData name="tancredisg@gmail.com" userId="68f4d11238ebce53" providerId="LiveId" clId="{E87D805E-AA4B-43E9-A15D-F3E94A21BC2C}" dt="2023-03-01T10:57:25.376" v="181" actId="26606"/>
          <ac:spMkLst>
            <pc:docMk/>
            <pc:sldMk cId="2419078084" sldId="256"/>
            <ac:spMk id="10" creationId="{21739CA5-F0F5-48E1-8E8C-F24B71827E46}"/>
          </ac:spMkLst>
        </pc:spChg>
        <pc:spChg chg="add del">
          <ac:chgData name="tancredisg@gmail.com" userId="68f4d11238ebce53" providerId="LiveId" clId="{E87D805E-AA4B-43E9-A15D-F3E94A21BC2C}" dt="2023-03-01T10:57:25.376" v="181" actId="26606"/>
          <ac:spMkLst>
            <pc:docMk/>
            <pc:sldMk cId="2419078084" sldId="256"/>
            <ac:spMk id="12" creationId="{3EAD2937-F230-41D4-B9C5-975B129BFC20}"/>
          </ac:spMkLst>
        </pc:spChg>
        <pc:spChg chg="add del">
          <ac:chgData name="tancredisg@gmail.com" userId="68f4d11238ebce53" providerId="LiveId" clId="{E87D805E-AA4B-43E9-A15D-F3E94A21BC2C}" dt="2023-03-01T10:57:25.376" v="181" actId="26606"/>
          <ac:spMkLst>
            <pc:docMk/>
            <pc:sldMk cId="2419078084" sldId="256"/>
            <ac:spMk id="14" creationId="{CCD444A3-C338-4886-B7F1-4BA2AF46EB64}"/>
          </ac:spMkLst>
        </pc:spChg>
        <pc:spChg chg="add">
          <ac:chgData name="tancredisg@gmail.com" userId="68f4d11238ebce53" providerId="LiveId" clId="{E87D805E-AA4B-43E9-A15D-F3E94A21BC2C}" dt="2023-03-01T10:57:25.381" v="182" actId="26606"/>
          <ac:spMkLst>
            <pc:docMk/>
            <pc:sldMk cId="2419078084" sldId="256"/>
            <ac:spMk id="16" creationId="{4FFBEE45-F140-49D5-85EA-C78C24340B23}"/>
          </ac:spMkLst>
        </pc:spChg>
      </pc:sldChg>
      <pc:sldChg chg="addSp delSp modSp mod modClrScheme chgLayout">
        <pc:chgData name="tancredisg@gmail.com" userId="68f4d11238ebce53" providerId="LiveId" clId="{E87D805E-AA4B-43E9-A15D-F3E94A21BC2C}" dt="2023-03-01T18:59:10.337" v="742" actId="20577"/>
        <pc:sldMkLst>
          <pc:docMk/>
          <pc:sldMk cId="1844141009" sldId="257"/>
        </pc:sldMkLst>
        <pc:spChg chg="add del mod ord">
          <ac:chgData name="tancredisg@gmail.com" userId="68f4d11238ebce53" providerId="LiveId" clId="{E87D805E-AA4B-43E9-A15D-F3E94A21BC2C}" dt="2023-03-01T12:51:51.688" v="372" actId="21"/>
          <ac:spMkLst>
            <pc:docMk/>
            <pc:sldMk cId="1844141009" sldId="257"/>
            <ac:spMk id="2" creationId="{B2A99C7B-6EE4-8F5B-A8F3-E305E075AE82}"/>
          </ac:spMkLst>
        </pc:spChg>
        <pc:spChg chg="mod ord">
          <ac:chgData name="tancredisg@gmail.com" userId="68f4d11238ebce53" providerId="LiveId" clId="{E87D805E-AA4B-43E9-A15D-F3E94A21BC2C}" dt="2023-03-01T12:52:00.257" v="374" actId="14100"/>
          <ac:spMkLst>
            <pc:docMk/>
            <pc:sldMk cId="1844141009" sldId="257"/>
            <ac:spMk id="3" creationId="{F632ADF5-BF35-3EF9-A606-9660938B6139}"/>
          </ac:spMkLst>
        </pc:spChg>
        <pc:spChg chg="add mod ord">
          <ac:chgData name="tancredisg@gmail.com" userId="68f4d11238ebce53" providerId="LiveId" clId="{E87D805E-AA4B-43E9-A15D-F3E94A21BC2C}" dt="2023-03-01T18:59:10.337" v="742" actId="20577"/>
          <ac:spMkLst>
            <pc:docMk/>
            <pc:sldMk cId="1844141009" sldId="257"/>
            <ac:spMk id="4" creationId="{5E25EB7F-AF74-CD03-6313-D785A1AC9407}"/>
          </ac:spMkLst>
        </pc:spChg>
      </pc:sldChg>
      <pc:sldChg chg="addSp delSp modSp mod modClrScheme chgLayout">
        <pc:chgData name="tancredisg@gmail.com" userId="68f4d11238ebce53" providerId="LiveId" clId="{E87D805E-AA4B-43E9-A15D-F3E94A21BC2C}" dt="2023-03-02T10:38:17.979" v="1309" actId="20577"/>
        <pc:sldMkLst>
          <pc:docMk/>
          <pc:sldMk cId="749830704" sldId="258"/>
        </pc:sldMkLst>
        <pc:spChg chg="add del mod ord">
          <ac:chgData name="tancredisg@gmail.com" userId="68f4d11238ebce53" providerId="LiveId" clId="{E87D805E-AA4B-43E9-A15D-F3E94A21BC2C}" dt="2023-03-02T10:05:50.787" v="746" actId="21"/>
          <ac:spMkLst>
            <pc:docMk/>
            <pc:sldMk cId="749830704" sldId="258"/>
            <ac:spMk id="2" creationId="{1FD6EFC0-4CB2-E3DD-31FA-31DDC61263EB}"/>
          </ac:spMkLst>
        </pc:spChg>
        <pc:spChg chg="mod ord">
          <ac:chgData name="tancredisg@gmail.com" userId="68f4d11238ebce53" providerId="LiveId" clId="{E87D805E-AA4B-43E9-A15D-F3E94A21BC2C}" dt="2023-03-02T10:22:04.618" v="1151" actId="20577"/>
          <ac:spMkLst>
            <pc:docMk/>
            <pc:sldMk cId="749830704" sldId="258"/>
            <ac:spMk id="3" creationId="{DB816503-9A39-F2E6-A067-AAD75A93084D}"/>
          </ac:spMkLst>
        </pc:spChg>
        <pc:spChg chg="add mod ord">
          <ac:chgData name="tancredisg@gmail.com" userId="68f4d11238ebce53" providerId="LiveId" clId="{E87D805E-AA4B-43E9-A15D-F3E94A21BC2C}" dt="2023-03-02T10:38:17.979" v="1309" actId="20577"/>
          <ac:spMkLst>
            <pc:docMk/>
            <pc:sldMk cId="749830704" sldId="258"/>
            <ac:spMk id="4" creationId="{1D4852D2-FA5A-1792-C26B-A9A2FCD38B90}"/>
          </ac:spMkLst>
        </pc:spChg>
      </pc:sldChg>
      <pc:sldChg chg="addSp delSp modSp mod modClrScheme chgLayout">
        <pc:chgData name="tancredisg@gmail.com" userId="68f4d11238ebce53" providerId="LiveId" clId="{E87D805E-AA4B-43E9-A15D-F3E94A21BC2C}" dt="2023-03-02T15:17:03.442" v="2743" actId="20577"/>
        <pc:sldMkLst>
          <pc:docMk/>
          <pc:sldMk cId="1574872596" sldId="259"/>
        </pc:sldMkLst>
        <pc:spChg chg="add del mod ord">
          <ac:chgData name="tancredisg@gmail.com" userId="68f4d11238ebce53" providerId="LiveId" clId="{E87D805E-AA4B-43E9-A15D-F3E94A21BC2C}" dt="2023-03-02T10:38:46.121" v="1313" actId="21"/>
          <ac:spMkLst>
            <pc:docMk/>
            <pc:sldMk cId="1574872596" sldId="259"/>
            <ac:spMk id="2" creationId="{2BEE0384-4EAB-ECB9-6097-BA84ED7AF472}"/>
          </ac:spMkLst>
        </pc:spChg>
        <pc:spChg chg="mod ord">
          <ac:chgData name="tancredisg@gmail.com" userId="68f4d11238ebce53" providerId="LiveId" clId="{E87D805E-AA4B-43E9-A15D-F3E94A21BC2C}" dt="2023-03-02T10:38:51.305" v="1316" actId="27636"/>
          <ac:spMkLst>
            <pc:docMk/>
            <pc:sldMk cId="1574872596" sldId="259"/>
            <ac:spMk id="3" creationId="{88EF8F03-EB01-C2D2-E7EB-DF23689CE33B}"/>
          </ac:spMkLst>
        </pc:spChg>
        <pc:spChg chg="add mod ord">
          <ac:chgData name="tancredisg@gmail.com" userId="68f4d11238ebce53" providerId="LiveId" clId="{E87D805E-AA4B-43E9-A15D-F3E94A21BC2C}" dt="2023-03-02T15:17:03.442" v="2743" actId="20577"/>
          <ac:spMkLst>
            <pc:docMk/>
            <pc:sldMk cId="1574872596" sldId="259"/>
            <ac:spMk id="4" creationId="{0A3327A6-B8E7-6E51-6852-F5A20D5E147E}"/>
          </ac:spMkLst>
        </pc:spChg>
      </pc:sldChg>
      <pc:sldChg chg="addSp delSp modSp mod modClrScheme chgLayout">
        <pc:chgData name="tancredisg@gmail.com" userId="68f4d11238ebce53" providerId="LiveId" clId="{E87D805E-AA4B-43E9-A15D-F3E94A21BC2C}" dt="2023-03-02T14:36:58.275" v="2255" actId="20577"/>
        <pc:sldMkLst>
          <pc:docMk/>
          <pc:sldMk cId="1766605520" sldId="260"/>
        </pc:sldMkLst>
        <pc:spChg chg="add del mod ord">
          <ac:chgData name="tancredisg@gmail.com" userId="68f4d11238ebce53" providerId="LiveId" clId="{E87D805E-AA4B-43E9-A15D-F3E94A21BC2C}" dt="2023-03-02T14:00:02.339" v="1707" actId="21"/>
          <ac:spMkLst>
            <pc:docMk/>
            <pc:sldMk cId="1766605520" sldId="260"/>
            <ac:spMk id="2" creationId="{6D8049FD-0899-D500-C73C-71CDE655A802}"/>
          </ac:spMkLst>
        </pc:spChg>
        <pc:spChg chg="mod ord">
          <ac:chgData name="tancredisg@gmail.com" userId="68f4d11238ebce53" providerId="LiveId" clId="{E87D805E-AA4B-43E9-A15D-F3E94A21BC2C}" dt="2023-03-02T14:00:08.172" v="1710" actId="27636"/>
          <ac:spMkLst>
            <pc:docMk/>
            <pc:sldMk cId="1766605520" sldId="260"/>
            <ac:spMk id="3" creationId="{6A26784E-1CB7-1CC2-CFDD-801D488746E9}"/>
          </ac:spMkLst>
        </pc:spChg>
        <pc:spChg chg="add mod ord">
          <ac:chgData name="tancredisg@gmail.com" userId="68f4d11238ebce53" providerId="LiveId" clId="{E87D805E-AA4B-43E9-A15D-F3E94A21BC2C}" dt="2023-03-02T14:36:58.275" v="2255" actId="20577"/>
          <ac:spMkLst>
            <pc:docMk/>
            <pc:sldMk cId="1766605520" sldId="260"/>
            <ac:spMk id="4" creationId="{4BB49203-C41C-E010-D42F-B80C83460E98}"/>
          </ac:spMkLst>
        </pc:spChg>
      </pc:sldChg>
      <pc:sldChg chg="addSp delSp modSp new mod modClrScheme chgLayout">
        <pc:chgData name="tancredisg@gmail.com" userId="68f4d11238ebce53" providerId="LiveId" clId="{E87D805E-AA4B-43E9-A15D-F3E94A21BC2C}" dt="2023-03-02T15:18:04.767" v="2747" actId="20577"/>
        <pc:sldMkLst>
          <pc:docMk/>
          <pc:sldMk cId="752346497" sldId="261"/>
        </pc:sldMkLst>
        <pc:spChg chg="del">
          <ac:chgData name="tancredisg@gmail.com" userId="68f4d11238ebce53" providerId="LiveId" clId="{E87D805E-AA4B-43E9-A15D-F3E94A21BC2C}" dt="2023-03-01T10:27:36.757" v="1" actId="21"/>
          <ac:spMkLst>
            <pc:docMk/>
            <pc:sldMk cId="752346497" sldId="261"/>
            <ac:spMk id="2" creationId="{DCD818FE-FEBA-2A07-52C0-8BEF45D273F1}"/>
          </ac:spMkLst>
        </pc:spChg>
        <pc:spChg chg="del mod ord">
          <ac:chgData name="tancredisg@gmail.com" userId="68f4d11238ebce53" providerId="LiveId" clId="{E87D805E-AA4B-43E9-A15D-F3E94A21BC2C}" dt="2023-03-02T10:23:38.300" v="1169" actId="700"/>
          <ac:spMkLst>
            <pc:docMk/>
            <pc:sldMk cId="752346497" sldId="261"/>
            <ac:spMk id="3" creationId="{081E1B7B-43EF-79B6-F21F-12CE53EBADAB}"/>
          </ac:spMkLst>
        </pc:spChg>
        <pc:spChg chg="add del mod ord">
          <ac:chgData name="tancredisg@gmail.com" userId="68f4d11238ebce53" providerId="LiveId" clId="{E87D805E-AA4B-43E9-A15D-F3E94A21BC2C}" dt="2023-03-02T10:23:52.926" v="1175" actId="21"/>
          <ac:spMkLst>
            <pc:docMk/>
            <pc:sldMk cId="752346497" sldId="261"/>
            <ac:spMk id="4" creationId="{E00CFB90-E92E-20CF-74B5-4DA7422C0A29}"/>
          </ac:spMkLst>
        </pc:spChg>
        <pc:spChg chg="add mod ord">
          <ac:chgData name="tancredisg@gmail.com" userId="68f4d11238ebce53" providerId="LiveId" clId="{E87D805E-AA4B-43E9-A15D-F3E94A21BC2C}" dt="2023-03-02T10:24:00.444" v="1179" actId="14100"/>
          <ac:spMkLst>
            <pc:docMk/>
            <pc:sldMk cId="752346497" sldId="261"/>
            <ac:spMk id="5" creationId="{5F12F1AE-EF0F-E039-FDCA-3064B8089442}"/>
          </ac:spMkLst>
        </pc:spChg>
        <pc:spChg chg="add mod ord">
          <ac:chgData name="tancredisg@gmail.com" userId="68f4d11238ebce53" providerId="LiveId" clId="{E87D805E-AA4B-43E9-A15D-F3E94A21BC2C}" dt="2023-03-02T15:18:04.767" v="2747" actId="20577"/>
          <ac:spMkLst>
            <pc:docMk/>
            <pc:sldMk cId="752346497" sldId="261"/>
            <ac:spMk id="6" creationId="{E217B54D-027D-9BDB-CC90-959CDBDFB0CD}"/>
          </ac:spMkLst>
        </pc:spChg>
      </pc:sldChg>
      <pc:sldChg chg="addSp delSp modSp new mod modClrScheme chgLayout">
        <pc:chgData name="tancredisg@gmail.com" userId="68f4d11238ebce53" providerId="LiveId" clId="{E87D805E-AA4B-43E9-A15D-F3E94A21BC2C}" dt="2023-03-01T18:50:33.095" v="681" actId="255"/>
        <pc:sldMkLst>
          <pc:docMk/>
          <pc:sldMk cId="2286648770" sldId="262"/>
        </pc:sldMkLst>
        <pc:spChg chg="del mod ord">
          <ac:chgData name="tancredisg@gmail.com" userId="68f4d11238ebce53" providerId="LiveId" clId="{E87D805E-AA4B-43E9-A15D-F3E94A21BC2C}" dt="2023-03-01T10:56:00.063" v="169" actId="700"/>
          <ac:spMkLst>
            <pc:docMk/>
            <pc:sldMk cId="2286648770" sldId="262"/>
            <ac:spMk id="2" creationId="{4524D72B-5B29-3730-82A6-4BB1BC986C15}"/>
          </ac:spMkLst>
        </pc:spChg>
        <pc:spChg chg="del mod ord">
          <ac:chgData name="tancredisg@gmail.com" userId="68f4d11238ebce53" providerId="LiveId" clId="{E87D805E-AA4B-43E9-A15D-F3E94A21BC2C}" dt="2023-03-01T10:56:00.063" v="169" actId="700"/>
          <ac:spMkLst>
            <pc:docMk/>
            <pc:sldMk cId="2286648770" sldId="262"/>
            <ac:spMk id="3" creationId="{B793A930-D0C2-DE7F-0697-934F586C40A9}"/>
          </ac:spMkLst>
        </pc:spChg>
        <pc:spChg chg="add del mod ord">
          <ac:chgData name="tancredisg@gmail.com" userId="68f4d11238ebce53" providerId="LiveId" clId="{E87D805E-AA4B-43E9-A15D-F3E94A21BC2C}" dt="2023-03-01T10:56:16.900" v="172" actId="21"/>
          <ac:spMkLst>
            <pc:docMk/>
            <pc:sldMk cId="2286648770" sldId="262"/>
            <ac:spMk id="4" creationId="{8C2F36E5-3096-B4DD-6610-26D18FE2A518}"/>
          </ac:spMkLst>
        </pc:spChg>
        <pc:spChg chg="add mod ord">
          <ac:chgData name="tancredisg@gmail.com" userId="68f4d11238ebce53" providerId="LiveId" clId="{E87D805E-AA4B-43E9-A15D-F3E94A21BC2C}" dt="2023-03-01T12:40:54.351" v="362" actId="255"/>
          <ac:spMkLst>
            <pc:docMk/>
            <pc:sldMk cId="2286648770" sldId="262"/>
            <ac:spMk id="5" creationId="{4A644AF7-8A1F-0198-DF2E-EB8E00D4F2C7}"/>
          </ac:spMkLst>
        </pc:spChg>
        <pc:spChg chg="add mod ord">
          <ac:chgData name="tancredisg@gmail.com" userId="68f4d11238ebce53" providerId="LiveId" clId="{E87D805E-AA4B-43E9-A15D-F3E94A21BC2C}" dt="2023-03-01T18:50:33.095" v="681" actId="255"/>
          <ac:spMkLst>
            <pc:docMk/>
            <pc:sldMk cId="2286648770" sldId="262"/>
            <ac:spMk id="6" creationId="{8C8421F6-F169-B8B7-BBBC-4932C81C5C0E}"/>
          </ac:spMkLst>
        </pc:spChg>
      </pc:sldChg>
      <pc:sldChg chg="addSp delSp modSp new mod setBg">
        <pc:chgData name="tancredisg@gmail.com" userId="68f4d11238ebce53" providerId="LiveId" clId="{E87D805E-AA4B-43E9-A15D-F3E94A21BC2C}" dt="2023-03-02T14:18:07.092" v="2048" actId="26606"/>
        <pc:sldMkLst>
          <pc:docMk/>
          <pc:sldMk cId="1781517887" sldId="263"/>
        </pc:sldMkLst>
        <pc:spChg chg="del">
          <ac:chgData name="tancredisg@gmail.com" userId="68f4d11238ebce53" providerId="LiveId" clId="{E87D805E-AA4B-43E9-A15D-F3E94A21BC2C}" dt="2023-03-02T14:18:07.092" v="2048" actId="26606"/>
          <ac:spMkLst>
            <pc:docMk/>
            <pc:sldMk cId="1781517887" sldId="263"/>
            <ac:spMk id="2" creationId="{EE450B65-F656-616C-8F8C-440BA806B1F3}"/>
          </ac:spMkLst>
        </pc:spChg>
        <pc:spChg chg="del mod">
          <ac:chgData name="tancredisg@gmail.com" userId="68f4d11238ebce53" providerId="LiveId" clId="{E87D805E-AA4B-43E9-A15D-F3E94A21BC2C}" dt="2023-03-02T14:18:03.651" v="2047"/>
          <ac:spMkLst>
            <pc:docMk/>
            <pc:sldMk cId="1781517887" sldId="263"/>
            <ac:spMk id="3" creationId="{90D4959E-B0C6-5365-8C48-22614A93B81B}"/>
          </ac:spMkLst>
        </pc:spChg>
        <pc:spChg chg="add">
          <ac:chgData name="tancredisg@gmail.com" userId="68f4d11238ebce53" providerId="LiveId" clId="{E87D805E-AA4B-43E9-A15D-F3E94A21BC2C}" dt="2023-03-02T14:18:07.092" v="2048" actId="26606"/>
          <ac:spMkLst>
            <pc:docMk/>
            <pc:sldMk cId="1781517887" sldId="263"/>
            <ac:spMk id="9" creationId="{B670DBD5-770C-4383-9F54-5B86E86BD5BB}"/>
          </ac:spMkLst>
        </pc:spChg>
        <pc:picChg chg="add mod">
          <ac:chgData name="tancredisg@gmail.com" userId="68f4d11238ebce53" providerId="LiveId" clId="{E87D805E-AA4B-43E9-A15D-F3E94A21BC2C}" dt="2023-03-02T14:18:07.092" v="2048" actId="26606"/>
          <ac:picMkLst>
            <pc:docMk/>
            <pc:sldMk cId="1781517887" sldId="263"/>
            <ac:picMk id="4" creationId="{EB07A3B1-F306-FB1C-DCC3-69351E496543}"/>
          </ac:picMkLst>
        </pc:picChg>
      </pc:sldChg>
      <pc:sldChg chg="addSp delSp modSp new del mod">
        <pc:chgData name="tancredisg@gmail.com" userId="68f4d11238ebce53" providerId="LiveId" clId="{E87D805E-AA4B-43E9-A15D-F3E94A21BC2C}" dt="2023-03-01T11:23:09.077" v="197" actId="47"/>
        <pc:sldMkLst>
          <pc:docMk/>
          <pc:sldMk cId="1896495106" sldId="263"/>
        </pc:sldMkLst>
        <pc:spChg chg="add del mod">
          <ac:chgData name="tancredisg@gmail.com" userId="68f4d11238ebce53" providerId="LiveId" clId="{E87D805E-AA4B-43E9-A15D-F3E94A21BC2C}" dt="2023-03-01T11:23:05.549" v="196"/>
          <ac:spMkLst>
            <pc:docMk/>
            <pc:sldMk cId="1896495106" sldId="263"/>
            <ac:spMk id="2" creationId="{E62633FA-43B7-4999-4283-B6C4E32BB012}"/>
          </ac:spMkLst>
        </pc:spChg>
      </pc:sldChg>
      <pc:sldChg chg="new del">
        <pc:chgData name="tancredisg@gmail.com" userId="68f4d11238ebce53" providerId="LiveId" clId="{E87D805E-AA4B-43E9-A15D-F3E94A21BC2C}" dt="2023-03-02T13:59:27.178" v="1701" actId="47"/>
        <pc:sldMkLst>
          <pc:docMk/>
          <pc:sldMk cId="285337358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F300DA-4F47-1C34-75C3-61FA4788A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C45C74E-72AA-60B9-30AF-4A7ACDE60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D29EC1-5B3E-7BCD-F7D1-18362552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834EF3-7C9E-4692-2B47-5F1EE60A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E64909-1668-358C-6435-D529D865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78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44FE8-6D29-0F6D-159C-D1D7DC81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0DC09E-A868-F03E-0AB5-B1007871D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A978E6-2D2C-F923-3A90-ED6A09D4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355E6E-80CA-DB6F-2581-D5216E62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F2D06F-F779-43B3-83E5-5EB4FEAA4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74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EF64448-73D2-6399-6084-45D583B2D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BEC0C-7B76-C077-A924-ED83A84D5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124ED9-59E3-318D-214E-904B15A4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DD21F-C6EA-DF3E-384C-8151BCBE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DE300F-81E1-F223-9E7E-7028D1ED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44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2E6F9-1E84-EA71-EE49-107D28AA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2F48BC-585E-BB91-CC04-A4354D1C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97B4CD-0CCC-0489-66D2-3DB215FA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087BDF-3210-57E0-0C13-44F76CE4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8D087D-8285-3E49-3900-7120106E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92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6EA42-06B4-3CFD-F03A-6B96283D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8C845E-E8CA-80FC-9D8E-631C85AD7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E9E73B-3D91-93CF-CD76-D5E7014A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7AE493-F472-0E1F-5EF1-C67405D1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E712A8-A85F-40B6-637C-06B5049E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4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DD101-8BF9-D11C-8721-1121DAE7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D9680-7AA1-6E4B-E0F8-BDBDF20EF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45B81F-D1E2-78FC-C600-6756C2CB0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D29C0B-5B32-D9C4-A381-549DDC44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56BAC1-607F-DEC9-DD76-043BE39E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FCE0BF-C4C8-4C56-C716-7E5A90D9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34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34C47B-D476-122D-AF64-458D5167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912027-801E-D053-2BD7-FB7D25BDC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126A50-8412-37ED-698D-ACA80713A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11F39E5-E968-8897-FFCC-B3446ECCD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2BEEC3-2738-673F-ECE2-EFB3CE16C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4446602-CBEC-5DD8-7F79-B967002B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B774F00-3F11-5D43-58BD-66CD1665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A64F65-7CCD-E4E6-A816-665678A2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91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834A11-EDA5-9DD1-3736-7B64CCEF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CEE31F2-D11B-68CA-77FA-4FFB5762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762061F-8E24-17ED-A23A-D741C537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B9F1D1-0492-89E9-65DA-B12C228B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68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5C0D97E-7392-0770-F061-83D6CAF1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52E755D-50C4-883D-C783-0CA725EA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E70F62-2FB6-D5B9-A816-570E3672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89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CB0DF6-1D59-383E-0E70-501976AE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E715E-BE2B-16F7-1B21-A844482BB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BB6000-6CF3-C40C-9BCB-0F2EECA48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079CD5-60FD-0C7F-38BC-DC889DBA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16C985-CD02-9859-E70B-5FAC13D3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44BB22-B936-AAA2-B8E9-B8322AFB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5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286ABC-0220-E371-C83A-2BE868AB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C81F0F-D0F7-8891-335F-12D3FBA74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6A0C6B-6A41-30F4-7C1D-BA627DAB1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8ACE84-814F-24BA-CFDC-9B187C5E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32526B-1CD4-1F3C-741F-04A41F8A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BE6270-FFE0-B1D8-6A6C-999FF666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CF80516-B85A-84CE-7498-333F81B8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25D9CB-9D34-62F7-2DA6-429C596AD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E05B2C-1FCA-B830-1085-D29E101AC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EA88-E2E7-4D9D-92BE-590E5731F47F}" type="datetimeFigureOut">
              <a:rPr lang="it-IT" smtClean="0"/>
              <a:t>02/03/2023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4BBC86-3D79-7C8B-71BA-BFA69C057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94E1E-2376-24E3-60B9-D08E88672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C57B-BBE1-4D6F-9096-883FE7D49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C18DD84-D467-9E45-B17B-72420FD7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it-IT" sz="5200">
                <a:latin typeface="Times New Roman" panose="02020603050405020304" pitchFamily="18" charset="0"/>
                <a:cs typeface="Times New Roman" panose="02020603050405020304" pitchFamily="18" charset="0"/>
              </a:rPr>
              <a:t>Orazio, </a:t>
            </a:r>
            <a:r>
              <a:rPr lang="it-IT" sz="5200" i="1">
                <a:latin typeface="Times New Roman" panose="02020603050405020304" pitchFamily="18" charset="0"/>
                <a:cs typeface="Times New Roman" panose="02020603050405020304" pitchFamily="18" charset="0"/>
              </a:rPr>
              <a:t>Odi </a:t>
            </a:r>
            <a:r>
              <a:rPr lang="it-IT" sz="5200">
                <a:latin typeface="Times New Roman" panose="02020603050405020304" pitchFamily="18" charset="0"/>
                <a:cs typeface="Times New Roman" panose="02020603050405020304" pitchFamily="18" charset="0"/>
              </a:rPr>
              <a:t>III, 1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E529C72-BE6F-E027-C873-474C9DF33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5158427" cy="3730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profanum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vulgus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arceo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favete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carmina non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prius</a:t>
            </a:r>
            <a:endParaRPr lang="it-IT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audita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Musarum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sacerdos</a:t>
            </a:r>
            <a:endParaRPr lang="it-IT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virginibus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puerisque</a:t>
            </a:r>
            <a:r>
              <a:rPr lang="it-I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canto.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CA01EC5-9128-C394-17B0-BF06CF341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9154" y="2398626"/>
            <a:ext cx="5164645" cy="373046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Disprezzo il volgo profano e lo tengo lontano. Fate silenzio: in qualità di sacerdote delle Muse, canto a vergini e fanciulli carmi mai uditi prima.</a:t>
            </a: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7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A644AF7-8A1F-0198-DF2E-EB8E00D4F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5562600" cy="52625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Regum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timendorum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proprios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greges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reges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ipsos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imperium est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Iovis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clari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Giganteo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triumpho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cuncta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supercilio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moventis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C8421F6-F169-B8B7-BBBC-4932C81C5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914400"/>
            <a:ext cx="49530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potere sui loro greggi è dei re, quello sui re stessi è di Giove, glorioso per il trionfo sui Giganti, che con un cenno muove ogni cosa.</a:t>
            </a:r>
          </a:p>
        </p:txBody>
      </p:sp>
    </p:spTree>
    <p:extLst>
      <p:ext uri="{BB962C8B-B14F-4D97-AF65-F5344CB8AC3E}">
        <p14:creationId xmlns:p14="http://schemas.microsoft.com/office/powerpoint/2010/main" val="228664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2ADF5-BF35-3EF9-A606-9660938B6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400"/>
            <a:ext cx="5181600" cy="639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ut viro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ordinet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arbusta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sulcis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generosior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descendat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petitor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moribus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meliorque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fama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contendat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turba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clientium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aequa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Necessitas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sortitur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insignis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imos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capax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urna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25EB7F-AF74-CD03-6313-D785A1AC9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400"/>
            <a:ext cx="5181600" cy="602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possibile che un uomo disponga nei solchi più viti di un altro uomo, che questi scenda in campo come candidato più nobile e, migliore in fama e costumi, gareggi, che abbia un maggior numero di clienti, ma la Necessità con legge equa sorteggia i nobili e gli infimi: una capiente urna scuote ogni nome.</a:t>
            </a:r>
          </a:p>
        </p:txBody>
      </p:sp>
    </p:spTree>
    <p:extLst>
      <p:ext uri="{BB962C8B-B14F-4D97-AF65-F5344CB8AC3E}">
        <p14:creationId xmlns:p14="http://schemas.microsoft.com/office/powerpoint/2010/main" val="184414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816503-9A39-F2E6-A067-AAD75A930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2560"/>
            <a:ext cx="5181600" cy="647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Destrictus ensis cui super inpia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cervice pendet, non Siculae dapes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dulcem elaborabunt saporem,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avium citharaeque cantus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somnum reducent: somnus agrestium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lenis virorum non humilis domos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fastidit umbrosamque ripam,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Zephyris agitata Tempe.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4852D2-FA5A-1792-C26B-A9A2FCD38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2560"/>
            <a:ext cx="5181600" cy="6471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chi sull’empia testa pende una spada sguainata i banchetti siciliani non daranno un gusto piacevole, i canti degli uccelli e della cetra non concilieranno il sonno: il dolce sonno non disprezza le umili case dei contadini, la riva ombrosa né Tempe agitata dallo Zefiro.</a:t>
            </a:r>
          </a:p>
        </p:txBody>
      </p:sp>
    </p:spTree>
    <p:extLst>
      <p:ext uri="{BB962C8B-B14F-4D97-AF65-F5344CB8AC3E}">
        <p14:creationId xmlns:p14="http://schemas.microsoft.com/office/powerpoint/2010/main" val="74983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EF8F03-EB01-C2D2-E7EB-DF23689CE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5600"/>
            <a:ext cx="5181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neque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tumultuosum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sollicitat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saevus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Arcturi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cadentis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impetus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Haedi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verberatae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grandine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vineae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fundusque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mendax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arbore nunc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culpante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nunc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torrentia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sidera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nunc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hiemes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iniquas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3327A6-B8E7-6E51-6852-F5A20D5E1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55600"/>
            <a:ext cx="51816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desidera ciò che gli è sufficiente né il mare in tempesta lo angoscia né il violento impeto di Arturo quando tramonta o del Capretto quando sorge né le vigne colpite dalla grandine o il podere ingannevole, con le piante che incolpano ora le acque, ora le stelle che inaridiscono i campi, ora l’inverno spietato.</a:t>
            </a:r>
          </a:p>
        </p:txBody>
      </p:sp>
    </p:spTree>
    <p:extLst>
      <p:ext uri="{BB962C8B-B14F-4D97-AF65-F5344CB8AC3E}">
        <p14:creationId xmlns:p14="http://schemas.microsoft.com/office/powerpoint/2010/main" val="15748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26784E-1CB7-1CC2-CFDD-801D4887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5120"/>
            <a:ext cx="5181600" cy="5851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pisces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aequora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sentiunt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iactis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molibus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caementa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demittit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redemptor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famulis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dominusque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fastidiosus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sed Timor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scandunt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eodem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quo dominus,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neque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decedit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aerata triremi et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atra Cura.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B49203-C41C-E010-D42F-B80C83460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25120"/>
            <a:ext cx="5181600" cy="58518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pesci sentono il mare restringersi per i moli costruiti al largo: qui il diligente impresario e il padrone stanco della terraferma con gli schiavi depongono i materiali da costruzione, ma salgono paura e minacce nel medesimo luogo dove c’è il padrone e il cupo affanno non abbandona la trireme coperta di bronzo e siede alle spalle del cavaliere.</a:t>
            </a:r>
          </a:p>
        </p:txBody>
      </p:sp>
    </p:spTree>
    <p:extLst>
      <p:ext uri="{BB962C8B-B14F-4D97-AF65-F5344CB8AC3E}">
        <p14:creationId xmlns:p14="http://schemas.microsoft.com/office/powerpoint/2010/main" val="176660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F12F1AE-EF0F-E039-FDCA-3064B8089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880"/>
            <a:ext cx="5181600" cy="635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Quodsi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dolentem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Phrygius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lapis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purpurarum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clarior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delenit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Falerna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Achaemeniumque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invidendis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postibus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novo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sublime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ritu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moliar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valle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permutem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Sabina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divitias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operosiores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217B54D-027D-9BDB-CC90-959CDBDFB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880"/>
            <a:ext cx="5181600" cy="5994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 il marmo di Frigia né l’uso della porpora più splendente delle stelle né la vite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falerna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il </a:t>
            </a:r>
            <a:r>
              <a:rPr 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costo persiano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confortano chi soffre, perché dovrei costruire un alto atrio con stipiti da fare invidia e secondo una nuova usanza? Perché scambiare la valle sabina con ricchezze più affannose?</a:t>
            </a:r>
          </a:p>
        </p:txBody>
      </p:sp>
    </p:spTree>
    <p:extLst>
      <p:ext uri="{BB962C8B-B14F-4D97-AF65-F5344CB8AC3E}">
        <p14:creationId xmlns:p14="http://schemas.microsoft.com/office/powerpoint/2010/main" val="75234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B07A3B1-F306-FB1C-DCC3-69351E4965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10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81517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584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Orazio, Odi III,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Orazio, Odi III, 1</dc:title>
  <dc:creator>tancredisg@gmail.com</dc:creator>
  <cp:lastModifiedBy>tancredisg@gmail.com</cp:lastModifiedBy>
  <cp:revision>1</cp:revision>
  <dcterms:created xsi:type="dcterms:W3CDTF">2023-02-28T16:44:44Z</dcterms:created>
  <dcterms:modified xsi:type="dcterms:W3CDTF">2023-03-02T15:18:12Z</dcterms:modified>
</cp:coreProperties>
</file>