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7D805E-AA4B-43E9-A15D-F3E94A21BC2C}" v="6" dt="2023-03-02T14:18:03.6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credisg@gmail.com" userId="68f4d11238ebce53" providerId="LiveId" clId="{E87D805E-AA4B-43E9-A15D-F3E94A21BC2C}"/>
    <pc:docChg chg="undo custSel addSld delSld modSld addSection delSection">
      <pc:chgData name="tancredisg@gmail.com" userId="68f4d11238ebce53" providerId="LiveId" clId="{E87D805E-AA4B-43E9-A15D-F3E94A21BC2C}" dt="2023-03-02T15:18:04.767" v="2747" actId="20577"/>
      <pc:docMkLst>
        <pc:docMk/>
      </pc:docMkLst>
      <pc:sldChg chg="addSp delSp modSp mod setBg modClrScheme chgLayout">
        <pc:chgData name="tancredisg@gmail.com" userId="68f4d11238ebce53" providerId="LiveId" clId="{E87D805E-AA4B-43E9-A15D-F3E94A21BC2C}" dt="2023-03-01T18:50:44.882" v="682" actId="255"/>
        <pc:sldMkLst>
          <pc:docMk/>
          <pc:sldMk cId="2419078084" sldId="256"/>
        </pc:sldMkLst>
        <pc:spChg chg="add mod ord">
          <ac:chgData name="tancredisg@gmail.com" userId="68f4d11238ebce53" providerId="LiveId" clId="{E87D805E-AA4B-43E9-A15D-F3E94A21BC2C}" dt="2023-03-01T18:50:44.882" v="682" actId="255"/>
          <ac:spMkLst>
            <pc:docMk/>
            <pc:sldMk cId="2419078084" sldId="256"/>
            <ac:spMk id="2" creationId="{3CA01EC5-9128-C394-17B0-BF06CF341759}"/>
          </ac:spMkLst>
        </pc:spChg>
        <pc:spChg chg="mod ord">
          <ac:chgData name="tancredisg@gmail.com" userId="68f4d11238ebce53" providerId="LiveId" clId="{E87D805E-AA4B-43E9-A15D-F3E94A21BC2C}" dt="2023-03-01T10:57:25.381" v="182" actId="26606"/>
          <ac:spMkLst>
            <pc:docMk/>
            <pc:sldMk cId="2419078084" sldId="256"/>
            <ac:spMk id="4" creationId="{AC18DD84-D467-9E45-B17B-72420FD73DC7}"/>
          </ac:spMkLst>
        </pc:spChg>
        <pc:spChg chg="mod ord">
          <ac:chgData name="tancredisg@gmail.com" userId="68f4d11238ebce53" providerId="LiveId" clId="{E87D805E-AA4B-43E9-A15D-F3E94A21BC2C}" dt="2023-03-01T10:58:26.768" v="188" actId="255"/>
          <ac:spMkLst>
            <pc:docMk/>
            <pc:sldMk cId="2419078084" sldId="256"/>
            <ac:spMk id="5" creationId="{7E529C72-BE6F-E027-C873-474C9DF33B02}"/>
          </ac:spMkLst>
        </pc:spChg>
        <pc:spChg chg="add del">
          <ac:chgData name="tancredisg@gmail.com" userId="68f4d11238ebce53" providerId="LiveId" clId="{E87D805E-AA4B-43E9-A15D-F3E94A21BC2C}" dt="2023-03-01T10:57:25.376" v="181" actId="26606"/>
          <ac:spMkLst>
            <pc:docMk/>
            <pc:sldMk cId="2419078084" sldId="256"/>
            <ac:spMk id="10" creationId="{21739CA5-F0F5-48E1-8E8C-F24B71827E46}"/>
          </ac:spMkLst>
        </pc:spChg>
        <pc:spChg chg="add del">
          <ac:chgData name="tancredisg@gmail.com" userId="68f4d11238ebce53" providerId="LiveId" clId="{E87D805E-AA4B-43E9-A15D-F3E94A21BC2C}" dt="2023-03-01T10:57:25.376" v="181" actId="26606"/>
          <ac:spMkLst>
            <pc:docMk/>
            <pc:sldMk cId="2419078084" sldId="256"/>
            <ac:spMk id="12" creationId="{3EAD2937-F230-41D4-B9C5-975B129BFC20}"/>
          </ac:spMkLst>
        </pc:spChg>
        <pc:spChg chg="add del">
          <ac:chgData name="tancredisg@gmail.com" userId="68f4d11238ebce53" providerId="LiveId" clId="{E87D805E-AA4B-43E9-A15D-F3E94A21BC2C}" dt="2023-03-01T10:57:25.376" v="181" actId="26606"/>
          <ac:spMkLst>
            <pc:docMk/>
            <pc:sldMk cId="2419078084" sldId="256"/>
            <ac:spMk id="14" creationId="{CCD444A3-C338-4886-B7F1-4BA2AF46EB64}"/>
          </ac:spMkLst>
        </pc:spChg>
        <pc:spChg chg="add">
          <ac:chgData name="tancredisg@gmail.com" userId="68f4d11238ebce53" providerId="LiveId" clId="{E87D805E-AA4B-43E9-A15D-F3E94A21BC2C}" dt="2023-03-01T10:57:25.381" v="182" actId="26606"/>
          <ac:spMkLst>
            <pc:docMk/>
            <pc:sldMk cId="2419078084" sldId="256"/>
            <ac:spMk id="16" creationId="{4FFBEE45-F140-49D5-85EA-C78C24340B23}"/>
          </ac:spMkLst>
        </pc:spChg>
      </pc:sldChg>
      <pc:sldChg chg="addSp delSp modSp mod modClrScheme chgLayout">
        <pc:chgData name="tancredisg@gmail.com" userId="68f4d11238ebce53" providerId="LiveId" clId="{E87D805E-AA4B-43E9-A15D-F3E94A21BC2C}" dt="2023-03-01T18:59:10.337" v="742" actId="20577"/>
        <pc:sldMkLst>
          <pc:docMk/>
          <pc:sldMk cId="1844141009" sldId="257"/>
        </pc:sldMkLst>
        <pc:spChg chg="add del mod ord">
          <ac:chgData name="tancredisg@gmail.com" userId="68f4d11238ebce53" providerId="LiveId" clId="{E87D805E-AA4B-43E9-A15D-F3E94A21BC2C}" dt="2023-03-01T12:51:51.688" v="372" actId="21"/>
          <ac:spMkLst>
            <pc:docMk/>
            <pc:sldMk cId="1844141009" sldId="257"/>
            <ac:spMk id="2" creationId="{B2A99C7B-6EE4-8F5B-A8F3-E305E075AE82}"/>
          </ac:spMkLst>
        </pc:spChg>
        <pc:spChg chg="mod ord">
          <ac:chgData name="tancredisg@gmail.com" userId="68f4d11238ebce53" providerId="LiveId" clId="{E87D805E-AA4B-43E9-A15D-F3E94A21BC2C}" dt="2023-03-01T12:52:00.257" v="374" actId="14100"/>
          <ac:spMkLst>
            <pc:docMk/>
            <pc:sldMk cId="1844141009" sldId="257"/>
            <ac:spMk id="3" creationId="{F632ADF5-BF35-3EF9-A606-9660938B6139}"/>
          </ac:spMkLst>
        </pc:spChg>
        <pc:spChg chg="add mod ord">
          <ac:chgData name="tancredisg@gmail.com" userId="68f4d11238ebce53" providerId="LiveId" clId="{E87D805E-AA4B-43E9-A15D-F3E94A21BC2C}" dt="2023-03-01T18:59:10.337" v="742" actId="20577"/>
          <ac:spMkLst>
            <pc:docMk/>
            <pc:sldMk cId="1844141009" sldId="257"/>
            <ac:spMk id="4" creationId="{5E25EB7F-AF74-CD03-6313-D785A1AC9407}"/>
          </ac:spMkLst>
        </pc:spChg>
      </pc:sldChg>
      <pc:sldChg chg="addSp delSp modSp mod modClrScheme chgLayout">
        <pc:chgData name="tancredisg@gmail.com" userId="68f4d11238ebce53" providerId="LiveId" clId="{E87D805E-AA4B-43E9-A15D-F3E94A21BC2C}" dt="2023-03-02T10:38:17.979" v="1309" actId="20577"/>
        <pc:sldMkLst>
          <pc:docMk/>
          <pc:sldMk cId="749830704" sldId="258"/>
        </pc:sldMkLst>
        <pc:spChg chg="add del mod ord">
          <ac:chgData name="tancredisg@gmail.com" userId="68f4d11238ebce53" providerId="LiveId" clId="{E87D805E-AA4B-43E9-A15D-F3E94A21BC2C}" dt="2023-03-02T10:05:50.787" v="746" actId="21"/>
          <ac:spMkLst>
            <pc:docMk/>
            <pc:sldMk cId="749830704" sldId="258"/>
            <ac:spMk id="2" creationId="{1FD6EFC0-4CB2-E3DD-31FA-31DDC61263EB}"/>
          </ac:spMkLst>
        </pc:spChg>
        <pc:spChg chg="mod ord">
          <ac:chgData name="tancredisg@gmail.com" userId="68f4d11238ebce53" providerId="LiveId" clId="{E87D805E-AA4B-43E9-A15D-F3E94A21BC2C}" dt="2023-03-02T10:22:04.618" v="1151" actId="20577"/>
          <ac:spMkLst>
            <pc:docMk/>
            <pc:sldMk cId="749830704" sldId="258"/>
            <ac:spMk id="3" creationId="{DB816503-9A39-F2E6-A067-AAD75A93084D}"/>
          </ac:spMkLst>
        </pc:spChg>
        <pc:spChg chg="add mod ord">
          <ac:chgData name="tancredisg@gmail.com" userId="68f4d11238ebce53" providerId="LiveId" clId="{E87D805E-AA4B-43E9-A15D-F3E94A21BC2C}" dt="2023-03-02T10:38:17.979" v="1309" actId="20577"/>
          <ac:spMkLst>
            <pc:docMk/>
            <pc:sldMk cId="749830704" sldId="258"/>
            <ac:spMk id="4" creationId="{1D4852D2-FA5A-1792-C26B-A9A2FCD38B90}"/>
          </ac:spMkLst>
        </pc:spChg>
      </pc:sldChg>
      <pc:sldChg chg="addSp delSp modSp mod modClrScheme chgLayout">
        <pc:chgData name="tancredisg@gmail.com" userId="68f4d11238ebce53" providerId="LiveId" clId="{E87D805E-AA4B-43E9-A15D-F3E94A21BC2C}" dt="2023-03-02T15:17:03.442" v="2743" actId="20577"/>
        <pc:sldMkLst>
          <pc:docMk/>
          <pc:sldMk cId="1574872596" sldId="259"/>
        </pc:sldMkLst>
        <pc:spChg chg="add del mod ord">
          <ac:chgData name="tancredisg@gmail.com" userId="68f4d11238ebce53" providerId="LiveId" clId="{E87D805E-AA4B-43E9-A15D-F3E94A21BC2C}" dt="2023-03-02T10:38:46.121" v="1313" actId="21"/>
          <ac:spMkLst>
            <pc:docMk/>
            <pc:sldMk cId="1574872596" sldId="259"/>
            <ac:spMk id="2" creationId="{2BEE0384-4EAB-ECB9-6097-BA84ED7AF472}"/>
          </ac:spMkLst>
        </pc:spChg>
        <pc:spChg chg="mod ord">
          <ac:chgData name="tancredisg@gmail.com" userId="68f4d11238ebce53" providerId="LiveId" clId="{E87D805E-AA4B-43E9-A15D-F3E94A21BC2C}" dt="2023-03-02T10:38:51.305" v="1316" actId="27636"/>
          <ac:spMkLst>
            <pc:docMk/>
            <pc:sldMk cId="1574872596" sldId="259"/>
            <ac:spMk id="3" creationId="{88EF8F03-EB01-C2D2-E7EB-DF23689CE33B}"/>
          </ac:spMkLst>
        </pc:spChg>
        <pc:spChg chg="add mod ord">
          <ac:chgData name="tancredisg@gmail.com" userId="68f4d11238ebce53" providerId="LiveId" clId="{E87D805E-AA4B-43E9-A15D-F3E94A21BC2C}" dt="2023-03-02T15:17:03.442" v="2743" actId="20577"/>
          <ac:spMkLst>
            <pc:docMk/>
            <pc:sldMk cId="1574872596" sldId="259"/>
            <ac:spMk id="4" creationId="{0A3327A6-B8E7-6E51-6852-F5A20D5E147E}"/>
          </ac:spMkLst>
        </pc:spChg>
      </pc:sldChg>
      <pc:sldChg chg="addSp delSp modSp mod modClrScheme chgLayout">
        <pc:chgData name="tancredisg@gmail.com" userId="68f4d11238ebce53" providerId="LiveId" clId="{E87D805E-AA4B-43E9-A15D-F3E94A21BC2C}" dt="2023-03-02T14:36:58.275" v="2255" actId="20577"/>
        <pc:sldMkLst>
          <pc:docMk/>
          <pc:sldMk cId="1766605520" sldId="260"/>
        </pc:sldMkLst>
        <pc:spChg chg="add del mod ord">
          <ac:chgData name="tancredisg@gmail.com" userId="68f4d11238ebce53" providerId="LiveId" clId="{E87D805E-AA4B-43E9-A15D-F3E94A21BC2C}" dt="2023-03-02T14:00:02.339" v="1707" actId="21"/>
          <ac:spMkLst>
            <pc:docMk/>
            <pc:sldMk cId="1766605520" sldId="260"/>
            <ac:spMk id="2" creationId="{6D8049FD-0899-D500-C73C-71CDE655A802}"/>
          </ac:spMkLst>
        </pc:spChg>
        <pc:spChg chg="mod ord">
          <ac:chgData name="tancredisg@gmail.com" userId="68f4d11238ebce53" providerId="LiveId" clId="{E87D805E-AA4B-43E9-A15D-F3E94A21BC2C}" dt="2023-03-02T14:00:08.172" v="1710" actId="27636"/>
          <ac:spMkLst>
            <pc:docMk/>
            <pc:sldMk cId="1766605520" sldId="260"/>
            <ac:spMk id="3" creationId="{6A26784E-1CB7-1CC2-CFDD-801D488746E9}"/>
          </ac:spMkLst>
        </pc:spChg>
        <pc:spChg chg="add mod ord">
          <ac:chgData name="tancredisg@gmail.com" userId="68f4d11238ebce53" providerId="LiveId" clId="{E87D805E-AA4B-43E9-A15D-F3E94A21BC2C}" dt="2023-03-02T14:36:58.275" v="2255" actId="20577"/>
          <ac:spMkLst>
            <pc:docMk/>
            <pc:sldMk cId="1766605520" sldId="260"/>
            <ac:spMk id="4" creationId="{4BB49203-C41C-E010-D42F-B80C83460E98}"/>
          </ac:spMkLst>
        </pc:spChg>
      </pc:sldChg>
      <pc:sldChg chg="addSp delSp modSp new mod modClrScheme chgLayout">
        <pc:chgData name="tancredisg@gmail.com" userId="68f4d11238ebce53" providerId="LiveId" clId="{E87D805E-AA4B-43E9-A15D-F3E94A21BC2C}" dt="2023-03-02T15:18:04.767" v="2747" actId="20577"/>
        <pc:sldMkLst>
          <pc:docMk/>
          <pc:sldMk cId="752346497" sldId="261"/>
        </pc:sldMkLst>
        <pc:spChg chg="del">
          <ac:chgData name="tancredisg@gmail.com" userId="68f4d11238ebce53" providerId="LiveId" clId="{E87D805E-AA4B-43E9-A15D-F3E94A21BC2C}" dt="2023-03-01T10:27:36.757" v="1" actId="21"/>
          <ac:spMkLst>
            <pc:docMk/>
            <pc:sldMk cId="752346497" sldId="261"/>
            <ac:spMk id="2" creationId="{DCD818FE-FEBA-2A07-52C0-8BEF45D273F1}"/>
          </ac:spMkLst>
        </pc:spChg>
        <pc:spChg chg="del mod ord">
          <ac:chgData name="tancredisg@gmail.com" userId="68f4d11238ebce53" providerId="LiveId" clId="{E87D805E-AA4B-43E9-A15D-F3E94A21BC2C}" dt="2023-03-02T10:23:38.300" v="1169" actId="700"/>
          <ac:spMkLst>
            <pc:docMk/>
            <pc:sldMk cId="752346497" sldId="261"/>
            <ac:spMk id="3" creationId="{081E1B7B-43EF-79B6-F21F-12CE53EBADAB}"/>
          </ac:spMkLst>
        </pc:spChg>
        <pc:spChg chg="add del mod ord">
          <ac:chgData name="tancredisg@gmail.com" userId="68f4d11238ebce53" providerId="LiveId" clId="{E87D805E-AA4B-43E9-A15D-F3E94A21BC2C}" dt="2023-03-02T10:23:52.926" v="1175" actId="21"/>
          <ac:spMkLst>
            <pc:docMk/>
            <pc:sldMk cId="752346497" sldId="261"/>
            <ac:spMk id="4" creationId="{E00CFB90-E92E-20CF-74B5-4DA7422C0A29}"/>
          </ac:spMkLst>
        </pc:spChg>
        <pc:spChg chg="add mod ord">
          <ac:chgData name="tancredisg@gmail.com" userId="68f4d11238ebce53" providerId="LiveId" clId="{E87D805E-AA4B-43E9-A15D-F3E94A21BC2C}" dt="2023-03-02T10:24:00.444" v="1179" actId="14100"/>
          <ac:spMkLst>
            <pc:docMk/>
            <pc:sldMk cId="752346497" sldId="261"/>
            <ac:spMk id="5" creationId="{5F12F1AE-EF0F-E039-FDCA-3064B8089442}"/>
          </ac:spMkLst>
        </pc:spChg>
        <pc:spChg chg="add mod ord">
          <ac:chgData name="tancredisg@gmail.com" userId="68f4d11238ebce53" providerId="LiveId" clId="{E87D805E-AA4B-43E9-A15D-F3E94A21BC2C}" dt="2023-03-02T15:18:04.767" v="2747" actId="20577"/>
          <ac:spMkLst>
            <pc:docMk/>
            <pc:sldMk cId="752346497" sldId="261"/>
            <ac:spMk id="6" creationId="{E217B54D-027D-9BDB-CC90-959CDBDFB0CD}"/>
          </ac:spMkLst>
        </pc:spChg>
      </pc:sldChg>
      <pc:sldChg chg="addSp delSp modSp new mod modClrScheme chgLayout">
        <pc:chgData name="tancredisg@gmail.com" userId="68f4d11238ebce53" providerId="LiveId" clId="{E87D805E-AA4B-43E9-A15D-F3E94A21BC2C}" dt="2023-03-01T18:50:33.095" v="681" actId="255"/>
        <pc:sldMkLst>
          <pc:docMk/>
          <pc:sldMk cId="2286648770" sldId="262"/>
        </pc:sldMkLst>
        <pc:spChg chg="del mod ord">
          <ac:chgData name="tancredisg@gmail.com" userId="68f4d11238ebce53" providerId="LiveId" clId="{E87D805E-AA4B-43E9-A15D-F3E94A21BC2C}" dt="2023-03-01T10:56:00.063" v="169" actId="700"/>
          <ac:spMkLst>
            <pc:docMk/>
            <pc:sldMk cId="2286648770" sldId="262"/>
            <ac:spMk id="2" creationId="{4524D72B-5B29-3730-82A6-4BB1BC986C15}"/>
          </ac:spMkLst>
        </pc:spChg>
        <pc:spChg chg="del mod ord">
          <ac:chgData name="tancredisg@gmail.com" userId="68f4d11238ebce53" providerId="LiveId" clId="{E87D805E-AA4B-43E9-A15D-F3E94A21BC2C}" dt="2023-03-01T10:56:00.063" v="169" actId="700"/>
          <ac:spMkLst>
            <pc:docMk/>
            <pc:sldMk cId="2286648770" sldId="262"/>
            <ac:spMk id="3" creationId="{B793A930-D0C2-DE7F-0697-934F586C40A9}"/>
          </ac:spMkLst>
        </pc:spChg>
        <pc:spChg chg="add del mod ord">
          <ac:chgData name="tancredisg@gmail.com" userId="68f4d11238ebce53" providerId="LiveId" clId="{E87D805E-AA4B-43E9-A15D-F3E94A21BC2C}" dt="2023-03-01T10:56:16.900" v="172" actId="21"/>
          <ac:spMkLst>
            <pc:docMk/>
            <pc:sldMk cId="2286648770" sldId="262"/>
            <ac:spMk id="4" creationId="{8C2F36E5-3096-B4DD-6610-26D18FE2A518}"/>
          </ac:spMkLst>
        </pc:spChg>
        <pc:spChg chg="add mod ord">
          <ac:chgData name="tancredisg@gmail.com" userId="68f4d11238ebce53" providerId="LiveId" clId="{E87D805E-AA4B-43E9-A15D-F3E94A21BC2C}" dt="2023-03-01T12:40:54.351" v="362" actId="255"/>
          <ac:spMkLst>
            <pc:docMk/>
            <pc:sldMk cId="2286648770" sldId="262"/>
            <ac:spMk id="5" creationId="{4A644AF7-8A1F-0198-DF2E-EB8E00D4F2C7}"/>
          </ac:spMkLst>
        </pc:spChg>
        <pc:spChg chg="add mod ord">
          <ac:chgData name="tancredisg@gmail.com" userId="68f4d11238ebce53" providerId="LiveId" clId="{E87D805E-AA4B-43E9-A15D-F3E94A21BC2C}" dt="2023-03-01T18:50:33.095" v="681" actId="255"/>
          <ac:spMkLst>
            <pc:docMk/>
            <pc:sldMk cId="2286648770" sldId="262"/>
            <ac:spMk id="6" creationId="{8C8421F6-F169-B8B7-BBBC-4932C81C5C0E}"/>
          </ac:spMkLst>
        </pc:spChg>
      </pc:sldChg>
      <pc:sldChg chg="addSp delSp modSp new mod setBg">
        <pc:chgData name="tancredisg@gmail.com" userId="68f4d11238ebce53" providerId="LiveId" clId="{E87D805E-AA4B-43E9-A15D-F3E94A21BC2C}" dt="2023-03-02T14:18:07.092" v="2048" actId="26606"/>
        <pc:sldMkLst>
          <pc:docMk/>
          <pc:sldMk cId="1781517887" sldId="263"/>
        </pc:sldMkLst>
        <pc:spChg chg="del">
          <ac:chgData name="tancredisg@gmail.com" userId="68f4d11238ebce53" providerId="LiveId" clId="{E87D805E-AA4B-43E9-A15D-F3E94A21BC2C}" dt="2023-03-02T14:18:07.092" v="2048" actId="26606"/>
          <ac:spMkLst>
            <pc:docMk/>
            <pc:sldMk cId="1781517887" sldId="263"/>
            <ac:spMk id="2" creationId="{EE450B65-F656-616C-8F8C-440BA806B1F3}"/>
          </ac:spMkLst>
        </pc:spChg>
        <pc:spChg chg="del mod">
          <ac:chgData name="tancredisg@gmail.com" userId="68f4d11238ebce53" providerId="LiveId" clId="{E87D805E-AA4B-43E9-A15D-F3E94A21BC2C}" dt="2023-03-02T14:18:03.651" v="2047"/>
          <ac:spMkLst>
            <pc:docMk/>
            <pc:sldMk cId="1781517887" sldId="263"/>
            <ac:spMk id="3" creationId="{90D4959E-B0C6-5365-8C48-22614A93B81B}"/>
          </ac:spMkLst>
        </pc:spChg>
        <pc:spChg chg="add">
          <ac:chgData name="tancredisg@gmail.com" userId="68f4d11238ebce53" providerId="LiveId" clId="{E87D805E-AA4B-43E9-A15D-F3E94A21BC2C}" dt="2023-03-02T14:18:07.092" v="2048" actId="26606"/>
          <ac:spMkLst>
            <pc:docMk/>
            <pc:sldMk cId="1781517887" sldId="263"/>
            <ac:spMk id="9" creationId="{B670DBD5-770C-4383-9F54-5B86E86BD5BB}"/>
          </ac:spMkLst>
        </pc:spChg>
        <pc:picChg chg="add mod">
          <ac:chgData name="tancredisg@gmail.com" userId="68f4d11238ebce53" providerId="LiveId" clId="{E87D805E-AA4B-43E9-A15D-F3E94A21BC2C}" dt="2023-03-02T14:18:07.092" v="2048" actId="26606"/>
          <ac:picMkLst>
            <pc:docMk/>
            <pc:sldMk cId="1781517887" sldId="263"/>
            <ac:picMk id="4" creationId="{EB07A3B1-F306-FB1C-DCC3-69351E496543}"/>
          </ac:picMkLst>
        </pc:picChg>
      </pc:sldChg>
      <pc:sldChg chg="addSp delSp modSp new del mod">
        <pc:chgData name="tancredisg@gmail.com" userId="68f4d11238ebce53" providerId="LiveId" clId="{E87D805E-AA4B-43E9-A15D-F3E94A21BC2C}" dt="2023-03-01T11:23:09.077" v="197" actId="47"/>
        <pc:sldMkLst>
          <pc:docMk/>
          <pc:sldMk cId="1896495106" sldId="263"/>
        </pc:sldMkLst>
        <pc:spChg chg="add del mod">
          <ac:chgData name="tancredisg@gmail.com" userId="68f4d11238ebce53" providerId="LiveId" clId="{E87D805E-AA4B-43E9-A15D-F3E94A21BC2C}" dt="2023-03-01T11:23:05.549" v="196"/>
          <ac:spMkLst>
            <pc:docMk/>
            <pc:sldMk cId="1896495106" sldId="263"/>
            <ac:spMk id="2" creationId="{E62633FA-43B7-4999-4283-B6C4E32BB012}"/>
          </ac:spMkLst>
        </pc:spChg>
      </pc:sldChg>
      <pc:sldChg chg="new del">
        <pc:chgData name="tancredisg@gmail.com" userId="68f4d11238ebce53" providerId="LiveId" clId="{E87D805E-AA4B-43E9-A15D-F3E94A21BC2C}" dt="2023-03-02T13:59:27.178" v="1701" actId="47"/>
        <pc:sldMkLst>
          <pc:docMk/>
          <pc:sldMk cId="2853373588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F300DA-4F47-1C34-75C3-61FA4788A1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C45C74E-72AA-60B9-30AF-4A7ACDE60E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9D29EC1-5B3E-7BCD-F7D1-183625522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EA88-E2E7-4D9D-92BE-590E5731F47F}" type="datetimeFigureOut">
              <a:rPr lang="it-IT" smtClean="0"/>
              <a:t>02/03/2023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E834EF3-7C9E-4692-2B47-5F1EE60A2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AE64909-1668-358C-6435-D529D8650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1C57B-BBE1-4D6F-9096-883FE7D492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2783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044FE8-6D29-0F6D-159C-D1D7DC819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90DC09E-A868-F03E-0AB5-B1007871DC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DA978E6-2D2C-F923-3A90-ED6A09D42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EA88-E2E7-4D9D-92BE-590E5731F47F}" type="datetimeFigureOut">
              <a:rPr lang="it-IT" smtClean="0"/>
              <a:t>02/03/2023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8355E6E-80CA-DB6F-2581-D5216E624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F2D06F-F779-43B3-83E5-5EB4FEAA4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1C57B-BBE1-4D6F-9096-883FE7D492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0740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EF64448-73D2-6399-6084-45D583B2D5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55BEC0C-7B76-C077-A924-ED83A84D59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3124ED9-59E3-318D-214E-904B15A49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EA88-E2E7-4D9D-92BE-590E5731F47F}" type="datetimeFigureOut">
              <a:rPr lang="it-IT" smtClean="0"/>
              <a:t>02/03/2023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07DD21F-C6EA-DF3E-384C-8151BCBE0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4DE300F-81E1-F223-9E7E-7028D1EDC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1C57B-BBE1-4D6F-9096-883FE7D492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4443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A2E6F9-1E84-EA71-EE49-107D28AAB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2F48BC-585E-BB91-CC04-A4354D1C5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497B4CD-0CCC-0489-66D2-3DB215FA7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EA88-E2E7-4D9D-92BE-590E5731F47F}" type="datetimeFigureOut">
              <a:rPr lang="it-IT" smtClean="0"/>
              <a:t>02/03/2023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7087BDF-3210-57E0-0C13-44F76CE42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28D087D-8285-3E49-3900-7120106E0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1C57B-BBE1-4D6F-9096-883FE7D492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2928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26EA42-06B4-3CFD-F03A-6B96283DB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18C845E-E8CA-80FC-9D8E-631C85AD7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6E9E73B-3D91-93CF-CD76-D5E7014A4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EA88-E2E7-4D9D-92BE-590E5731F47F}" type="datetimeFigureOut">
              <a:rPr lang="it-IT" smtClean="0"/>
              <a:t>02/03/2023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97AE493-F472-0E1F-5EF1-C67405D13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CE712A8-A85F-40B6-637C-06B5049E8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1C57B-BBE1-4D6F-9096-883FE7D492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8448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BDD101-8BF9-D11C-8721-1121DAE76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50D9680-7AA1-6E4B-E0F8-BDBDF20EF9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745B81F-D1E2-78FC-C600-6756C2CB03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ED29C0B-5B32-D9C4-A381-549DDC44E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EA88-E2E7-4D9D-92BE-590E5731F47F}" type="datetimeFigureOut">
              <a:rPr lang="it-IT" smtClean="0"/>
              <a:t>02/03/2023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656BAC1-607F-DEC9-DD76-043BE39EA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0FCE0BF-C4C8-4C56-C716-7E5A90D9E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1C57B-BBE1-4D6F-9096-883FE7D492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9342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34C47B-D476-122D-AF64-458D51679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2912027-801E-D053-2BD7-FB7D25BDC2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B126A50-8412-37ED-698D-ACA80713AE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11F39E5-E968-8897-FFCC-B3446ECCDC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E2BEEC3-2738-673F-ECE2-EFB3CE16CE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4446602-CBEC-5DD8-7F79-B967002B9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EA88-E2E7-4D9D-92BE-590E5731F47F}" type="datetimeFigureOut">
              <a:rPr lang="it-IT" smtClean="0"/>
              <a:t>02/03/2023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B774F00-3F11-5D43-58BD-66CD16659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0A64F65-7CCD-E4E6-A816-665678A2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1C57B-BBE1-4D6F-9096-883FE7D492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7916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834A11-EDA5-9DD1-3736-7B64CCEFB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CEE31F2-D11B-68CA-77FA-4FFB57623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EA88-E2E7-4D9D-92BE-590E5731F47F}" type="datetimeFigureOut">
              <a:rPr lang="it-IT" smtClean="0"/>
              <a:t>02/03/2023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762061F-8E24-17ED-A23A-D741C537C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2B9F1D1-0492-89E9-65DA-B12C228B3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1C57B-BBE1-4D6F-9096-883FE7D492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5682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5C0D97E-7392-0770-F061-83D6CAF19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EA88-E2E7-4D9D-92BE-590E5731F47F}" type="datetimeFigureOut">
              <a:rPr lang="it-IT" smtClean="0"/>
              <a:t>02/03/2023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52E755D-50C4-883D-C783-0CA725EA7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DE70F62-2FB6-D5B9-A816-570E3672A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1C57B-BBE1-4D6F-9096-883FE7D492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8895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CB0DF6-1D59-383E-0E70-501976AE0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64E715E-BE2B-16F7-1B21-A844482BB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EBB6000-6CF3-C40C-9BCB-0F2EECA486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1079CD5-60FD-0C7F-38BC-DC889DBAD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EA88-E2E7-4D9D-92BE-590E5731F47F}" type="datetimeFigureOut">
              <a:rPr lang="it-IT" smtClean="0"/>
              <a:t>02/03/2023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A16C985-CD02-9859-E70B-5FAC13D37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744BB22-B936-AAA2-B8E9-B8322AFB3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1C57B-BBE1-4D6F-9096-883FE7D492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4576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286ABC-0220-E371-C83A-2BE868ABA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BC81F0F-D0F7-8891-335F-12D3FBA745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F6A0C6B-6A41-30F4-7C1D-BA627DAB17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58ACE84-814F-24BA-CFDC-9B187C5E3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6EA88-E2E7-4D9D-92BE-590E5731F47F}" type="datetimeFigureOut">
              <a:rPr lang="it-IT" smtClean="0"/>
              <a:t>02/03/2023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C32526B-1CD4-1F3C-741F-04A41F8A4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6BE6270-FFE0-B1D8-6A6C-999FF666E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1C57B-BBE1-4D6F-9096-883FE7D492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792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CF80516-B85A-84CE-7498-333F81B86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925D9CB-9D34-62F7-2DA6-429C596AD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6E05B2C-1FCA-B830-1085-D29E101AC7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6EA88-E2E7-4D9D-92BE-590E5731F47F}" type="datetimeFigureOut">
              <a:rPr lang="it-IT" smtClean="0"/>
              <a:t>02/03/2023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04BBC86-3D79-7C8B-71BA-BFA69C057F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0894E1E-2376-24E3-60B9-D08E886722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1C57B-BBE1-4D6F-9096-883FE7D492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232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9">
            <a:extLst>
              <a:ext uri="{FF2B5EF4-FFF2-40B4-BE49-F238E27FC236}">
                <a16:creationId xmlns:a16="http://schemas.microsoft.com/office/drawing/2014/main" id="{4FFBEE45-F140-49D5-85EA-C78C24340B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AC18DD84-D467-9E45-B17B-72420FD73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28444"/>
          </a:xfrm>
        </p:spPr>
        <p:txBody>
          <a:bodyPr>
            <a:normAutofit/>
          </a:bodyPr>
          <a:lstStyle/>
          <a:p>
            <a:r>
              <a:rPr lang="it-IT" sz="5200">
                <a:latin typeface="Times New Roman" panose="02020603050405020304" pitchFamily="18" charset="0"/>
                <a:cs typeface="Times New Roman" panose="02020603050405020304" pitchFamily="18" charset="0"/>
              </a:rPr>
              <a:t>Orazio, </a:t>
            </a:r>
            <a:r>
              <a:rPr lang="it-IT" sz="5200" i="1">
                <a:latin typeface="Times New Roman" panose="02020603050405020304" pitchFamily="18" charset="0"/>
                <a:cs typeface="Times New Roman" panose="02020603050405020304" pitchFamily="18" charset="0"/>
              </a:rPr>
              <a:t>Odi </a:t>
            </a:r>
            <a:r>
              <a:rPr lang="it-IT" sz="5200">
                <a:latin typeface="Times New Roman" panose="02020603050405020304" pitchFamily="18" charset="0"/>
                <a:cs typeface="Times New Roman" panose="02020603050405020304" pitchFamily="18" charset="0"/>
              </a:rPr>
              <a:t>III, 1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E529C72-BE6F-E027-C873-474C9DF33B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98626"/>
            <a:ext cx="5158427" cy="37304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Odi </a:t>
            </a:r>
            <a:r>
              <a:rPr lang="it-IT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profanum</a:t>
            </a:r>
            <a:r>
              <a:rPr lang="it-IT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vulgus</a:t>
            </a:r>
            <a:r>
              <a:rPr lang="it-IT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it-IT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arceo</a:t>
            </a:r>
            <a:r>
              <a:rPr lang="it-IT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it-IT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favete</a:t>
            </a:r>
            <a:r>
              <a:rPr lang="it-IT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</a:t>
            </a:r>
            <a:r>
              <a:rPr lang="it-IT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carmina non </a:t>
            </a:r>
            <a:r>
              <a:rPr lang="it-IT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prius</a:t>
            </a:r>
            <a:endParaRPr lang="it-IT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audita</a:t>
            </a:r>
            <a:r>
              <a:rPr lang="it-IT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Musarum</a:t>
            </a:r>
            <a:r>
              <a:rPr lang="it-IT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sacerdos</a:t>
            </a:r>
            <a:endParaRPr lang="it-IT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virginibus</a:t>
            </a:r>
            <a:r>
              <a:rPr lang="it-IT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puerisque</a:t>
            </a:r>
            <a:r>
              <a:rPr lang="it-IT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canto.</a:t>
            </a:r>
          </a:p>
          <a:p>
            <a:pPr marL="0" indent="0">
              <a:buNone/>
            </a:pP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3CA01EC5-9128-C394-17B0-BF06CF3417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9154" y="2398626"/>
            <a:ext cx="5164645" cy="3730460"/>
          </a:xfrm>
        </p:spPr>
        <p:txBody>
          <a:bodyPr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Disprezzo il volgo profano e lo tengo lontano. Fate silenzio: in qualità di sacerdote delle Muse, canto a vergini e fanciulli carmi mai uditi prima.</a:t>
            </a:r>
          </a:p>
          <a:p>
            <a:pPr marL="0" indent="0">
              <a:buNone/>
            </a:pP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078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4A644AF7-8A1F-0198-DF2E-EB8E00D4F2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914400"/>
            <a:ext cx="5562600" cy="5262563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Regum </a:t>
            </a:r>
            <a:r>
              <a:rPr kumimoji="0" lang="it-IT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timendorum</a:t>
            </a:r>
            <a:r>
              <a:rPr kumimoji="0" lang="it-IT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in </a:t>
            </a:r>
            <a:r>
              <a:rPr kumimoji="0" lang="it-IT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proprios</a:t>
            </a:r>
            <a:r>
              <a:rPr kumimoji="0" lang="it-IT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it-IT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greges</a:t>
            </a:r>
            <a:r>
              <a:rPr kumimoji="0" lang="it-IT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reges</a:t>
            </a:r>
            <a:r>
              <a:rPr kumimoji="0" lang="it-IT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in </a:t>
            </a:r>
            <a:r>
              <a:rPr kumimoji="0" lang="it-IT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ipsos</a:t>
            </a:r>
            <a:r>
              <a:rPr kumimoji="0" lang="it-IT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imperium est </a:t>
            </a:r>
            <a:r>
              <a:rPr kumimoji="0" lang="it-IT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Iovis</a:t>
            </a:r>
            <a:r>
              <a:rPr kumimoji="0" lang="it-IT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clari</a:t>
            </a:r>
            <a:r>
              <a:rPr kumimoji="0" lang="it-IT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Giganteo </a:t>
            </a:r>
            <a:r>
              <a:rPr kumimoji="0" lang="it-IT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triumpho</a:t>
            </a:r>
            <a:r>
              <a:rPr kumimoji="0" lang="it-IT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cuncta</a:t>
            </a:r>
            <a:r>
              <a:rPr kumimoji="0" lang="it-IT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supercilio </a:t>
            </a:r>
            <a:r>
              <a:rPr kumimoji="0" lang="it-IT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moventis</a:t>
            </a:r>
            <a:r>
              <a:rPr kumimoji="0" lang="it-IT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C8421F6-F169-B8B7-BBBC-4932C81C5C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800" y="914400"/>
            <a:ext cx="4953000" cy="52625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potere sui loro greggi è dei re, quello sui re stessi è di Giove, glorioso per il trionfo sui Giganti, che con un cenno muove ogni cosa.</a:t>
            </a:r>
          </a:p>
        </p:txBody>
      </p:sp>
    </p:spTree>
    <p:extLst>
      <p:ext uri="{BB962C8B-B14F-4D97-AF65-F5344CB8AC3E}">
        <p14:creationId xmlns:p14="http://schemas.microsoft.com/office/powerpoint/2010/main" val="2286648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32ADF5-BF35-3EF9-A606-9660938B61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2400"/>
            <a:ext cx="5181600" cy="639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 ut viro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latius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ordinet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arbusta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sulcis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hic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generosior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descendat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campum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petitor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moribus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hic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meliorque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fama</a:t>
            </a: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contendat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illi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turba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clientium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maior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aequa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Necessitas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sortitur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insignis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imos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capax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movet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urna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nomen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E25EB7F-AF74-CD03-6313-D785A1AC94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2400"/>
            <a:ext cx="5181600" cy="60245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È possibile che un uomo disponga nei solchi più viti di un altro uomo, che questi scenda in campo come candidato più nobile e, migliore in fama e costumi, gareggi, che abbia un maggior numero di clienti, ma la Necessità con legge equa sorteggia i nobili e gli infimi: una capiente urna scuote ogni nome.</a:t>
            </a:r>
          </a:p>
        </p:txBody>
      </p:sp>
    </p:spTree>
    <p:extLst>
      <p:ext uri="{BB962C8B-B14F-4D97-AF65-F5344CB8AC3E}">
        <p14:creationId xmlns:p14="http://schemas.microsoft.com/office/powerpoint/2010/main" val="1844141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816503-9A39-F2E6-A067-AAD75A9308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2560"/>
            <a:ext cx="5181600" cy="647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Destrictus ensis cui super inpia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cervice pendet, non Siculae dapes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dulcem elaborabunt saporem,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avium citharaeque cantus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somnum reducent: somnus agrestium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lenis virorum non humilis domos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fastidit umbrosamque ripam,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Zephyris agitata Tempe.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D4852D2-FA5A-1792-C26B-A9A2FCD38B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2560"/>
            <a:ext cx="5181600" cy="64719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chi sull’empia testa pende una spada sguainata i banchetti siciliani non daranno un gusto piacevole, i canti degli uccelli e della cetra non concilieranno il sonno: il dolce sonno non disprezza le umili case dei contadini, la riva ombrosa né Tempe agitata dallo Zefiro.</a:t>
            </a:r>
          </a:p>
        </p:txBody>
      </p:sp>
    </p:spTree>
    <p:extLst>
      <p:ext uri="{BB962C8B-B14F-4D97-AF65-F5344CB8AC3E}">
        <p14:creationId xmlns:p14="http://schemas.microsoft.com/office/powerpoint/2010/main" val="749830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8EF8F03-EB01-C2D2-E7EB-DF23689CE3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55600"/>
            <a:ext cx="5181600" cy="5821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Desiderantem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quod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satis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est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neque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tumultuosum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sollicitat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mare</a:t>
            </a:r>
          </a:p>
          <a:p>
            <a:pPr marL="0" indent="0">
              <a:buNone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saevus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Arcturi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cadentis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impetus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aut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orientis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Haedi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verberatae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grandine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vineae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fundusque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mendax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arbore nunc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aquas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culpante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nunc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torrentia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agros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sidera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nunc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hiemes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iniquas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A3327A6-B8E7-6E51-6852-F5A20D5E14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55600"/>
            <a:ext cx="5181600" cy="58213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 desidera ciò che gli è sufficiente né il mare in tempesta lo angoscia né il violento impeto di Arturo quando tramonta o del Capretto quando sorge né le vigne colpite dalla grandine o il podere ingannevole, con le piante che incolpano ora le acque, ora le stelle che inaridiscono i campi, ora l’inverno spietato.</a:t>
            </a:r>
          </a:p>
        </p:txBody>
      </p:sp>
    </p:spTree>
    <p:extLst>
      <p:ext uri="{BB962C8B-B14F-4D97-AF65-F5344CB8AC3E}">
        <p14:creationId xmlns:p14="http://schemas.microsoft.com/office/powerpoint/2010/main" val="1574872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A26784E-1CB7-1CC2-CFDD-801D48874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25120"/>
            <a:ext cx="5181600" cy="58518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Contracta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pisces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aequora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sentiunt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iactis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altum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molibus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huc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frequens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caementa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demittit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redemptor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famulis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dominusque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terrae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fastidiosus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sed Timor et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Minae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scandunt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eodem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quo dominus,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neque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decedit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aerata triremi et</a:t>
            </a: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equitem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sedet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atra Cura.</a:t>
            </a: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BB49203-C41C-E010-D42F-B80C83460E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25120"/>
            <a:ext cx="5181600" cy="58518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pesci sentono il mare restringersi per i moli costruiti al largo: qui il diligente impresario e il padrone stanco della terraferma con gli schiavi depongono i materiali da costruzione, ma salgono paura e minacce nel medesimo luogo dove c’è il padrone e il cupo affanno non abbandona la trireme coperta di bronzo e siede alle spalle del cavaliere.</a:t>
            </a:r>
          </a:p>
        </p:txBody>
      </p:sp>
    </p:spTree>
    <p:extLst>
      <p:ext uri="{BB962C8B-B14F-4D97-AF65-F5344CB8AC3E}">
        <p14:creationId xmlns:p14="http://schemas.microsoft.com/office/powerpoint/2010/main" val="1766605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5F12F1AE-EF0F-E039-FDCA-3064B80894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880"/>
            <a:ext cx="5181600" cy="635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Quodsi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dolentem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Phrygius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lapis</a:t>
            </a:r>
          </a:p>
          <a:p>
            <a:pPr marL="0" indent="0">
              <a:buNone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purpurarum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sidere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clarior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delenit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Falerna</a:t>
            </a:r>
          </a:p>
          <a:p>
            <a:pPr marL="0" indent="0">
              <a:buNone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vitis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Achaemeniumque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costum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invidendis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postibus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novo</a:t>
            </a: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sublime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ritu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moliar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atrium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valle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permutem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Sabina</a:t>
            </a:r>
          </a:p>
          <a:p>
            <a:pPr marL="0" indent="0">
              <a:buNone/>
            </a:pP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divitias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operosiores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217B54D-027D-9BDB-CC90-959CDBDFB0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880"/>
            <a:ext cx="5181600" cy="59940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se il marmo di Frigia né l’uso della porpora più splendente delle stelle né la vite </a:t>
            </a:r>
            <a:r>
              <a:rPr lang="it-IT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falerna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il </a:t>
            </a:r>
            <a:r>
              <a:rPr lang="it-IT" sz="3200">
                <a:latin typeface="Times New Roman" panose="02020603050405020304" pitchFamily="18" charset="0"/>
                <a:cs typeface="Times New Roman" panose="02020603050405020304" pitchFamily="18" charset="0"/>
              </a:rPr>
              <a:t>costo persiano 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confortano chi soffre, perché dovrei costruire un alto atrio con stipiti da fare invidia e secondo una nuova usanza? Perché scambiare la valle sabina con ricchezze più affannose?</a:t>
            </a:r>
          </a:p>
        </p:txBody>
      </p:sp>
    </p:spTree>
    <p:extLst>
      <p:ext uri="{BB962C8B-B14F-4D97-AF65-F5344CB8AC3E}">
        <p14:creationId xmlns:p14="http://schemas.microsoft.com/office/powerpoint/2010/main" val="752346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670DBD5-770C-4383-9F54-5B86E86BD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10277" y="0"/>
            <a:ext cx="9771446" cy="6858000"/>
          </a:xfrm>
          <a:custGeom>
            <a:avLst/>
            <a:gdLst>
              <a:gd name="connsiteX0" fmla="*/ 1422188 w 9771446"/>
              <a:gd name="connsiteY0" fmla="*/ 0 h 6858000"/>
              <a:gd name="connsiteX1" fmla="*/ 8349258 w 9771446"/>
              <a:gd name="connsiteY1" fmla="*/ 0 h 6858000"/>
              <a:gd name="connsiteX2" fmla="*/ 8502224 w 9771446"/>
              <a:gd name="connsiteY2" fmla="*/ 159673 h 6858000"/>
              <a:gd name="connsiteX3" fmla="*/ 9771446 w 9771446"/>
              <a:gd name="connsiteY3" fmla="*/ 3429001 h 6858000"/>
              <a:gd name="connsiteX4" fmla="*/ 8502224 w 9771446"/>
              <a:gd name="connsiteY4" fmla="*/ 6698330 h 6858000"/>
              <a:gd name="connsiteX5" fmla="*/ 8349260 w 9771446"/>
              <a:gd name="connsiteY5" fmla="*/ 6858000 h 6858000"/>
              <a:gd name="connsiteX6" fmla="*/ 1422186 w 9771446"/>
              <a:gd name="connsiteY6" fmla="*/ 6858000 h 6858000"/>
              <a:gd name="connsiteX7" fmla="*/ 1269223 w 9771446"/>
              <a:gd name="connsiteY7" fmla="*/ 6698330 h 6858000"/>
              <a:gd name="connsiteX8" fmla="*/ 0 w 9771446"/>
              <a:gd name="connsiteY8" fmla="*/ 3429001 h 6858000"/>
              <a:gd name="connsiteX9" fmla="*/ 1269223 w 9771446"/>
              <a:gd name="connsiteY9" fmla="*/ 15967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771446" h="6858000">
                <a:moveTo>
                  <a:pt x="1422188" y="0"/>
                </a:moveTo>
                <a:lnTo>
                  <a:pt x="8349258" y="0"/>
                </a:lnTo>
                <a:lnTo>
                  <a:pt x="8502224" y="159673"/>
                </a:lnTo>
                <a:cubicBezTo>
                  <a:pt x="9290813" y="1023162"/>
                  <a:pt x="9771446" y="2170221"/>
                  <a:pt x="9771446" y="3429001"/>
                </a:cubicBezTo>
                <a:cubicBezTo>
                  <a:pt x="9771446" y="4687781"/>
                  <a:pt x="9290813" y="5834840"/>
                  <a:pt x="8502224" y="6698330"/>
                </a:cubicBezTo>
                <a:lnTo>
                  <a:pt x="8349260" y="6858000"/>
                </a:lnTo>
                <a:lnTo>
                  <a:pt x="1422186" y="6858000"/>
                </a:lnTo>
                <a:lnTo>
                  <a:pt x="1269223" y="6698330"/>
                </a:lnTo>
                <a:cubicBezTo>
                  <a:pt x="480633" y="5834840"/>
                  <a:pt x="0" y="4687781"/>
                  <a:pt x="0" y="3429001"/>
                </a:cubicBezTo>
                <a:cubicBezTo>
                  <a:pt x="0" y="2170221"/>
                  <a:pt x="480633" y="1023162"/>
                  <a:pt x="1269223" y="159673"/>
                </a:cubicBez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EB07A3B1-F306-FB1C-DCC3-69351E4965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8107"/>
          <a:stretch/>
        </p:blipFill>
        <p:spPr>
          <a:xfrm>
            <a:off x="1460597" y="10"/>
            <a:ext cx="9270806" cy="6857990"/>
          </a:xfrm>
          <a:custGeom>
            <a:avLst/>
            <a:gdLst/>
            <a:ahLst/>
            <a:cxnLst/>
            <a:rect l="l" t="t" r="r" b="b"/>
            <a:pathLst>
              <a:path w="9270806" h="6858000">
                <a:moveTo>
                  <a:pt x="1503712" y="0"/>
                </a:moveTo>
                <a:lnTo>
                  <a:pt x="7767094" y="0"/>
                </a:lnTo>
                <a:lnTo>
                  <a:pt x="7913128" y="139721"/>
                </a:lnTo>
                <a:cubicBezTo>
                  <a:pt x="8751971" y="981521"/>
                  <a:pt x="9270806" y="2144457"/>
                  <a:pt x="9270806" y="3429000"/>
                </a:cubicBezTo>
                <a:cubicBezTo>
                  <a:pt x="9270806" y="4713544"/>
                  <a:pt x="8751971" y="5876479"/>
                  <a:pt x="7913128" y="6718279"/>
                </a:cubicBezTo>
                <a:lnTo>
                  <a:pt x="7767094" y="6858000"/>
                </a:lnTo>
                <a:lnTo>
                  <a:pt x="1503712" y="6858000"/>
                </a:lnTo>
                <a:lnTo>
                  <a:pt x="1357679" y="6718279"/>
                </a:lnTo>
                <a:cubicBezTo>
                  <a:pt x="518835" y="5876479"/>
                  <a:pt x="0" y="4713544"/>
                  <a:pt x="0" y="3429000"/>
                </a:cubicBezTo>
                <a:cubicBezTo>
                  <a:pt x="0" y="2144457"/>
                  <a:pt x="518835" y="981521"/>
                  <a:pt x="1357679" y="13972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7815178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1632</TotalTime>
  <Words>584</Words>
  <Application>Microsoft Office PowerPoint</Application>
  <PresentationFormat>Widescreen</PresentationFormat>
  <Paragraphs>61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Tema di Office</vt:lpstr>
      <vt:lpstr>Orazio, Odi III, 1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Orazio, Odi III, 1</dc:title>
  <dc:creator>tancredisg@gmail.com</dc:creator>
  <cp:lastModifiedBy>tancredisg@gmail.com</cp:lastModifiedBy>
  <cp:revision>1</cp:revision>
  <dcterms:created xsi:type="dcterms:W3CDTF">2023-02-28T16:44:44Z</dcterms:created>
  <dcterms:modified xsi:type="dcterms:W3CDTF">2023-03-02T15:18:12Z</dcterms:modified>
</cp:coreProperties>
</file>