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72" r:id="rId3"/>
    <p:sldId id="271" r:id="rId4"/>
    <p:sldId id="270" r:id="rId5"/>
    <p:sldId id="275" r:id="rId6"/>
    <p:sldId id="278" r:id="rId7"/>
    <p:sldId id="277" r:id="rId8"/>
    <p:sldId id="274" r:id="rId9"/>
    <p:sldId id="269" r:id="rId10"/>
    <p:sldId id="273" r:id="rId11"/>
    <p:sldId id="276" r:id="rId12"/>
    <p:sldId id="279" r:id="rId13"/>
    <p:sldId id="28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F7"/>
    <a:srgbClr val="D3E2F6"/>
    <a:srgbClr val="898F9D"/>
    <a:srgbClr val="453F44"/>
    <a:srgbClr val="B4896C"/>
    <a:srgbClr val="E8CDB0"/>
    <a:srgbClr val="C58C58"/>
    <a:srgbClr val="618377"/>
    <a:srgbClr val="523E2C"/>
    <a:srgbClr val="A25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63051-C8F6-4062-978C-74B15209374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6A21B-E0E6-4797-B917-4F72303955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88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1CE7-F4EA-441A-91B6-C3C1FFECAA2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593-18F6-4AB0-80A7-A3E3D074D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60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1CE7-F4EA-441A-91B6-C3C1FFECAA2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593-18F6-4AB0-80A7-A3E3D074D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9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1CE7-F4EA-441A-91B6-C3C1FFECAA2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593-18F6-4AB0-80A7-A3E3D074D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3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1CE7-F4EA-441A-91B6-C3C1FFECAA2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593-18F6-4AB0-80A7-A3E3D074D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2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1CE7-F4EA-441A-91B6-C3C1FFECAA2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593-18F6-4AB0-80A7-A3E3D074D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83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1CE7-F4EA-441A-91B6-C3C1FFECAA2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593-18F6-4AB0-80A7-A3E3D074D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06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1CE7-F4EA-441A-91B6-C3C1FFECAA2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593-18F6-4AB0-80A7-A3E3D074D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55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1CE7-F4EA-441A-91B6-C3C1FFECAA2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593-18F6-4AB0-80A7-A3E3D074D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1CE7-F4EA-441A-91B6-C3C1FFECAA2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593-18F6-4AB0-80A7-A3E3D074D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45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1CE7-F4EA-441A-91B6-C3C1FFECAA2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593-18F6-4AB0-80A7-A3E3D074D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21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1CE7-F4EA-441A-91B6-C3C1FFECAA2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22593-18F6-4AB0-80A7-A3E3D074D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58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1CE7-F4EA-441A-91B6-C3C1FFECAA24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22593-18F6-4AB0-80A7-A3E3D074D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48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04531"/>
            <a:ext cx="12192000" cy="54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1862C40E-A41F-7E59-09DA-082C675A9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7" y="0"/>
            <a:ext cx="4357688" cy="6862500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50D2005F-C4FA-48E4-2FE8-6C2530256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72" y="0"/>
            <a:ext cx="4764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4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1C901EAA-8F49-DD90-F3D3-902FEED30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60" y="86"/>
            <a:ext cx="8187680" cy="68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2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585CD860-5CC9-50AC-020A-4F6A49899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80" y="0"/>
            <a:ext cx="6554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2AE85304-49F0-4F1D-C351-DD220479E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41" y="0"/>
            <a:ext cx="4478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9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6502679D-7BC6-96E4-605A-1106FAD2B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77" y="0"/>
            <a:ext cx="9475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9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D769F8E3-52F9-FA87-CACF-43E152000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28" y="0"/>
            <a:ext cx="9591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4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1A7F5FB7-87E7-7251-B005-6260AE037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07" y="0"/>
            <a:ext cx="9192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7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EE9E6B83-B6EA-825A-5EA1-D8794A25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22" y="0"/>
            <a:ext cx="9313756" cy="6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1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6466D51B-CD49-E60D-7BE2-D0B699EF2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CBC58518-6992-AAD5-16F6-FEB0452D8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278BA9C1-F600-9B13-7856-B1A25C5D9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0"/>
            <a:ext cx="548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1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>
            <a:extLst>
              <a:ext uri="{FF2B5EF4-FFF2-40B4-BE49-F238E27FC236}">
                <a16:creationId xmlns:a16="http://schemas.microsoft.com/office/drawing/2014/main" id="{5C700F88-F96D-1ECA-5ACE-DD2240C48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51" y="0"/>
            <a:ext cx="9155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52" b="16750"/>
          <a:stretch/>
        </p:blipFill>
        <p:spPr>
          <a:xfrm>
            <a:off x="3593757" y="0"/>
            <a:ext cx="5004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1425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Versiero</dc:creator>
  <cp:lastModifiedBy>Cuore di Donna</cp:lastModifiedBy>
  <cp:revision>55</cp:revision>
  <dcterms:created xsi:type="dcterms:W3CDTF">2020-10-05T11:57:05Z</dcterms:created>
  <dcterms:modified xsi:type="dcterms:W3CDTF">2023-03-15T11:43:17Z</dcterms:modified>
</cp:coreProperties>
</file>