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6" r:id="rId5"/>
    <p:sldId id="258" r:id="rId6"/>
    <p:sldId id="260" r:id="rId7"/>
    <p:sldId id="259" r:id="rId8"/>
    <p:sldId id="265" r:id="rId9"/>
    <p:sldId id="263" r:id="rId10"/>
    <p:sldId id="262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92B00E-F59B-5CAF-6ED6-5B6D40AE0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6F9C62D-B4EB-5F7E-1A5D-7580CBD4D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DA9A84-5EFA-F9BE-0EBD-F3594BBCE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4FD5-B187-9748-A829-92FC2B0ABE19}" type="datetimeFigureOut">
              <a:rPr lang="it-IT" smtClean="0"/>
              <a:t>14/03/2023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A1CDA9-94C3-12E6-4E7C-2E06DACAC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1B95F7-EC64-15B3-4808-C0B2459A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A413-2BC4-5743-9931-9443C7ED5C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602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E760B0-387C-0767-7878-81ADFB88D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4C10A75-5D29-2405-FBD8-2BA330AA2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584AAA-EEBF-B8EF-7F47-0D65E8AB1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4FD5-B187-9748-A829-92FC2B0ABE19}" type="datetimeFigureOut">
              <a:rPr lang="it-IT" smtClean="0"/>
              <a:t>14/03/2023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E0F8C0-3F0C-DC59-33C3-0616C7103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16572F-0142-4B03-2EB1-2AAC86C4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A413-2BC4-5743-9931-9443C7ED5C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292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EEC1395-6121-0FBA-59BA-278C4CC0FB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3A16840-3911-AB22-4CED-74799E73A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95CC1F-F8D6-5D8C-DBE4-638D6F5F0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4FD5-B187-9748-A829-92FC2B0ABE19}" type="datetimeFigureOut">
              <a:rPr lang="it-IT" smtClean="0"/>
              <a:t>14/03/2023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55C881-8387-AA13-617D-72B34A4A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6185CD-4383-D960-087E-6EBA99B2C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A413-2BC4-5743-9931-9443C7ED5C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7366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52351B-75E0-8C03-7FBE-C4FBD064E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CEEE36-5F4E-E552-1435-BC8330F24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A63C81-9B74-C465-8F97-6D51E0891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4FD5-B187-9748-A829-92FC2B0ABE19}" type="datetimeFigureOut">
              <a:rPr lang="it-IT" smtClean="0"/>
              <a:t>14/03/2023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931EA9-EEDC-D969-D7EB-B68B1C472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E2ACA1-AD33-ED3B-DB05-744292E80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A413-2BC4-5743-9931-9443C7ED5C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5599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E33258-40EC-3C17-128D-4EB2B5AC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5F9EEA-5BF3-1304-611D-89D1F37B0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5D5405-275F-59D1-D250-785E705FB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4FD5-B187-9748-A829-92FC2B0ABE19}" type="datetimeFigureOut">
              <a:rPr lang="it-IT" smtClean="0"/>
              <a:t>14/03/2023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D55826-184F-47BF-9D8B-49DA4657E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936BDC-D0EE-F848-B327-CCCA1345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A413-2BC4-5743-9931-9443C7ED5C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941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41E6DC-54C1-5366-B75A-59446CF8E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16D43D-5A8E-69E0-89E4-C047ED0F1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6FC1841-AD9F-D4B2-4E2B-18C699F6A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BAB382F-2576-ED93-6D89-AA9DB0D64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4FD5-B187-9748-A829-92FC2B0ABE19}" type="datetimeFigureOut">
              <a:rPr lang="it-IT" smtClean="0"/>
              <a:t>14/03/2023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57EE66-DF6B-D359-87BE-E6374E231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60B78F-CA61-A6F3-5393-5AE78ADE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A413-2BC4-5743-9931-9443C7ED5C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104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86A8DE-C941-D3A0-44C7-A0F34B86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AAE8C50-AC55-2A58-4D41-D67842FF2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D6C5FC3-321D-55BE-E741-E54F01EA6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5868FF8-DD10-6BC4-4E98-F5039FB626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82989FD-239D-D9A5-CE4D-DE5E1F9A3A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E429BA7-B7C9-6967-83F1-600A6942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4FD5-B187-9748-A829-92FC2B0ABE19}" type="datetimeFigureOut">
              <a:rPr lang="it-IT" smtClean="0"/>
              <a:t>14/03/2023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30B22B4-6872-43BD-2C0B-E1A5698CA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736161C-8CEF-D677-618E-51EE4D3FB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A413-2BC4-5743-9931-9443C7ED5C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834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AAC09B-BB4E-DC56-F3FF-ACC190381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E6A5413-BF4B-1308-E147-9B875495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4FD5-B187-9748-A829-92FC2B0ABE19}" type="datetimeFigureOut">
              <a:rPr lang="it-IT" smtClean="0"/>
              <a:t>14/03/2023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362BCD5-484A-36A4-B7C7-055C6B049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FA4AD82-BC83-2E2A-C577-0DEFBDC37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A413-2BC4-5743-9931-9443C7ED5C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8726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5D7EAD8-90AF-9585-3E5C-E304EC99E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4FD5-B187-9748-A829-92FC2B0ABE19}" type="datetimeFigureOut">
              <a:rPr lang="it-IT" smtClean="0"/>
              <a:t>14/03/2023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60FD15F-3B98-F0E3-5E58-2FA755C53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5B99B19-A87C-D310-D7BD-8FF711D4C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A413-2BC4-5743-9931-9443C7ED5C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824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21FBC5-454F-F6C0-94B0-CC08FFCC5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D3FF2B-B279-CFE6-7ACB-8F48B5827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9517D09-346C-90E0-E519-E819E5498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6AE8587-3BDB-F2CF-6253-4B5965F78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4FD5-B187-9748-A829-92FC2B0ABE19}" type="datetimeFigureOut">
              <a:rPr lang="it-IT" smtClean="0"/>
              <a:t>14/03/2023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59A256-AEF2-191E-4D3E-1D0CCAF01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1070805-BFCF-2898-6037-C81BC6DD3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A413-2BC4-5743-9931-9443C7ED5C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185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F2C3B1-A5E4-D369-8C7B-BFB596945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8BB5C73-0FF8-6FDE-FCFE-6E78C71C46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35AE965-4D6E-391D-43E7-E0F5FF57A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1787AF-F19A-FDC8-6EEB-06167614D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4FD5-B187-9748-A829-92FC2B0ABE19}" type="datetimeFigureOut">
              <a:rPr lang="it-IT" smtClean="0"/>
              <a:t>14/03/2023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DC36F25-E9C5-D9C3-8E4A-997D172F7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4D006D-D3C7-DE21-3E3C-C10172949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A413-2BC4-5743-9931-9443C7ED5C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408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F26C6E5-F25C-8118-3C1D-B5723D2DA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16C88A5-BE8C-9D7D-95F1-6243C694D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BF3138-7183-0DCC-0CBB-5C886708C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84FD5-B187-9748-A829-92FC2B0ABE19}" type="datetimeFigureOut">
              <a:rPr lang="it-IT" smtClean="0"/>
              <a:t>14/03/2023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E295C6-F750-A295-7E6C-4A1FC34647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B7B62F-181A-5CD9-662C-D408A97D2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0A413-2BC4-5743-9931-9443C7ED5C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839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324852A1-6CFC-71D6-5D92-80D0D7BFA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606" y="0"/>
            <a:ext cx="5144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33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4B2B205C-356E-0810-4CD2-C24CD7BFE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519276" cy="6858000"/>
          </a:xfrm>
          <a:prstGeom prst="rect">
            <a:avLst/>
          </a:prstGeom>
        </p:spPr>
      </p:pic>
      <p:pic>
        <p:nvPicPr>
          <p:cNvPr id="6" name="Immagine 4">
            <a:extLst>
              <a:ext uri="{FF2B5EF4-FFF2-40B4-BE49-F238E27FC236}">
                <a16:creationId xmlns:a16="http://schemas.microsoft.com/office/drawing/2014/main" id="{DB4F7D53-32FB-AC1E-5C53-AC29CF1E86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1" t="12472" r="31879" b="46058"/>
          <a:stretch/>
        </p:blipFill>
        <p:spPr>
          <a:xfrm>
            <a:off x="5486123" y="0"/>
            <a:ext cx="6705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20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B21783F9-16FE-AC71-346E-9D5B26A06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258" y="0"/>
            <a:ext cx="810548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3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854AD344-4102-73B5-A9EC-4D89412A7E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64"/>
          <a:stretch/>
        </p:blipFill>
        <p:spPr>
          <a:xfrm>
            <a:off x="2622351" y="0"/>
            <a:ext cx="69472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85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4">
            <a:extLst>
              <a:ext uri="{FF2B5EF4-FFF2-40B4-BE49-F238E27FC236}">
                <a16:creationId xmlns:a16="http://schemas.microsoft.com/office/drawing/2014/main" id="{78B7467E-A51D-8D4D-41E7-C979D7CF3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2" r="45006" b="58854"/>
          <a:stretch/>
        </p:blipFill>
        <p:spPr>
          <a:xfrm>
            <a:off x="3129986" y="0"/>
            <a:ext cx="5932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42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E55D751F-45F8-17B6-EFB1-B81F051399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3" b="13940"/>
          <a:stretch/>
        </p:blipFill>
        <p:spPr>
          <a:xfrm>
            <a:off x="0" y="0"/>
            <a:ext cx="12250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69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7FE40775-9759-14A2-A446-38A3C13E95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7" b="5566"/>
          <a:stretch/>
        </p:blipFill>
        <p:spPr>
          <a:xfrm>
            <a:off x="3696890" y="0"/>
            <a:ext cx="4798219" cy="686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60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89DCA997-D10E-F91D-5C18-17C8D2F3C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2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02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4">
            <a:extLst>
              <a:ext uri="{FF2B5EF4-FFF2-40B4-BE49-F238E27FC236}">
                <a16:creationId xmlns:a16="http://schemas.microsoft.com/office/drawing/2014/main" id="{2BF4988A-DD8A-772F-1402-D9FEEC2C46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t="27279" r="45766" b="48747"/>
          <a:stretch/>
        </p:blipFill>
        <p:spPr>
          <a:xfrm>
            <a:off x="0" y="0"/>
            <a:ext cx="121970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78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D97E8F45-E036-435A-4A03-5715F5A4B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12" y="0"/>
            <a:ext cx="2977410" cy="6858000"/>
          </a:xfrm>
          <a:prstGeom prst="rect">
            <a:avLst/>
          </a:prstGeo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FCD287C2-6C43-6B15-C229-676335C53D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9"/>
          <a:stretch/>
        </p:blipFill>
        <p:spPr>
          <a:xfrm>
            <a:off x="6736079" y="0"/>
            <a:ext cx="3193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414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Cuore di Donna</dc:creator>
  <cp:lastModifiedBy>Cuore di Donna</cp:lastModifiedBy>
  <cp:revision>4</cp:revision>
  <dcterms:created xsi:type="dcterms:W3CDTF">2023-03-13T18:14:34Z</dcterms:created>
  <dcterms:modified xsi:type="dcterms:W3CDTF">2023-03-14T18:10:49Z</dcterms:modified>
</cp:coreProperties>
</file>