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1" r:id="rId5"/>
    <p:sldId id="264" r:id="rId6"/>
    <p:sldId id="259" r:id="rId7"/>
    <p:sldId id="262" r:id="rId8"/>
    <p:sldId id="263" r:id="rId9"/>
    <p:sldId id="272" r:id="rId10"/>
    <p:sldId id="265" r:id="rId11"/>
    <p:sldId id="258" r:id="rId12"/>
    <p:sldId id="257" r:id="rId13"/>
    <p:sldId id="266" r:id="rId14"/>
    <p:sldId id="268" r:id="rId15"/>
    <p:sldId id="270" r:id="rId16"/>
    <p:sldId id="269" r:id="rId17"/>
    <p:sldId id="26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68DC7-BB98-E228-E3F5-B80DC4EC7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348853-075B-D564-5A1C-98987BE86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C33C24-C0FE-FE3E-D4C6-2E279656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803BDF-657B-E40A-9BCB-58D9BCE0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438F63-8BA5-8652-1439-A2E19272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356AAC-071C-4351-57E8-F9FCB2E0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7EFA5E-72E6-5117-272C-F1AC3691A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BD5CB4-9037-4821-083A-F1D8630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3227B-2DD9-9D5A-BA5D-C8C0286C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4CCE01-282F-3F51-FE01-F0355C73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32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AA04A48-88DC-4C98-385F-3B1046A3E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E22650-E401-92A9-233B-84A2F0F7A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87EEE6-6DBD-542D-1571-5CE49F71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3A2197-3182-2CD4-97FD-50DB67DC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CE16E0-2DF0-4A04-3E70-8A987C93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75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E94491-5E04-B22F-CBF2-BAA7B948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B694AD-E9BE-2E19-E5FD-D53FA8647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8810D8-CF36-7194-F699-6B11E351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BE0E8D-5620-0FC4-1D64-13AF440B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87430E-0AFB-2CD8-65CA-38CA47C1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5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6AFA86-65EF-1103-B4D2-EABD5685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D1E8E7-05BC-F5CA-3E42-1228C297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45CBAA-BD98-8B66-1DF3-3F5CD098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D45419-94EB-1F8F-79D0-E915553B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DE6D3E-265D-CCD7-5136-DE926A03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19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55B4AE-6641-50A6-8323-6F48305A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85AC93-F110-2B9A-4B5D-404242E4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0C995C-AF8F-C219-2CFC-7A04F630E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ED08D1-B322-D1A7-575D-658429B9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244090-D4A2-8977-506B-0C542B27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4B7D33-40E9-ED44-129A-40DB0FD9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88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05DE4-A5F7-6F1C-12C2-BA0578F5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DA062-6CA8-3A77-810F-509995F95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BAFBD6-054C-AD01-00FA-B6F0D36A8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2DEB85-56D8-7BC4-B976-33B0F4C8E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7AD38F-D2F3-040F-9E0B-E5DD1B069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0A2951-7F50-A1EE-1612-EA8CFC07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271023-69D6-7AE5-9EF2-7DE85006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8D568D-5BC8-F872-5131-A374221E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0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B3EB50-972B-E3C8-5D61-EC3405AF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D07CB81-2C77-50D1-EC56-C2718863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FDD2E1-D100-D4ED-4BFD-35DBB89A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B073CF-9399-DE4B-30B7-5E4B9445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51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B0B892F-6CA1-8685-7C32-CF3AD7D7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D2A78E-560D-1652-FACC-DE68A2A5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135FDA-7B4B-37BD-2D58-9BAC8824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23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B7798-137D-6561-675B-719725D4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F3D229-6D60-F87E-FCF5-8AEAB8AA8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652FC11-5AC6-B503-E93C-9C5E92232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4C8DBC-C1CC-15DC-5A89-23718F3C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05B229-47EC-D3CC-71BA-40569F7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C03C57-8FE2-B1BD-F9EA-E160696D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2C47C-D8C8-2D0D-262B-74CE0909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2C396F-6C45-902E-E06B-151AB5C91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F4A595-EC6D-51E9-3518-C7256414B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233CA5-2453-58AF-8FC7-98D2C908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A1428F-0D47-A8B8-C198-033D643F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8480BF-8EE9-A916-9229-D01CC683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81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9E59135-2628-58EE-E69E-78D1C4AC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AA8597-B9D9-E4C5-8175-CED4EC254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727E43-FC78-C5BA-BBF9-3289B469A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1C717-7BE1-DF4A-A20C-27D3C34C1404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9A9D61-01B5-09CF-77FB-465DF1DE7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513603-D2F1-4005-CFEB-D8F50825D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F6BA-1B0D-3441-9340-6926501F4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61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BC0F263-0E47-06C5-8558-09ED34FC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47" y="0"/>
            <a:ext cx="6126254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4919895B-21BA-737B-E119-0682A11D3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44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A60C91AE-432E-B7BB-AABC-CD6B71BB5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45" y="0"/>
            <a:ext cx="5213509" cy="68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B922FF67-DA02-14AD-F67B-342ACD198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82" y="0"/>
            <a:ext cx="5313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27A7B251-DC98-3B1D-AD03-780EFBA77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" y="0"/>
            <a:ext cx="4840940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C244D2CD-77CB-418F-78B2-E01710BA7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40" y="0"/>
            <a:ext cx="5390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59BDA9D-E653-15D1-FD32-E308B80ED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69" y="4549"/>
            <a:ext cx="4117061" cy="68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4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D3275EB-E21D-2A1E-3E86-CA299F12E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"/>
          <a:stretch/>
        </p:blipFill>
        <p:spPr>
          <a:xfrm>
            <a:off x="0" y="0"/>
            <a:ext cx="12243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7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6D9C9302-C094-7463-A6A6-E945511A3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8" t="4896" r="5541" b="24185"/>
          <a:stretch/>
        </p:blipFill>
        <p:spPr>
          <a:xfrm>
            <a:off x="17966" y="0"/>
            <a:ext cx="12156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3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259E368-968F-0A4F-F326-EBD97B2DD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97" b="3571"/>
          <a:stretch/>
        </p:blipFill>
        <p:spPr>
          <a:xfrm>
            <a:off x="1047749" y="0"/>
            <a:ext cx="1009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7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24859E5-0D4A-F7D2-123F-BA2260BB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4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3E97F6C-5D8A-55F1-2018-DB7C27D6F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67" y="-4301"/>
            <a:ext cx="5093666" cy="68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3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6A7EB4E5-F3DB-07C8-8817-C6AF8E00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16" y="0"/>
            <a:ext cx="5214767" cy="68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0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65DA9F8-4F25-F1F4-9B2D-540382D2D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50" y="0"/>
            <a:ext cx="553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0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D81BADA-CBBF-9E41-37AC-5A2E5CAD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01" y="0"/>
            <a:ext cx="5816937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ACA48723-BCE0-8137-EDC6-C03401DC9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1"/>
            <a:ext cx="4691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6553B9FC-9EFF-943C-3C5D-A54DF178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7484"/>
            <a:ext cx="12198343" cy="52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BBBA109-50A6-657B-F791-58C40BA08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20" y="-1317"/>
            <a:ext cx="5608599" cy="68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5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00C3AA2-C529-1590-4011-2189A2A1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01" y="-1550"/>
            <a:ext cx="4191598" cy="68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25E1C14-EA6D-A650-2A13-C5C2AFA82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0" y="13381"/>
            <a:ext cx="5399699" cy="684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76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Cuore di Donna</dc:creator>
  <cp:lastModifiedBy>Cuore di Donna</cp:lastModifiedBy>
  <cp:revision>7</cp:revision>
  <dcterms:created xsi:type="dcterms:W3CDTF">2023-03-19T14:26:14Z</dcterms:created>
  <dcterms:modified xsi:type="dcterms:W3CDTF">2023-03-21T15:54:29Z</dcterms:modified>
</cp:coreProperties>
</file>