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004F4-8853-2DD3-5ED2-232832A8C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9315F4-8BB8-D1A9-66ED-86194AFCF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A22DCB-116C-B54A-8472-6E899A19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A0FDC5-4B50-EBB7-CC45-71970504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557D19-5FA2-E207-C2FD-5B0977F3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11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008123-0C56-54EB-0E16-B9FC2945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7C31F1-F90C-1825-EFD6-BC709EDAF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20E39A-8130-FDFD-E74B-B7E5DFB1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EFC2A0-5038-9811-EC2D-2E4344B1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33341-D51F-2C0D-7BAF-85380559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6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46CCF8-FD19-B62D-AB13-AF01F7BD6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3E9A52-F1FF-467B-91A1-07EFD3145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C58BDD-DE00-AD0E-F6D8-0F448440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3C883-4A93-4733-AFBF-F9A95E61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1A59E-4395-E224-1CC0-827C2BFF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41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062E3-A169-3EA1-59CD-4D3F0764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D7C622-6C7F-FFB9-BC23-9F35770FA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5D37E1-FD22-AC44-D984-A2C1E19B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E6832A-32CA-09D4-1087-DDBBA79A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862238-8FAA-8205-1E8C-DE0842A0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87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B2DF4-097E-92A5-F3E2-8EE1891E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48B955-DBF9-C940-360A-D1BDCEC7B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EFAF1-752F-40E7-DECF-C4B1DC4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0CB71-98A7-B502-61DF-1904B45B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247938-EA7C-8C16-6B50-B3CEB872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6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2066AA-51CF-AA29-F541-442F328A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72655-D7CA-1E7D-B897-15A346E4F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FD9FF9-BF0F-379E-BC65-134552EAB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999849-E063-4D1A-7E20-A44E3757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6C4BF7-2DBB-3618-3805-BBFF6FD2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842B7D-900E-E7CF-6062-B8B4938D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0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AAC41-A761-B894-79E9-F294EC79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637215-26E7-FA84-A4C7-7663A0F9E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29CFB7-B824-617F-112E-F54FC8C4C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2D87B8-CF00-5C51-13A5-182A6911B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0F7B989-0E14-05CA-8168-11F5A88DB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BA0C4C-8329-9C63-0DDC-DE6EF77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06BDEC-8E58-76D5-A29E-42A305C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84A515-D237-40B9-83C4-147EA6FE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1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47058-ADC0-FD37-F91C-FF21F200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5F6489-E99C-C4D4-9CB5-B9B4128D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442B24-1F2E-1E9C-E33D-A117ABC9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507884-FDAC-AFE3-532B-00A845F6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10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005D8B5-1229-B3A5-82FA-80A08106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449144-1AB4-A545-791E-4118DED6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487D85-04C0-0FFB-9B1D-C6952E1D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78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4BB92-6D49-C0B0-48F0-7412BCF1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0754E6-2E24-8913-963F-35AA19EE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39F463-36ED-2620-08E4-002CAE620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F4E9D1-D143-9958-6FF7-6A27F2B6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476D6A-C066-321D-7C02-0B011813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21F403-A94D-AA5D-E8BA-CA4E77BF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92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77094-FE71-ABF2-19D9-B0C97E03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AFC024-E285-39DE-6847-73620AFBE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0618E1-4320-9F56-AAEC-B40C4E59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2AEF86-46E2-42BB-C31E-A2D6952A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2E9BBB-528C-3DA9-B9EE-7F044DD8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0A4691-9756-903A-87FD-08EEF612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1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0EB374-9DB4-1D87-A302-EBB5DBAC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B8BC68-EBB0-CFE4-54AC-82DFC2147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CA0C3E-4DD8-7C38-1ABF-9C71C4322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ADFDB-E6E0-B242-A1CE-D8D52F4AA231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3C30F2-8189-30F6-062C-D44C7664C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58B22C-E67A-17A5-D22B-FA9A08F4E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AB51-BF54-6142-8DA8-E9F417964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15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316CAB9-99C4-C811-D29B-0384472E9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45" y="1"/>
            <a:ext cx="400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0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27E4E16-EA98-592F-B17C-F0CD1E2C7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/>
          <a:stretch/>
        </p:blipFill>
        <p:spPr>
          <a:xfrm>
            <a:off x="0" y="0"/>
            <a:ext cx="12255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62CCA45-E1E8-0688-07C1-54ACD1164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" b="1516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154ED90-B2B3-D29A-8824-D2864C025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11221" b="2703"/>
          <a:stretch/>
        </p:blipFill>
        <p:spPr>
          <a:xfrm>
            <a:off x="0" y="0"/>
            <a:ext cx="1224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002AF50-9146-36AC-804F-99D5C7663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15" y="0"/>
            <a:ext cx="5069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47BE3EA-A4FF-4EF7-2086-23F6C067C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1" y="1"/>
            <a:ext cx="121893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4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F3ED037-0AA7-A35B-B1E9-C047B6739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11" y="-1"/>
            <a:ext cx="459797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A8CD314-1D72-A201-34BF-6CC382C75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60" y="0"/>
            <a:ext cx="549454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AAAEE2A3-392C-4DF5-AB5B-F96902919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6"/>
          <a:stretch/>
        </p:blipFill>
        <p:spPr>
          <a:xfrm>
            <a:off x="0" y="0"/>
            <a:ext cx="4627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2E94B7D-3AF4-ACD0-067E-4AEA62B7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2048"/>
            <a:ext cx="5476875" cy="68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4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728B6C6-7E31-B0CD-892F-4DAA55B88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0"/>
            <a:ext cx="896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3C98A34-2A4D-2F61-AE79-2B3236D3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7" y="0"/>
            <a:ext cx="9989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5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759B9D5-2BF1-153D-D403-7D4F3D610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2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2</cp:revision>
  <dcterms:created xsi:type="dcterms:W3CDTF">2023-03-27T14:25:06Z</dcterms:created>
  <dcterms:modified xsi:type="dcterms:W3CDTF">2023-03-28T18:16:59Z</dcterms:modified>
</cp:coreProperties>
</file>