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2" r:id="rId6"/>
    <p:sldId id="263" r:id="rId7"/>
    <p:sldId id="265" r:id="rId8"/>
    <p:sldId id="261" r:id="rId9"/>
    <p:sldId id="266" r:id="rId10"/>
    <p:sldId id="268" r:id="rId11"/>
    <p:sldId id="269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48FA2E-A094-4597-B25C-1573F5055818}" v="5" dt="2023-04-14T10:06:31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sg@gmail.com" userId="68f4d11238ebce53" providerId="LiveId" clId="{DA48FA2E-A094-4597-B25C-1573F5055818}"/>
    <pc:docChg chg="undo custSel addSld delSld modSld sldOrd">
      <pc:chgData name="tancredisg@gmail.com" userId="68f4d11238ebce53" providerId="LiveId" clId="{DA48FA2E-A094-4597-B25C-1573F5055818}" dt="2023-04-14T10:28:01.678" v="1072" actId="255"/>
      <pc:docMkLst>
        <pc:docMk/>
      </pc:docMkLst>
      <pc:sldChg chg="modSp mod">
        <pc:chgData name="tancredisg@gmail.com" userId="68f4d11238ebce53" providerId="LiveId" clId="{DA48FA2E-A094-4597-B25C-1573F5055818}" dt="2023-04-13T15:24:31.009" v="274" actId="20577"/>
        <pc:sldMkLst>
          <pc:docMk/>
          <pc:sldMk cId="1566993322" sldId="258"/>
        </pc:sldMkLst>
        <pc:spChg chg="mod">
          <ac:chgData name="tancredisg@gmail.com" userId="68f4d11238ebce53" providerId="LiveId" clId="{DA48FA2E-A094-4597-B25C-1573F5055818}" dt="2023-04-13T15:22:42.116" v="225" actId="20577"/>
          <ac:spMkLst>
            <pc:docMk/>
            <pc:sldMk cId="1566993322" sldId="258"/>
            <ac:spMk id="2" creationId="{51774E93-9B80-3DBB-7D02-8529F312D000}"/>
          </ac:spMkLst>
        </pc:spChg>
        <pc:spChg chg="mod">
          <ac:chgData name="tancredisg@gmail.com" userId="68f4d11238ebce53" providerId="LiveId" clId="{DA48FA2E-A094-4597-B25C-1573F5055818}" dt="2023-04-13T15:24:31.009" v="274" actId="20577"/>
          <ac:spMkLst>
            <pc:docMk/>
            <pc:sldMk cId="1566993322" sldId="258"/>
            <ac:spMk id="3" creationId="{0C9237E7-E461-E011-C46D-61C1A9500978}"/>
          </ac:spMkLst>
        </pc:spChg>
      </pc:sldChg>
      <pc:sldChg chg="modSp new mod">
        <pc:chgData name="tancredisg@gmail.com" userId="68f4d11238ebce53" providerId="LiveId" clId="{DA48FA2E-A094-4597-B25C-1573F5055818}" dt="2023-04-13T15:32:46.867" v="279" actId="255"/>
        <pc:sldMkLst>
          <pc:docMk/>
          <pc:sldMk cId="3032537346" sldId="259"/>
        </pc:sldMkLst>
        <pc:spChg chg="mod">
          <ac:chgData name="tancredisg@gmail.com" userId="68f4d11238ebce53" providerId="LiveId" clId="{DA48FA2E-A094-4597-B25C-1573F5055818}" dt="2023-04-13T15:32:21.461" v="276"/>
          <ac:spMkLst>
            <pc:docMk/>
            <pc:sldMk cId="3032537346" sldId="259"/>
            <ac:spMk id="2" creationId="{5BBFE95C-F6DD-0829-EBDC-68E1B57A3CB0}"/>
          </ac:spMkLst>
        </pc:spChg>
        <pc:spChg chg="mod">
          <ac:chgData name="tancredisg@gmail.com" userId="68f4d11238ebce53" providerId="LiveId" clId="{DA48FA2E-A094-4597-B25C-1573F5055818}" dt="2023-04-13T15:32:46.867" v="279" actId="255"/>
          <ac:spMkLst>
            <pc:docMk/>
            <pc:sldMk cId="3032537346" sldId="259"/>
            <ac:spMk id="3" creationId="{94A617E4-E231-435D-A50C-24FCA6BB5AF9}"/>
          </ac:spMkLst>
        </pc:spChg>
      </pc:sldChg>
      <pc:sldChg chg="addSp delSp modSp new del mod setBg setClrOvrMap">
        <pc:chgData name="tancredisg@gmail.com" userId="68f4d11238ebce53" providerId="LiveId" clId="{DA48FA2E-A094-4597-B25C-1573F5055818}" dt="2023-04-13T15:22:59.879" v="228" actId="47"/>
        <pc:sldMkLst>
          <pc:docMk/>
          <pc:sldMk cId="2199933687" sldId="260"/>
        </pc:sldMkLst>
        <pc:spChg chg="add del">
          <ac:chgData name="tancredisg@gmail.com" userId="68f4d11238ebce53" providerId="LiveId" clId="{DA48FA2E-A094-4597-B25C-1573F5055818}" dt="2023-04-13T15:22:09.116" v="207" actId="26606"/>
          <ac:spMkLst>
            <pc:docMk/>
            <pc:sldMk cId="2199933687" sldId="260"/>
            <ac:spMk id="7" creationId="{16C5FA50-8D52-4617-AF91-5C7B1C8352F1}"/>
          </ac:spMkLst>
        </pc:spChg>
        <pc:spChg chg="add del">
          <ac:chgData name="tancredisg@gmail.com" userId="68f4d11238ebce53" providerId="LiveId" clId="{DA48FA2E-A094-4597-B25C-1573F5055818}" dt="2023-04-13T15:22:09.116" v="207" actId="26606"/>
          <ac:spMkLst>
            <pc:docMk/>
            <pc:sldMk cId="2199933687" sldId="260"/>
            <ac:spMk id="9" creationId="{E223798C-12AD-4B0C-A50C-D676347D67CF}"/>
          </ac:spMkLst>
        </pc:spChg>
        <pc:spChg chg="add del">
          <ac:chgData name="tancredisg@gmail.com" userId="68f4d11238ebce53" providerId="LiveId" clId="{DA48FA2E-A094-4597-B25C-1573F5055818}" dt="2023-04-13T15:22:48.559" v="226" actId="26606"/>
          <ac:spMkLst>
            <pc:docMk/>
            <pc:sldMk cId="2199933687" sldId="260"/>
            <ac:spMk id="14" creationId="{9B7AD9F6-8CE7-4299-8FC6-328F4DCD3FF9}"/>
          </ac:spMkLst>
        </pc:spChg>
        <pc:spChg chg="add del">
          <ac:chgData name="tancredisg@gmail.com" userId="68f4d11238ebce53" providerId="LiveId" clId="{DA48FA2E-A094-4597-B25C-1573F5055818}" dt="2023-04-13T15:22:48.559" v="226" actId="26606"/>
          <ac:spMkLst>
            <pc:docMk/>
            <pc:sldMk cId="2199933687" sldId="260"/>
            <ac:spMk id="16" creationId="{F49775AF-8896-43EE-92C6-83497D6DC56F}"/>
          </ac:spMkLst>
        </pc:spChg>
        <pc:spChg chg="add">
          <ac:chgData name="tancredisg@gmail.com" userId="68f4d11238ebce53" providerId="LiveId" clId="{DA48FA2E-A094-4597-B25C-1573F5055818}" dt="2023-04-13T15:22:48.559" v="226" actId="26606"/>
          <ac:spMkLst>
            <pc:docMk/>
            <pc:sldMk cId="2199933687" sldId="260"/>
            <ac:spMk id="21" creationId="{657F69E0-C4B0-4BEC-A689-4F8D877F05D4}"/>
          </ac:spMkLst>
        </pc:spChg>
        <pc:spChg chg="add">
          <ac:chgData name="tancredisg@gmail.com" userId="68f4d11238ebce53" providerId="LiveId" clId="{DA48FA2E-A094-4597-B25C-1573F5055818}" dt="2023-04-13T15:22:48.559" v="226" actId="26606"/>
          <ac:spMkLst>
            <pc:docMk/>
            <pc:sldMk cId="2199933687" sldId="260"/>
            <ac:spMk id="23" creationId="{9F6380B4-6A1C-481E-8408-B4E6C75B9B81}"/>
          </ac:spMkLst>
        </pc:spChg>
        <pc:picChg chg="add del mod">
          <ac:chgData name="tancredisg@gmail.com" userId="68f4d11238ebce53" providerId="LiveId" clId="{DA48FA2E-A094-4597-B25C-1573F5055818}" dt="2023-04-13T15:22:54.833" v="227" actId="478"/>
          <ac:picMkLst>
            <pc:docMk/>
            <pc:sldMk cId="2199933687" sldId="260"/>
            <ac:picMk id="2" creationId="{F719D7B8-41DE-9E79-6C57-9CFF22F8E71E}"/>
          </ac:picMkLst>
        </pc:picChg>
      </pc:sldChg>
      <pc:sldChg chg="addSp delSp modSp new mod setBg">
        <pc:chgData name="tancredisg@gmail.com" userId="68f4d11238ebce53" providerId="LiveId" clId="{DA48FA2E-A094-4597-B25C-1573F5055818}" dt="2023-04-13T15:23:50.225" v="240" actId="14100"/>
        <pc:sldMkLst>
          <pc:docMk/>
          <pc:sldMk cId="2398269298" sldId="260"/>
        </pc:sldMkLst>
        <pc:spChg chg="add del">
          <ac:chgData name="tancredisg@gmail.com" userId="68f4d11238ebce53" providerId="LiveId" clId="{DA48FA2E-A094-4597-B25C-1573F5055818}" dt="2023-04-13T15:23:25.936" v="232" actId="26606"/>
          <ac:spMkLst>
            <pc:docMk/>
            <pc:sldMk cId="2398269298" sldId="260"/>
            <ac:spMk id="7" creationId="{16C5FA50-8D52-4617-AF91-5C7B1C8352F1}"/>
          </ac:spMkLst>
        </pc:spChg>
        <pc:spChg chg="add del">
          <ac:chgData name="tancredisg@gmail.com" userId="68f4d11238ebce53" providerId="LiveId" clId="{DA48FA2E-A094-4597-B25C-1573F5055818}" dt="2023-04-13T15:23:25.936" v="232" actId="26606"/>
          <ac:spMkLst>
            <pc:docMk/>
            <pc:sldMk cId="2398269298" sldId="260"/>
            <ac:spMk id="9" creationId="{E223798C-12AD-4B0C-A50C-D676347D67CF}"/>
          </ac:spMkLst>
        </pc:spChg>
        <pc:spChg chg="add del">
          <ac:chgData name="tancredisg@gmail.com" userId="68f4d11238ebce53" providerId="LiveId" clId="{DA48FA2E-A094-4597-B25C-1573F5055818}" dt="2023-04-13T15:23:36.473" v="236" actId="26606"/>
          <ac:spMkLst>
            <pc:docMk/>
            <pc:sldMk cId="2398269298" sldId="260"/>
            <ac:spMk id="11" creationId="{BEE73255-8084-4DF9-BB0B-15EAC92E2CB9}"/>
          </ac:spMkLst>
        </pc:spChg>
        <pc:spChg chg="add del">
          <ac:chgData name="tancredisg@gmail.com" userId="68f4d11238ebce53" providerId="LiveId" clId="{DA48FA2E-A094-4597-B25C-1573F5055818}" dt="2023-04-13T15:23:36.473" v="236" actId="26606"/>
          <ac:spMkLst>
            <pc:docMk/>
            <pc:sldMk cId="2398269298" sldId="260"/>
            <ac:spMk id="12" creationId="{67048353-8981-459A-9BC6-9711CE462E06}"/>
          </ac:spMkLst>
        </pc:spChg>
        <pc:picChg chg="add del mod">
          <ac:chgData name="tancredisg@gmail.com" userId="68f4d11238ebce53" providerId="LiveId" clId="{DA48FA2E-A094-4597-B25C-1573F5055818}" dt="2023-04-13T15:23:50.225" v="240" actId="14100"/>
          <ac:picMkLst>
            <pc:docMk/>
            <pc:sldMk cId="2398269298" sldId="260"/>
            <ac:picMk id="2" creationId="{4AA961DC-AD96-DA2B-34A8-2D484EC2AD75}"/>
          </ac:picMkLst>
        </pc:picChg>
      </pc:sldChg>
      <pc:sldChg chg="modSp new mod">
        <pc:chgData name="tancredisg@gmail.com" userId="68f4d11238ebce53" providerId="LiveId" clId="{DA48FA2E-A094-4597-B25C-1573F5055818}" dt="2023-04-14T10:09:43.857" v="743" actId="255"/>
        <pc:sldMkLst>
          <pc:docMk/>
          <pc:sldMk cId="3730000402" sldId="261"/>
        </pc:sldMkLst>
        <pc:spChg chg="mod">
          <ac:chgData name="tancredisg@gmail.com" userId="68f4d11238ebce53" providerId="LiveId" clId="{DA48FA2E-A094-4597-B25C-1573F5055818}" dt="2023-04-14T09:59:32.329" v="723" actId="20577"/>
          <ac:spMkLst>
            <pc:docMk/>
            <pc:sldMk cId="3730000402" sldId="261"/>
            <ac:spMk id="2" creationId="{3F117ED7-6524-6A1C-2456-A9717DA2C777}"/>
          </ac:spMkLst>
        </pc:spChg>
        <pc:spChg chg="mod">
          <ac:chgData name="tancredisg@gmail.com" userId="68f4d11238ebce53" providerId="LiveId" clId="{DA48FA2E-A094-4597-B25C-1573F5055818}" dt="2023-04-14T10:09:43.857" v="743" actId="255"/>
          <ac:spMkLst>
            <pc:docMk/>
            <pc:sldMk cId="3730000402" sldId="261"/>
            <ac:spMk id="3" creationId="{84458914-3FE2-4035-3DA7-05D805D4AAB0}"/>
          </ac:spMkLst>
        </pc:spChg>
      </pc:sldChg>
      <pc:sldChg chg="modSp new mod">
        <pc:chgData name="tancredisg@gmail.com" userId="68f4d11238ebce53" providerId="LiveId" clId="{DA48FA2E-A094-4597-B25C-1573F5055818}" dt="2023-04-14T09:23:23.781" v="478"/>
        <pc:sldMkLst>
          <pc:docMk/>
          <pc:sldMk cId="1329938709" sldId="262"/>
        </pc:sldMkLst>
        <pc:spChg chg="mod">
          <ac:chgData name="tancredisg@gmail.com" userId="68f4d11238ebce53" providerId="LiveId" clId="{DA48FA2E-A094-4597-B25C-1573F5055818}" dt="2023-04-14T08:59:25.454" v="322" actId="20577"/>
          <ac:spMkLst>
            <pc:docMk/>
            <pc:sldMk cId="1329938709" sldId="262"/>
            <ac:spMk id="2" creationId="{3BA9BE1C-4F4D-5037-1774-A0430E494656}"/>
          </ac:spMkLst>
        </pc:spChg>
        <pc:spChg chg="mod">
          <ac:chgData name="tancredisg@gmail.com" userId="68f4d11238ebce53" providerId="LiveId" clId="{DA48FA2E-A094-4597-B25C-1573F5055818}" dt="2023-04-14T09:23:23.781" v="478"/>
          <ac:spMkLst>
            <pc:docMk/>
            <pc:sldMk cId="1329938709" sldId="262"/>
            <ac:spMk id="3" creationId="{3C2E42D4-7281-1024-FEDB-DE7408A6CC99}"/>
          </ac:spMkLst>
        </pc:spChg>
      </pc:sldChg>
      <pc:sldChg chg="modSp new mod">
        <pc:chgData name="tancredisg@gmail.com" userId="68f4d11238ebce53" providerId="LiveId" clId="{DA48FA2E-A094-4597-B25C-1573F5055818}" dt="2023-04-14T09:43:20.744" v="697" actId="20577"/>
        <pc:sldMkLst>
          <pc:docMk/>
          <pc:sldMk cId="1211103618" sldId="263"/>
        </pc:sldMkLst>
        <pc:spChg chg="mod">
          <ac:chgData name="tancredisg@gmail.com" userId="68f4d11238ebce53" providerId="LiveId" clId="{DA48FA2E-A094-4597-B25C-1573F5055818}" dt="2023-04-14T09:25:22.247" v="501" actId="20577"/>
          <ac:spMkLst>
            <pc:docMk/>
            <pc:sldMk cId="1211103618" sldId="263"/>
            <ac:spMk id="2" creationId="{2D1899B5-8E89-1464-6838-F907F34B14F3}"/>
          </ac:spMkLst>
        </pc:spChg>
        <pc:spChg chg="mod">
          <ac:chgData name="tancredisg@gmail.com" userId="68f4d11238ebce53" providerId="LiveId" clId="{DA48FA2E-A094-4597-B25C-1573F5055818}" dt="2023-04-14T09:43:20.744" v="697" actId="20577"/>
          <ac:spMkLst>
            <pc:docMk/>
            <pc:sldMk cId="1211103618" sldId="263"/>
            <ac:spMk id="3" creationId="{E8B56B1D-3DFC-770E-3052-A309C7AAB4E1}"/>
          </ac:spMkLst>
        </pc:spChg>
      </pc:sldChg>
      <pc:sldChg chg="delSp modSp new del mod">
        <pc:chgData name="tancredisg@gmail.com" userId="68f4d11238ebce53" providerId="LiveId" clId="{DA48FA2E-A094-4597-B25C-1573F5055818}" dt="2023-04-14T09:23:32.211" v="479" actId="47"/>
        <pc:sldMkLst>
          <pc:docMk/>
          <pc:sldMk cId="1497874003" sldId="263"/>
        </pc:sldMkLst>
        <pc:spChg chg="del">
          <ac:chgData name="tancredisg@gmail.com" userId="68f4d11238ebce53" providerId="LiveId" clId="{DA48FA2E-A094-4597-B25C-1573F5055818}" dt="2023-04-14T08:59:12.860" v="316" actId="21"/>
          <ac:spMkLst>
            <pc:docMk/>
            <pc:sldMk cId="1497874003" sldId="263"/>
            <ac:spMk id="2" creationId="{00E43C79-253C-0541-16CC-26237263F77A}"/>
          </ac:spMkLst>
        </pc:spChg>
        <pc:spChg chg="mod">
          <ac:chgData name="tancredisg@gmail.com" userId="68f4d11238ebce53" providerId="LiveId" clId="{DA48FA2E-A094-4597-B25C-1573F5055818}" dt="2023-04-14T09:22:57.568" v="463" actId="20577"/>
          <ac:spMkLst>
            <pc:docMk/>
            <pc:sldMk cId="1497874003" sldId="263"/>
            <ac:spMk id="3" creationId="{63A3F57C-907F-EBD3-5A55-EF8172CAE312}"/>
          </ac:spMkLst>
        </pc:spChg>
      </pc:sldChg>
      <pc:sldChg chg="delSp modSp new del mod">
        <pc:chgData name="tancredisg@gmail.com" userId="68f4d11238ebce53" providerId="LiveId" clId="{DA48FA2E-A094-4597-B25C-1573F5055818}" dt="2023-04-14T09:36:48.480" v="575" actId="47"/>
        <pc:sldMkLst>
          <pc:docMk/>
          <pc:sldMk cId="4010900393" sldId="264"/>
        </pc:sldMkLst>
        <pc:spChg chg="del">
          <ac:chgData name="tancredisg@gmail.com" userId="68f4d11238ebce53" providerId="LiveId" clId="{DA48FA2E-A094-4597-B25C-1573F5055818}" dt="2023-04-14T09:32:33.889" v="516" actId="21"/>
          <ac:spMkLst>
            <pc:docMk/>
            <pc:sldMk cId="4010900393" sldId="264"/>
            <ac:spMk id="2" creationId="{C0AFCF6F-4E34-4228-E1FD-68F79B1E2C6F}"/>
          </ac:spMkLst>
        </pc:spChg>
        <pc:spChg chg="mod">
          <ac:chgData name="tancredisg@gmail.com" userId="68f4d11238ebce53" providerId="LiveId" clId="{DA48FA2E-A094-4597-B25C-1573F5055818}" dt="2023-04-14T09:33:34.301" v="543" actId="255"/>
          <ac:spMkLst>
            <pc:docMk/>
            <pc:sldMk cId="4010900393" sldId="264"/>
            <ac:spMk id="3" creationId="{AA5C8BA1-E9F1-71B9-DBAF-387BEE8B9FEA}"/>
          </ac:spMkLst>
        </pc:spChg>
      </pc:sldChg>
      <pc:sldChg chg="modSp new mod">
        <pc:chgData name="tancredisg@gmail.com" userId="68f4d11238ebce53" providerId="LiveId" clId="{DA48FA2E-A094-4597-B25C-1573F5055818}" dt="2023-04-14T09:41:14.496" v="658" actId="255"/>
        <pc:sldMkLst>
          <pc:docMk/>
          <pc:sldMk cId="524714776" sldId="265"/>
        </pc:sldMkLst>
        <pc:spChg chg="mod">
          <ac:chgData name="tancredisg@gmail.com" userId="68f4d11238ebce53" providerId="LiveId" clId="{DA48FA2E-A094-4597-B25C-1573F5055818}" dt="2023-04-14T09:34:44.910" v="565" actId="20577"/>
          <ac:spMkLst>
            <pc:docMk/>
            <pc:sldMk cId="524714776" sldId="265"/>
            <ac:spMk id="2" creationId="{EF6FBEB0-6B66-686B-161D-14255586C7E4}"/>
          </ac:spMkLst>
        </pc:spChg>
        <pc:spChg chg="mod">
          <ac:chgData name="tancredisg@gmail.com" userId="68f4d11238ebce53" providerId="LiveId" clId="{DA48FA2E-A094-4597-B25C-1573F5055818}" dt="2023-04-14T09:41:14.496" v="658" actId="255"/>
          <ac:spMkLst>
            <pc:docMk/>
            <pc:sldMk cId="524714776" sldId="265"/>
            <ac:spMk id="3" creationId="{2B50EC87-96A9-C574-6E67-A7EC79EBE0EF}"/>
          </ac:spMkLst>
        </pc:spChg>
      </pc:sldChg>
      <pc:sldChg chg="delSp modSp new mod">
        <pc:chgData name="tancredisg@gmail.com" userId="68f4d11238ebce53" providerId="LiveId" clId="{DA48FA2E-A094-4597-B25C-1573F5055818}" dt="2023-04-14T10:13:14.149" v="992" actId="20577"/>
        <pc:sldMkLst>
          <pc:docMk/>
          <pc:sldMk cId="2360789443" sldId="266"/>
        </pc:sldMkLst>
        <pc:spChg chg="del">
          <ac:chgData name="tancredisg@gmail.com" userId="68f4d11238ebce53" providerId="LiveId" clId="{DA48FA2E-A094-4597-B25C-1573F5055818}" dt="2023-04-14T10:01:32.372" v="733" actId="21"/>
          <ac:spMkLst>
            <pc:docMk/>
            <pc:sldMk cId="2360789443" sldId="266"/>
            <ac:spMk id="2" creationId="{D25D9A0A-A8B9-49EC-33C1-00A3AF0F3E6C}"/>
          </ac:spMkLst>
        </pc:spChg>
        <pc:spChg chg="mod">
          <ac:chgData name="tancredisg@gmail.com" userId="68f4d11238ebce53" providerId="LiveId" clId="{DA48FA2E-A094-4597-B25C-1573F5055818}" dt="2023-04-14T10:13:14.149" v="992" actId="20577"/>
          <ac:spMkLst>
            <pc:docMk/>
            <pc:sldMk cId="2360789443" sldId="266"/>
            <ac:spMk id="3" creationId="{BDD66AEB-BDF8-996D-1149-6610D7FB9FC7}"/>
          </ac:spMkLst>
        </pc:spChg>
      </pc:sldChg>
      <pc:sldChg chg="addSp delSp modSp new mod setBg">
        <pc:chgData name="tancredisg@gmail.com" userId="68f4d11238ebce53" providerId="LiveId" clId="{DA48FA2E-A094-4597-B25C-1573F5055818}" dt="2023-04-14T10:06:35.738" v="742" actId="26606"/>
        <pc:sldMkLst>
          <pc:docMk/>
          <pc:sldMk cId="2256516844" sldId="267"/>
        </pc:sldMkLst>
        <pc:spChg chg="del">
          <ac:chgData name="tancredisg@gmail.com" userId="68f4d11238ebce53" providerId="LiveId" clId="{DA48FA2E-A094-4597-B25C-1573F5055818}" dt="2023-04-14T10:06:02.278" v="738" actId="21"/>
          <ac:spMkLst>
            <pc:docMk/>
            <pc:sldMk cId="2256516844" sldId="267"/>
            <ac:spMk id="2" creationId="{29312DB6-ADCD-A661-F7F2-A4EEB218556F}"/>
          </ac:spMkLst>
        </pc:spChg>
        <pc:spChg chg="del mod">
          <ac:chgData name="tancredisg@gmail.com" userId="68f4d11238ebce53" providerId="LiveId" clId="{DA48FA2E-A094-4597-B25C-1573F5055818}" dt="2023-04-14T10:06:31.818" v="741"/>
          <ac:spMkLst>
            <pc:docMk/>
            <pc:sldMk cId="2256516844" sldId="267"/>
            <ac:spMk id="3" creationId="{83430425-F940-ADD5-202F-AECBD8B0ABB7}"/>
          </ac:spMkLst>
        </pc:spChg>
        <pc:spChg chg="add">
          <ac:chgData name="tancredisg@gmail.com" userId="68f4d11238ebce53" providerId="LiveId" clId="{DA48FA2E-A094-4597-B25C-1573F5055818}" dt="2023-04-14T10:06:35.738" v="742" actId="26606"/>
          <ac:spMkLst>
            <pc:docMk/>
            <pc:sldMk cId="2256516844" sldId="267"/>
            <ac:spMk id="9" creationId="{42A4FC2C-047E-45A5-965D-8E1E3BF09BC6}"/>
          </ac:spMkLst>
        </pc:spChg>
        <pc:picChg chg="add mod">
          <ac:chgData name="tancredisg@gmail.com" userId="68f4d11238ebce53" providerId="LiveId" clId="{DA48FA2E-A094-4597-B25C-1573F5055818}" dt="2023-04-14T10:06:35.738" v="742" actId="26606"/>
          <ac:picMkLst>
            <pc:docMk/>
            <pc:sldMk cId="2256516844" sldId="267"/>
            <ac:picMk id="4" creationId="{60DC032B-1D5E-DD37-E0C3-73F10BF9BCFC}"/>
          </ac:picMkLst>
        </pc:picChg>
      </pc:sldChg>
      <pc:sldChg chg="modSp new mod">
        <pc:chgData name="tancredisg@gmail.com" userId="68f4d11238ebce53" providerId="LiveId" clId="{DA48FA2E-A094-4597-B25C-1573F5055818}" dt="2023-04-14T10:28:01.678" v="1072" actId="255"/>
        <pc:sldMkLst>
          <pc:docMk/>
          <pc:sldMk cId="1523623217" sldId="268"/>
        </pc:sldMkLst>
        <pc:spChg chg="mod">
          <ac:chgData name="tancredisg@gmail.com" userId="68f4d11238ebce53" providerId="LiveId" clId="{DA48FA2E-A094-4597-B25C-1573F5055818}" dt="2023-04-14T10:14:43.796" v="1019" actId="20577"/>
          <ac:spMkLst>
            <pc:docMk/>
            <pc:sldMk cId="1523623217" sldId="268"/>
            <ac:spMk id="2" creationId="{A2A0C28B-62DB-7285-FBA1-CB8A6BB703EF}"/>
          </ac:spMkLst>
        </pc:spChg>
        <pc:spChg chg="mod">
          <ac:chgData name="tancredisg@gmail.com" userId="68f4d11238ebce53" providerId="LiveId" clId="{DA48FA2E-A094-4597-B25C-1573F5055818}" dt="2023-04-14T10:28:01.678" v="1072" actId="255"/>
          <ac:spMkLst>
            <pc:docMk/>
            <pc:sldMk cId="1523623217" sldId="268"/>
            <ac:spMk id="3" creationId="{A603D758-FB49-AD5D-3095-186CA065B1FE}"/>
          </ac:spMkLst>
        </pc:spChg>
      </pc:sldChg>
      <pc:sldChg chg="delSp modSp new mod ord">
        <pc:chgData name="tancredisg@gmail.com" userId="68f4d11238ebce53" providerId="LiveId" clId="{DA48FA2E-A094-4597-B25C-1573F5055818}" dt="2023-04-14T10:27:47.598" v="1069"/>
        <pc:sldMkLst>
          <pc:docMk/>
          <pc:sldMk cId="1965582220" sldId="269"/>
        </pc:sldMkLst>
        <pc:spChg chg="del">
          <ac:chgData name="tancredisg@gmail.com" userId="68f4d11238ebce53" providerId="LiveId" clId="{DA48FA2E-A094-4597-B25C-1573F5055818}" dt="2023-04-14T10:21:28.701" v="1036" actId="21"/>
          <ac:spMkLst>
            <pc:docMk/>
            <pc:sldMk cId="1965582220" sldId="269"/>
            <ac:spMk id="2" creationId="{CBC8F5B8-66D5-50A0-F5D8-49CD5FD13F21}"/>
          </ac:spMkLst>
        </pc:spChg>
        <pc:spChg chg="mod">
          <ac:chgData name="tancredisg@gmail.com" userId="68f4d11238ebce53" providerId="LiveId" clId="{DA48FA2E-A094-4597-B25C-1573F5055818}" dt="2023-04-14T10:21:46.899" v="1046" actId="313"/>
          <ac:spMkLst>
            <pc:docMk/>
            <pc:sldMk cId="1965582220" sldId="269"/>
            <ac:spMk id="3" creationId="{6A484F29-FB6C-DB2C-E1F2-CE1457719B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B48BF9-26EA-E6EE-9152-1D8AF0F4F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06620B-7B72-B8C9-BF86-17C7B448D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AF4365-C620-E9B1-05FA-41FEBBA1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311-26E0-4869-BD19-C00644D2E974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562945-5149-1B6C-FFB7-D137A5F7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26F777-EC07-5AEA-91B0-4734CE14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F18A-2EC2-4208-B613-BD1FEDFF0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75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1B34CB-2C5C-239D-E212-21E143C7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B238F50-0D78-5F3B-E669-EE8B46D7E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BA90F1-425C-F315-2020-F04C91A3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311-26E0-4869-BD19-C00644D2E974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6508F7-4C43-6096-CB01-827FCC8F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DCF19B-F300-C00B-E902-0FDED222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F18A-2EC2-4208-B613-BD1FEDFF0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71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FEFD7B-ED5A-DD15-77A9-053A78FF5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FDB1C4-7F9B-C209-4295-595BE0C37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4E98AF-6C3D-385C-C092-D99B4099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311-26E0-4869-BD19-C00644D2E974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255805-C10A-9D5C-4CAE-8797C2CD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AFBD0-FB1B-3CA0-7C03-A0C38B51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F18A-2EC2-4208-B613-BD1FEDFF0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51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14E60-FA00-DC52-8B3D-52FF2B80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8A13D2-7678-D8F2-91C1-0898CEC01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A192AE-A52C-5845-C71D-1E01D553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311-26E0-4869-BD19-C00644D2E974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4985DD-3A74-4976-80C0-052294AA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2B1449-53E5-A89D-C9C5-2EAD8AD2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F18A-2EC2-4208-B613-BD1FEDFF0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81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9D2FCD-7CD9-7796-3E6E-9872907E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FF24ED-44D8-52D6-596A-DC7250EA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4A080E-FDF3-5EEF-49A5-7C35BC2D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311-26E0-4869-BD19-C00644D2E974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FA249-B0D1-24AA-2FF1-8C70186D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9780BE-74DC-06A0-7AE4-8A413A26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F18A-2EC2-4208-B613-BD1FEDFF0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26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6A90F-83B4-AF91-31C9-35E8970B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A517BF-09B0-2186-14EE-E796EC65D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8B4EEB-4887-C6BB-541F-62A4698A3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3C3D740-435F-26E4-EF9F-D9E3246B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311-26E0-4869-BD19-C00644D2E974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221DAB-37AB-D480-2069-E9A5BDD7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C812FF-5019-EA76-40A6-0667A3EC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F18A-2EC2-4208-B613-BD1FEDFF0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9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8A7AFD-E78B-99CC-B8A4-1EFBA37B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3E0011-E24C-8777-6FF3-AB3C26E7A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2C7ACE-98C8-2A75-7607-562475E00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D02133-2920-A26C-4C92-7B1B82CE8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31DD8C-2799-C84B-8C16-E9D824370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D1A969A-6032-7CC0-76B6-F5E768E3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311-26E0-4869-BD19-C00644D2E974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504669D-E90F-FAFE-BC30-E4347651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56DDEE-42FB-DAB0-B632-4B5F7521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F18A-2EC2-4208-B613-BD1FEDFF0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10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DB9A6-9B3E-03F2-0725-F9AE34897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1890EA-4210-9CF2-8CC2-89B09666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311-26E0-4869-BD19-C00644D2E974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A93BD9E-764D-5475-FAD7-CEA20103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BE418F-5080-C2C8-AD36-5835A70E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F18A-2EC2-4208-B613-BD1FEDFF0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9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17E8B7-D7F2-8CE5-BE94-B86DAE7D3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311-26E0-4869-BD19-C00644D2E974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82F0EF1-7D7F-2696-0086-EB47BC4C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0CF4C6-1A03-8928-370E-6ED9FF38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F18A-2EC2-4208-B613-BD1FEDFF0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05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9C7619-3D45-029B-55FB-55999188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2A7922-3EBD-DC3D-DA92-B9BF22B36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4052CA-5F23-A1AA-2F50-4D75AEDCD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7068F3-874C-5424-F9FF-72635588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311-26E0-4869-BD19-C00644D2E974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28D5B8-A16B-CC0D-C0A2-127C5B13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1306A8-A4C5-C643-4C7A-2666374C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F18A-2EC2-4208-B613-BD1FEDFF0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46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FDEAB-BC52-649F-F20B-AB3DD774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15F7B0-C9AF-41A2-0FA3-E084E9EB0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EDA51B-60AD-0FB4-9EF4-BB366833D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ABD949-A203-6CC9-C275-9C6346D7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311-26E0-4869-BD19-C00644D2E974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85FA62-6E98-20AB-5568-A82BFE87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051B05-6E65-6EBD-04DB-72497A30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F18A-2EC2-4208-B613-BD1FEDFF0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56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8B80172-03B6-6C64-F513-838C4EC4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E3E9EE-2131-27C6-9BBC-B0729860A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F32CE9-E3E3-8E8A-8B4C-F3412683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3311-26E0-4869-BD19-C00644D2E974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72806E-B9B5-8128-0CE1-39CFF5612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882D4A-5826-5F02-826A-4771974CB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F18A-2EC2-4208-B613-BD1FEDFF0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24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AA961DC-AD96-DA2B-34A8-2D484EC2A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40" y="0"/>
            <a:ext cx="7995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6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A0C28B-62DB-7285-FBA1-CB8A6BB7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Giosuè Carducci,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Cèrilo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03D758-FB49-AD5D-3095-186CA065B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120"/>
            <a:ext cx="10515600" cy="52628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sotto ferrea punta che strida solcando maligna</a:t>
            </a:r>
          </a:p>
          <a:p>
            <a:pPr marL="0" indent="0">
              <a:buNone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dietro un pensier di noia </a:t>
            </a:r>
            <a:r>
              <a:rPr lang="it-IT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l’aride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carte bianche;</a:t>
            </a:r>
          </a:p>
          <a:p>
            <a:pPr marL="0" indent="0">
              <a:buNone/>
            </a:pPr>
            <a:endParaRPr lang="it-IT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sotto l’adulto sole, nel palpito mosso da’ venti</a:t>
            </a:r>
          </a:p>
          <a:p>
            <a:pPr marL="0" indent="0">
              <a:buNone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pe’ larghi campi aprici, lungo un bel correr d’acque,</a:t>
            </a:r>
          </a:p>
          <a:p>
            <a:pPr marL="0" indent="0">
              <a:buNone/>
            </a:pPr>
            <a:endParaRPr lang="it-IT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nasce il </a:t>
            </a:r>
            <a:r>
              <a:rPr lang="it-IT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sospir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de’ cuori che </a:t>
            </a:r>
            <a:r>
              <a:rPr lang="it-IT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perdesi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l’infinito,</a:t>
            </a:r>
          </a:p>
          <a:p>
            <a:pPr marL="0" indent="0">
              <a:buNone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nasce il dolce e pensoso fior de la melodia.</a:t>
            </a:r>
          </a:p>
          <a:p>
            <a:pPr marL="0" indent="0">
              <a:buNone/>
            </a:pPr>
            <a:endParaRPr lang="it-IT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brilla il maggio effuso ne l’aere odorato di rose,</a:t>
            </a:r>
          </a:p>
          <a:p>
            <a:pPr marL="0" indent="0">
              <a:buNone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brillano gli occhi vani, </a:t>
            </a:r>
            <a:r>
              <a:rPr lang="it-IT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dormon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ne’ petti i cuori:</a:t>
            </a:r>
          </a:p>
          <a:p>
            <a:pPr marL="0" indent="0">
              <a:buNone/>
            </a:pPr>
            <a:endParaRPr lang="it-IT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dormono i cuor, si </a:t>
            </a:r>
            <a:r>
              <a:rPr lang="it-IT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drizzan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orecchie facili quando</a:t>
            </a:r>
          </a:p>
          <a:p>
            <a:pPr marL="0" indent="0">
              <a:buNone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variopinta strilla nota de la Gioconda.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2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484F29-FB6C-DB2C-E1F2-CE145771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840"/>
            <a:ext cx="10515600" cy="567912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Oh de le Muse l’ara dal verde vertice bianca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 ’l mare! Alcmane guida i virginei cori: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«Voglio con voi, fanciulle, volare, volare a la danza,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come il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cèrilo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vola tratto da le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alcïoni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vola con le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alcïoni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tra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l’onde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schiumanti in tempesta,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cèrilo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purpureo nunzio di primavera».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8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0DC032B-1D5E-DD37-E0C3-73F10BF9B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1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01866-0A71-E56D-D144-1D26363B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Antologia Palatina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9, 571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D9B2B4-AE5C-DAA9-C079-C3105BFD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542543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Tebe la potenza del canto di </a:t>
            </a:r>
            <a:r>
              <a:rPr lang="it-IT" sz="26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Pindaro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tenera soffiava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voce di miele la musa di </a:t>
            </a:r>
            <a:r>
              <a:rPr lang="it-IT" sz="26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Simonide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splendono </a:t>
            </a:r>
            <a:r>
              <a:rPr lang="it-IT" sz="26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Stesicoro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600" b="1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Ibico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dolce era </a:t>
            </a:r>
            <a:r>
              <a:rPr lang="it-IT" sz="26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Alcmane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soavità cantò con la sua bocca </a:t>
            </a:r>
            <a:r>
              <a:rPr lang="it-IT" sz="26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Bacchilide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</a:t>
            </a:r>
            <a:r>
              <a:rPr lang="it-IT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Anacreonte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 accompagnò Persuasione; canti variegati modula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cigno di Lesbo, </a:t>
            </a:r>
            <a:r>
              <a:rPr lang="it-IT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Alceo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voce eolica.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Saffo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infine; ma fra gli uomini lei non fu la nona: fra le amabili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Musei lei, Musa, va inserita, decima.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4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774E93-9B80-3DBB-7D02-8529F312D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Lirica corale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9237E7-E461-E011-C46D-61C1A9500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Lirica corale arcaica (VII secolo a.C. – 550 ca.): Alcmane,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Ibico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Stesicoro.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Lirica corale di V secolo: Simonide, Pindaro, Bacchilide.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Mirtide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Corinna</a:t>
            </a:r>
          </a:p>
        </p:txBody>
      </p:sp>
    </p:spTree>
    <p:extLst>
      <p:ext uri="{BB962C8B-B14F-4D97-AF65-F5344CB8AC3E}">
        <p14:creationId xmlns:p14="http://schemas.microsoft.com/office/powerpoint/2010/main" val="156699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BFE95C-F6DD-0829-EBDC-68E1B57A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Stesicoro, fr. 15 Page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A617E4-E231-435D-A50C-24FCA6BB5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 è vero questo discorso, non salisti su navi dai bei banchi, non giungesti alla rocca di Troia.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253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A9BE1C-4F4D-5037-1774-A0430E49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Alcmane, fr. 16 Page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2E42D4-7281-1024-FEDB-DE7408A6C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οὐκ ἦς ἀνὴρ ἀγρεῖος οὐ-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δὲ σκαιὸς οὐδὲ †παρὰ σοφοῖ-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σιν† οὐδὲ Θεσσαλὸς γένος,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Ἐρυσιχαῖος οὐδὲ ποιμήν,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ἀλλὰ Σαρδίων ἀπ’ ἀκρᾶν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eri un uomo rozzo né sciocco… né tessalo di nascita né pastore da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Erisiche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 dall’eccelsa Sardi…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3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1899B5-8E89-1464-6838-F907F34B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Alcmane, fr. 40 Page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B56B1D-3DFC-770E-3052-A309C7AAB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ϝοῖδα δ’ ὀρνίχων νόμως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παντῶν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Conosco il canto di tutti gli uccelli.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0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6FBEB0-6B66-686B-161D-14255586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Digamma (o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50EC87-96A9-C574-6E67-A7EC79EB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Indoeuropeo: *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wid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Radice greca: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*ϝιδ-</a:t>
            </a:r>
            <a:endParaRPr lang="it-IT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Latino/italiano: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vid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&gt; video &gt; vedere</a:t>
            </a:r>
          </a:p>
          <a:p>
            <a:pPr marL="0" indent="0">
              <a:buNone/>
            </a:pP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Tedesco: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wissen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1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17ED7-6524-6A1C-2456-A9717DA2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Alcmane, fr. 26 Page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58914-3FE2-4035-3DA7-05D805D4A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οὔ μ’ ἔτι, παρσενικαὶ μελιγάρυες ἱαρόφωνοι,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γυῖα φέρην δύναται· βάλε δὴ βάλε κηρύλος εἴην,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ὅς τ’ ἐπὶ κύματος ἄνθος ἅμ’ ἀλκυόνεσσι ποτήται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νηδεὲς ἦτορ ἔχων, ἁλιπόρφυρος ἱαρὸς ὄρνις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0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D66AEB-BDF8-996D-1149-6610D7FB9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80"/>
            <a:ext cx="10515600" cy="58416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più, fanciulle dal canto di miele, che sacro risuona, le membra possono reggermi: oh, cerilo, cerilo fossi, che sul fiore dell’onda insieme alle alcioni trasvola, con cuore sereno, sacro uccello colore del mare (trad. G. Nuzzo).</a:t>
            </a:r>
          </a:p>
        </p:txBody>
      </p:sp>
    </p:spTree>
    <p:extLst>
      <p:ext uri="{BB962C8B-B14F-4D97-AF65-F5344CB8AC3E}">
        <p14:creationId xmlns:p14="http://schemas.microsoft.com/office/powerpoint/2010/main" val="2360789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515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Antologia Palatina, 9, 571 </vt:lpstr>
      <vt:lpstr>Lirica corale</vt:lpstr>
      <vt:lpstr>Stesicoro, fr. 15 Page</vt:lpstr>
      <vt:lpstr>Alcmane, fr. 16 Page </vt:lpstr>
      <vt:lpstr>Alcmane, fr. 40 Page</vt:lpstr>
      <vt:lpstr>Digamma (o uau)</vt:lpstr>
      <vt:lpstr>Alcmane, fr. 26 Page</vt:lpstr>
      <vt:lpstr>Presentazione standard di PowerPoint</vt:lpstr>
      <vt:lpstr>Giosuè Carducci, Cèrilo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Antologia Palatina, 9, 571 </dc:title>
  <dc:creator>tancredisg@gmail.com</dc:creator>
  <cp:lastModifiedBy>tancredisg@gmail.com</cp:lastModifiedBy>
  <cp:revision>1</cp:revision>
  <dcterms:created xsi:type="dcterms:W3CDTF">2023-04-13T13:56:50Z</dcterms:created>
  <dcterms:modified xsi:type="dcterms:W3CDTF">2023-04-14T10:28:02Z</dcterms:modified>
</cp:coreProperties>
</file>