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9" r:id="rId5"/>
    <p:sldId id="261" r:id="rId6"/>
    <p:sldId id="266" r:id="rId7"/>
    <p:sldId id="263" r:id="rId8"/>
    <p:sldId id="264" r:id="rId9"/>
    <p:sldId id="265" r:id="rId10"/>
    <p:sldId id="267"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4CA2F-E02E-4BB1-809E-18C505C5693E}" v="3" dt="2023-04-13T10:36:05.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sg@gmail.com" userId="68f4d11238ebce53" providerId="LiveId" clId="{0094CA2F-E02E-4BB1-809E-18C505C5693E}"/>
    <pc:docChg chg="undo custSel addSld delSld modSld">
      <pc:chgData name="tancredisg@gmail.com" userId="68f4d11238ebce53" providerId="LiveId" clId="{0094CA2F-E02E-4BB1-809E-18C505C5693E}" dt="2023-04-13T13:39:38.084" v="1825" actId="20577"/>
      <pc:docMkLst>
        <pc:docMk/>
      </pc:docMkLst>
      <pc:sldChg chg="modSp mod">
        <pc:chgData name="tancredisg@gmail.com" userId="68f4d11238ebce53" providerId="LiveId" clId="{0094CA2F-E02E-4BB1-809E-18C505C5693E}" dt="2023-04-13T13:01:34.940" v="1154" actId="20577"/>
        <pc:sldMkLst>
          <pc:docMk/>
          <pc:sldMk cId="3830269178" sldId="261"/>
        </pc:sldMkLst>
        <pc:spChg chg="mod">
          <ac:chgData name="tancredisg@gmail.com" userId="68f4d11238ebce53" providerId="LiveId" clId="{0094CA2F-E02E-4BB1-809E-18C505C5693E}" dt="2023-04-13T13:01:34.940" v="1154" actId="20577"/>
          <ac:spMkLst>
            <pc:docMk/>
            <pc:sldMk cId="3830269178" sldId="261"/>
            <ac:spMk id="3" creationId="{A4074630-70AD-2515-1761-03EE0726EA85}"/>
          </ac:spMkLst>
        </pc:spChg>
      </pc:sldChg>
      <pc:sldChg chg="new del">
        <pc:chgData name="tancredisg@gmail.com" userId="68f4d11238ebce53" providerId="LiveId" clId="{0094CA2F-E02E-4BB1-809E-18C505C5693E}" dt="2023-04-13T09:54:47.459" v="105" actId="47"/>
        <pc:sldMkLst>
          <pc:docMk/>
          <pc:sldMk cId="2655041978" sldId="262"/>
        </pc:sldMkLst>
      </pc:sldChg>
      <pc:sldChg chg="addSp delSp modSp new mod setBg">
        <pc:chgData name="tancredisg@gmail.com" userId="68f4d11238ebce53" providerId="LiveId" clId="{0094CA2F-E02E-4BB1-809E-18C505C5693E}" dt="2023-04-13T09:59:14.150" v="107" actId="1076"/>
        <pc:sldMkLst>
          <pc:docMk/>
          <pc:sldMk cId="539109476" sldId="263"/>
        </pc:sldMkLst>
        <pc:spChg chg="del mod">
          <ac:chgData name="tancredisg@gmail.com" userId="68f4d11238ebce53" providerId="LiveId" clId="{0094CA2F-E02E-4BB1-809E-18C505C5693E}" dt="2023-04-13T09:52:58.842" v="94" actId="21"/>
          <ac:spMkLst>
            <pc:docMk/>
            <pc:sldMk cId="539109476" sldId="263"/>
            <ac:spMk id="2" creationId="{77189336-9755-64C5-3888-D80488A52C6E}"/>
          </ac:spMkLst>
        </pc:spChg>
        <pc:spChg chg="del mod">
          <ac:chgData name="tancredisg@gmail.com" userId="68f4d11238ebce53" providerId="LiveId" clId="{0094CA2F-E02E-4BB1-809E-18C505C5693E}" dt="2023-04-13T09:49:16.345" v="87"/>
          <ac:spMkLst>
            <pc:docMk/>
            <pc:sldMk cId="539109476" sldId="263"/>
            <ac:spMk id="3" creationId="{F71F37F9-0175-2F2B-7351-F5E9CDA4AA90}"/>
          </ac:spMkLst>
        </pc:spChg>
        <pc:spChg chg="add del">
          <ac:chgData name="tancredisg@gmail.com" userId="68f4d11238ebce53" providerId="LiveId" clId="{0094CA2F-E02E-4BB1-809E-18C505C5693E}" dt="2023-04-13T09:52:36.428" v="92" actId="26606"/>
          <ac:spMkLst>
            <pc:docMk/>
            <pc:sldMk cId="539109476" sldId="263"/>
            <ac:spMk id="9" creationId="{36105777-DDB2-4292-C59C-DC04E664ED94}"/>
          </ac:spMkLst>
        </pc:spChg>
        <pc:spChg chg="add del">
          <ac:chgData name="tancredisg@gmail.com" userId="68f4d11238ebce53" providerId="LiveId" clId="{0094CA2F-E02E-4BB1-809E-18C505C5693E}" dt="2023-04-13T09:52:32.835" v="90" actId="26606"/>
          <ac:spMkLst>
            <pc:docMk/>
            <pc:sldMk cId="539109476" sldId="263"/>
            <ac:spMk id="10" creationId="{022BDE4A-8A20-4A69-9C5A-581C82036A4D}"/>
          </ac:spMkLst>
        </pc:spChg>
        <pc:spChg chg="add del">
          <ac:chgData name="tancredisg@gmail.com" userId="68f4d11238ebce53" providerId="LiveId" clId="{0094CA2F-E02E-4BB1-809E-18C505C5693E}" dt="2023-04-13T09:52:36.428" v="92" actId="26606"/>
          <ac:spMkLst>
            <pc:docMk/>
            <pc:sldMk cId="539109476" sldId="263"/>
            <ac:spMk id="12" creationId="{2DAA6C16-BF9B-4A3E-BC70-EE6015D4F967}"/>
          </ac:spMkLst>
        </pc:spChg>
        <pc:spChg chg="add del">
          <ac:chgData name="tancredisg@gmail.com" userId="68f4d11238ebce53" providerId="LiveId" clId="{0094CA2F-E02E-4BB1-809E-18C505C5693E}" dt="2023-04-13T09:53:15.079" v="97" actId="26606"/>
          <ac:spMkLst>
            <pc:docMk/>
            <pc:sldMk cId="539109476" sldId="263"/>
            <ac:spMk id="18" creationId="{99ED5833-B85B-4103-8A3B-CAB0308E6C15}"/>
          </ac:spMkLst>
        </pc:spChg>
        <pc:spChg chg="add del">
          <ac:chgData name="tancredisg@gmail.com" userId="68f4d11238ebce53" providerId="LiveId" clId="{0094CA2F-E02E-4BB1-809E-18C505C5693E}" dt="2023-04-13T09:53:53.053" v="101" actId="21"/>
          <ac:spMkLst>
            <pc:docMk/>
            <pc:sldMk cId="539109476" sldId="263"/>
            <ac:spMk id="22" creationId="{9112EE26-7847-0F7F-D952-8D64A849F203}"/>
          </ac:spMkLst>
        </pc:spChg>
        <pc:spChg chg="add del">
          <ac:chgData name="tancredisg@gmail.com" userId="68f4d11238ebce53" providerId="LiveId" clId="{0094CA2F-E02E-4BB1-809E-18C505C5693E}" dt="2023-04-13T09:54:12.049" v="102" actId="26606"/>
          <ac:spMkLst>
            <pc:docMk/>
            <pc:sldMk cId="539109476" sldId="263"/>
            <ac:spMk id="25" creationId="{620FDFD2-19AF-4124-A49A-BAC0929B1300}"/>
          </ac:spMkLst>
        </pc:spChg>
        <pc:spChg chg="add">
          <ac:chgData name="tancredisg@gmail.com" userId="68f4d11238ebce53" providerId="LiveId" clId="{0094CA2F-E02E-4BB1-809E-18C505C5693E}" dt="2023-04-13T09:54:12.049" v="102" actId="26606"/>
          <ac:spMkLst>
            <pc:docMk/>
            <pc:sldMk cId="539109476" sldId="263"/>
            <ac:spMk id="34" creationId="{35717ADB-B457-4A32-B3B1-A1B00F1A0A78}"/>
          </ac:spMkLst>
        </pc:spChg>
        <pc:spChg chg="add">
          <ac:chgData name="tancredisg@gmail.com" userId="68f4d11238ebce53" providerId="LiveId" clId="{0094CA2F-E02E-4BB1-809E-18C505C5693E}" dt="2023-04-13T09:54:12.049" v="102" actId="26606"/>
          <ac:spMkLst>
            <pc:docMk/>
            <pc:sldMk cId="539109476" sldId="263"/>
            <ac:spMk id="38" creationId="{17CF6793-23B8-45C5-8C50-09D5F1F549E6}"/>
          </ac:spMkLst>
        </pc:spChg>
        <pc:grpChg chg="add del">
          <ac:chgData name="tancredisg@gmail.com" userId="68f4d11238ebce53" providerId="LiveId" clId="{0094CA2F-E02E-4BB1-809E-18C505C5693E}" dt="2023-04-13T09:52:36.428" v="92" actId="26606"/>
          <ac:grpSpMkLst>
            <pc:docMk/>
            <pc:sldMk cId="539109476" sldId="263"/>
            <ac:grpSpMk id="14" creationId="{A4AE1828-51FD-4AD7-BCF6-9AF5C696CE5D}"/>
          </ac:grpSpMkLst>
        </pc:grpChg>
        <pc:grpChg chg="add del">
          <ac:chgData name="tancredisg@gmail.com" userId="68f4d11238ebce53" providerId="LiveId" clId="{0094CA2F-E02E-4BB1-809E-18C505C5693E}" dt="2023-04-13T09:54:12.049" v="102" actId="26606"/>
          <ac:grpSpMkLst>
            <pc:docMk/>
            <pc:sldMk cId="539109476" sldId="263"/>
            <ac:grpSpMk id="27" creationId="{7F6F6FC6-9A5F-4E14-8105-15D94914A798}"/>
          </ac:grpSpMkLst>
        </pc:grpChg>
        <pc:picChg chg="add mod ord">
          <ac:chgData name="tancredisg@gmail.com" userId="68f4d11238ebce53" providerId="LiveId" clId="{0094CA2F-E02E-4BB1-809E-18C505C5693E}" dt="2023-04-13T09:59:11.073" v="106" actId="1076"/>
          <ac:picMkLst>
            <pc:docMk/>
            <pc:sldMk cId="539109476" sldId="263"/>
            <ac:picMk id="4" creationId="{992A8D5E-C3BF-18D1-EC9E-B8BEFA524B9B}"/>
          </ac:picMkLst>
        </pc:picChg>
        <pc:picChg chg="add mod ord">
          <ac:chgData name="tancredisg@gmail.com" userId="68f4d11238ebce53" providerId="LiveId" clId="{0094CA2F-E02E-4BB1-809E-18C505C5693E}" dt="2023-04-13T09:59:14.150" v="107" actId="1076"/>
          <ac:picMkLst>
            <pc:docMk/>
            <pc:sldMk cId="539109476" sldId="263"/>
            <ac:picMk id="5" creationId="{4360DFFE-B87A-89BC-5580-2790ED841431}"/>
          </ac:picMkLst>
        </pc:picChg>
        <pc:picChg chg="add">
          <ac:chgData name="tancredisg@gmail.com" userId="68f4d11238ebce53" providerId="LiveId" clId="{0094CA2F-E02E-4BB1-809E-18C505C5693E}" dt="2023-04-13T09:54:12.049" v="102" actId="26606"/>
          <ac:picMkLst>
            <pc:docMk/>
            <pc:sldMk cId="539109476" sldId="263"/>
            <ac:picMk id="36" creationId="{799C5007-CC9E-4592-A66E-EE1B0D233938}"/>
          </ac:picMkLst>
        </pc:picChg>
      </pc:sldChg>
      <pc:sldChg chg="addSp delSp modSp new mod setBg">
        <pc:chgData name="tancredisg@gmail.com" userId="68f4d11238ebce53" providerId="LiveId" clId="{0094CA2F-E02E-4BB1-809E-18C505C5693E}" dt="2023-04-13T10:36:27.742" v="410" actId="1076"/>
        <pc:sldMkLst>
          <pc:docMk/>
          <pc:sldMk cId="2056986823" sldId="264"/>
        </pc:sldMkLst>
        <pc:spChg chg="del">
          <ac:chgData name="tancredisg@gmail.com" userId="68f4d11238ebce53" providerId="LiveId" clId="{0094CA2F-E02E-4BB1-809E-18C505C5693E}" dt="2023-04-13T10:35:02.309" v="402" actId="21"/>
          <ac:spMkLst>
            <pc:docMk/>
            <pc:sldMk cId="2056986823" sldId="264"/>
            <ac:spMk id="2" creationId="{9FE171FE-ABB3-4511-4EA9-1BA84AC6C8A7}"/>
          </ac:spMkLst>
        </pc:spChg>
        <pc:spChg chg="del mod">
          <ac:chgData name="tancredisg@gmail.com" userId="68f4d11238ebce53" providerId="LiveId" clId="{0094CA2F-E02E-4BB1-809E-18C505C5693E}" dt="2023-04-13T10:36:05.299" v="405" actId="931"/>
          <ac:spMkLst>
            <pc:docMk/>
            <pc:sldMk cId="2056986823" sldId="264"/>
            <ac:spMk id="3" creationId="{A7374162-D1CA-1702-8EAA-253F8F303D56}"/>
          </ac:spMkLst>
        </pc:spChg>
        <pc:picChg chg="add mod">
          <ac:chgData name="tancredisg@gmail.com" userId="68f4d11238ebce53" providerId="LiveId" clId="{0094CA2F-E02E-4BB1-809E-18C505C5693E}" dt="2023-04-13T10:36:27.742" v="410" actId="1076"/>
          <ac:picMkLst>
            <pc:docMk/>
            <pc:sldMk cId="2056986823" sldId="264"/>
            <ac:picMk id="5" creationId="{2AD6F807-B2ED-F201-E134-955AB64EC0D0}"/>
          </ac:picMkLst>
        </pc:picChg>
      </pc:sldChg>
      <pc:sldChg chg="modSp new mod">
        <pc:chgData name="tancredisg@gmail.com" userId="68f4d11238ebce53" providerId="LiveId" clId="{0094CA2F-E02E-4BB1-809E-18C505C5693E}" dt="2023-04-13T12:45:36.086" v="959" actId="20577"/>
        <pc:sldMkLst>
          <pc:docMk/>
          <pc:sldMk cId="2131040038" sldId="265"/>
        </pc:sldMkLst>
        <pc:spChg chg="mod">
          <ac:chgData name="tancredisg@gmail.com" userId="68f4d11238ebce53" providerId="LiveId" clId="{0094CA2F-E02E-4BB1-809E-18C505C5693E}" dt="2023-04-13T12:45:36.086" v="959" actId="20577"/>
          <ac:spMkLst>
            <pc:docMk/>
            <pc:sldMk cId="2131040038" sldId="265"/>
            <ac:spMk id="2" creationId="{AAB5A15E-4879-C9D8-4042-B158AF168C0E}"/>
          </ac:spMkLst>
        </pc:spChg>
        <pc:spChg chg="mod">
          <ac:chgData name="tancredisg@gmail.com" userId="68f4d11238ebce53" providerId="LiveId" clId="{0094CA2F-E02E-4BB1-809E-18C505C5693E}" dt="2023-04-13T12:45:11.122" v="933" actId="5793"/>
          <ac:spMkLst>
            <pc:docMk/>
            <pc:sldMk cId="2131040038" sldId="265"/>
            <ac:spMk id="3" creationId="{D6FF5E86-5FC7-9B43-D8A3-AE847DCE41CE}"/>
          </ac:spMkLst>
        </pc:spChg>
      </pc:sldChg>
      <pc:sldChg chg="delSp modSp new mod">
        <pc:chgData name="tancredisg@gmail.com" userId="68f4d11238ebce53" providerId="LiveId" clId="{0094CA2F-E02E-4BB1-809E-18C505C5693E}" dt="2023-04-13T13:39:38.084" v="1825" actId="20577"/>
        <pc:sldMkLst>
          <pc:docMk/>
          <pc:sldMk cId="1162224448" sldId="266"/>
        </pc:sldMkLst>
        <pc:spChg chg="del">
          <ac:chgData name="tancredisg@gmail.com" userId="68f4d11238ebce53" providerId="LiveId" clId="{0094CA2F-E02E-4BB1-809E-18C505C5693E}" dt="2023-04-13T13:01:50.420" v="1156" actId="21"/>
          <ac:spMkLst>
            <pc:docMk/>
            <pc:sldMk cId="1162224448" sldId="266"/>
            <ac:spMk id="2" creationId="{761EA6FD-BA29-0FAC-EF6A-614FF627C6E6}"/>
          </ac:spMkLst>
        </pc:spChg>
        <pc:spChg chg="mod">
          <ac:chgData name="tancredisg@gmail.com" userId="68f4d11238ebce53" providerId="LiveId" clId="{0094CA2F-E02E-4BB1-809E-18C505C5693E}" dt="2023-04-13T13:39:38.084" v="1825" actId="20577"/>
          <ac:spMkLst>
            <pc:docMk/>
            <pc:sldMk cId="1162224448" sldId="266"/>
            <ac:spMk id="3" creationId="{C876F91D-94B6-D2AF-D46B-303C16ED8550}"/>
          </ac:spMkLst>
        </pc:spChg>
      </pc:sldChg>
      <pc:sldChg chg="modSp new mod">
        <pc:chgData name="tancredisg@gmail.com" userId="68f4d11238ebce53" providerId="LiveId" clId="{0094CA2F-E02E-4BB1-809E-18C505C5693E}" dt="2023-04-13T13:31:09.026" v="1777" actId="20577"/>
        <pc:sldMkLst>
          <pc:docMk/>
          <pc:sldMk cId="2287654777" sldId="267"/>
        </pc:sldMkLst>
        <pc:spChg chg="mod">
          <ac:chgData name="tancredisg@gmail.com" userId="68f4d11238ebce53" providerId="LiveId" clId="{0094CA2F-E02E-4BB1-809E-18C505C5693E}" dt="2023-04-13T13:31:09.026" v="1777" actId="20577"/>
          <ac:spMkLst>
            <pc:docMk/>
            <pc:sldMk cId="2287654777" sldId="267"/>
            <ac:spMk id="2" creationId="{91550F34-AE3C-09A9-D501-98F2D4899CCA}"/>
          </ac:spMkLst>
        </pc:spChg>
        <pc:spChg chg="mod">
          <ac:chgData name="tancredisg@gmail.com" userId="68f4d11238ebce53" providerId="LiveId" clId="{0094CA2F-E02E-4BB1-809E-18C505C5693E}" dt="2023-04-13T13:30:06.390" v="1757" actId="20577"/>
          <ac:spMkLst>
            <pc:docMk/>
            <pc:sldMk cId="2287654777" sldId="267"/>
            <ac:spMk id="3" creationId="{C55B7F59-65CA-FB6F-348D-BF651119B0F5}"/>
          </ac:spMkLst>
        </pc:spChg>
      </pc:sldChg>
      <pc:sldChg chg="new del">
        <pc:chgData name="tancredisg@gmail.com" userId="68f4d11238ebce53" providerId="LiveId" clId="{0094CA2F-E02E-4BB1-809E-18C505C5693E}" dt="2023-04-13T13:35:04.642" v="1779" actId="47"/>
        <pc:sldMkLst>
          <pc:docMk/>
          <pc:sldMk cId="1851758132"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7EC344-BA51-F207-862E-C147F801CF0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B621718-2EC5-943D-EF53-1BF5E62454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E370CD5-BC6C-FD3E-120A-41B1F0D9CABB}"/>
              </a:ext>
            </a:extLst>
          </p:cNvPr>
          <p:cNvSpPr>
            <a:spLocks noGrp="1"/>
          </p:cNvSpPr>
          <p:nvPr>
            <p:ph type="dt" sz="half" idx="10"/>
          </p:nvPr>
        </p:nvSpPr>
        <p:spPr/>
        <p:txBody>
          <a:bodyPr/>
          <a:lstStyle/>
          <a:p>
            <a:fld id="{5CB4673C-4902-4499-84E9-4E0EF705F21E}" type="datetimeFigureOut">
              <a:rPr lang="it-IT" smtClean="0"/>
              <a:t>13/04/2023</a:t>
            </a:fld>
            <a:endParaRPr lang="it-IT"/>
          </a:p>
        </p:txBody>
      </p:sp>
      <p:sp>
        <p:nvSpPr>
          <p:cNvPr id="5" name="Segnaposto piè di pagina 4">
            <a:extLst>
              <a:ext uri="{FF2B5EF4-FFF2-40B4-BE49-F238E27FC236}">
                <a16:creationId xmlns:a16="http://schemas.microsoft.com/office/drawing/2014/main" id="{AFE2266B-38F8-B6FB-DDE4-2FA51866C0E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2C5CB42-59F6-2385-C476-8D7446C02B3C}"/>
              </a:ext>
            </a:extLst>
          </p:cNvPr>
          <p:cNvSpPr>
            <a:spLocks noGrp="1"/>
          </p:cNvSpPr>
          <p:nvPr>
            <p:ph type="sldNum" sz="quarter" idx="12"/>
          </p:nvPr>
        </p:nvSpPr>
        <p:spPr/>
        <p:txBody>
          <a:bodyPr/>
          <a:lstStyle/>
          <a:p>
            <a:fld id="{A66993EE-2BF4-446A-A84F-E996B9B7C8A4}" type="slidenum">
              <a:rPr lang="it-IT" smtClean="0"/>
              <a:t>‹N›</a:t>
            </a:fld>
            <a:endParaRPr lang="it-IT"/>
          </a:p>
        </p:txBody>
      </p:sp>
    </p:spTree>
    <p:extLst>
      <p:ext uri="{BB962C8B-B14F-4D97-AF65-F5344CB8AC3E}">
        <p14:creationId xmlns:p14="http://schemas.microsoft.com/office/powerpoint/2010/main" val="130402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32E23A-6B8F-ECE2-EC47-8CA2F605E49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F7D12DE-EE7F-DDDA-324C-54DE0FF22B3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4843F77-750A-F6B6-C113-A15FD359AD3F}"/>
              </a:ext>
            </a:extLst>
          </p:cNvPr>
          <p:cNvSpPr>
            <a:spLocks noGrp="1"/>
          </p:cNvSpPr>
          <p:nvPr>
            <p:ph type="dt" sz="half" idx="10"/>
          </p:nvPr>
        </p:nvSpPr>
        <p:spPr/>
        <p:txBody>
          <a:bodyPr/>
          <a:lstStyle/>
          <a:p>
            <a:fld id="{5CB4673C-4902-4499-84E9-4E0EF705F21E}" type="datetimeFigureOut">
              <a:rPr lang="it-IT" smtClean="0"/>
              <a:t>13/04/2023</a:t>
            </a:fld>
            <a:endParaRPr lang="it-IT"/>
          </a:p>
        </p:txBody>
      </p:sp>
      <p:sp>
        <p:nvSpPr>
          <p:cNvPr id="5" name="Segnaposto piè di pagina 4">
            <a:extLst>
              <a:ext uri="{FF2B5EF4-FFF2-40B4-BE49-F238E27FC236}">
                <a16:creationId xmlns:a16="http://schemas.microsoft.com/office/drawing/2014/main" id="{909DC94A-526E-3507-F245-874A473436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E74A35A-5E22-7502-A457-C962A69BBCFB}"/>
              </a:ext>
            </a:extLst>
          </p:cNvPr>
          <p:cNvSpPr>
            <a:spLocks noGrp="1"/>
          </p:cNvSpPr>
          <p:nvPr>
            <p:ph type="sldNum" sz="quarter" idx="12"/>
          </p:nvPr>
        </p:nvSpPr>
        <p:spPr/>
        <p:txBody>
          <a:bodyPr/>
          <a:lstStyle/>
          <a:p>
            <a:fld id="{A66993EE-2BF4-446A-A84F-E996B9B7C8A4}" type="slidenum">
              <a:rPr lang="it-IT" smtClean="0"/>
              <a:t>‹N›</a:t>
            </a:fld>
            <a:endParaRPr lang="it-IT"/>
          </a:p>
        </p:txBody>
      </p:sp>
    </p:spTree>
    <p:extLst>
      <p:ext uri="{BB962C8B-B14F-4D97-AF65-F5344CB8AC3E}">
        <p14:creationId xmlns:p14="http://schemas.microsoft.com/office/powerpoint/2010/main" val="337830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74D8B2-0030-0A5E-16D1-6D16EC114AB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7ED0CA9-0C0A-CDC5-832A-87A1FE3A582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863BD12-1B57-EFA5-7091-F3C977F017BB}"/>
              </a:ext>
            </a:extLst>
          </p:cNvPr>
          <p:cNvSpPr>
            <a:spLocks noGrp="1"/>
          </p:cNvSpPr>
          <p:nvPr>
            <p:ph type="dt" sz="half" idx="10"/>
          </p:nvPr>
        </p:nvSpPr>
        <p:spPr/>
        <p:txBody>
          <a:bodyPr/>
          <a:lstStyle/>
          <a:p>
            <a:fld id="{5CB4673C-4902-4499-84E9-4E0EF705F21E}" type="datetimeFigureOut">
              <a:rPr lang="it-IT" smtClean="0"/>
              <a:t>13/04/2023</a:t>
            </a:fld>
            <a:endParaRPr lang="it-IT"/>
          </a:p>
        </p:txBody>
      </p:sp>
      <p:sp>
        <p:nvSpPr>
          <p:cNvPr id="5" name="Segnaposto piè di pagina 4">
            <a:extLst>
              <a:ext uri="{FF2B5EF4-FFF2-40B4-BE49-F238E27FC236}">
                <a16:creationId xmlns:a16="http://schemas.microsoft.com/office/drawing/2014/main" id="{B4EC1304-8E8A-3ECD-1A07-23173EB8C1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78A71C-A099-C52E-B28B-558A9A0EAC7A}"/>
              </a:ext>
            </a:extLst>
          </p:cNvPr>
          <p:cNvSpPr>
            <a:spLocks noGrp="1"/>
          </p:cNvSpPr>
          <p:nvPr>
            <p:ph type="sldNum" sz="quarter" idx="12"/>
          </p:nvPr>
        </p:nvSpPr>
        <p:spPr/>
        <p:txBody>
          <a:bodyPr/>
          <a:lstStyle/>
          <a:p>
            <a:fld id="{A66993EE-2BF4-446A-A84F-E996B9B7C8A4}" type="slidenum">
              <a:rPr lang="it-IT" smtClean="0"/>
              <a:t>‹N›</a:t>
            </a:fld>
            <a:endParaRPr lang="it-IT"/>
          </a:p>
        </p:txBody>
      </p:sp>
    </p:spTree>
    <p:extLst>
      <p:ext uri="{BB962C8B-B14F-4D97-AF65-F5344CB8AC3E}">
        <p14:creationId xmlns:p14="http://schemas.microsoft.com/office/powerpoint/2010/main" val="274234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80BB48-E92D-5D47-FBFA-215DE6B1FB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CDBDE3-2981-2036-AB1B-1AD3A0251FF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8A831A-A9C2-2645-1302-35CD951C7176}"/>
              </a:ext>
            </a:extLst>
          </p:cNvPr>
          <p:cNvSpPr>
            <a:spLocks noGrp="1"/>
          </p:cNvSpPr>
          <p:nvPr>
            <p:ph type="dt" sz="half" idx="10"/>
          </p:nvPr>
        </p:nvSpPr>
        <p:spPr/>
        <p:txBody>
          <a:bodyPr/>
          <a:lstStyle/>
          <a:p>
            <a:fld id="{5CB4673C-4902-4499-84E9-4E0EF705F21E}" type="datetimeFigureOut">
              <a:rPr lang="it-IT" smtClean="0"/>
              <a:t>13/04/2023</a:t>
            </a:fld>
            <a:endParaRPr lang="it-IT"/>
          </a:p>
        </p:txBody>
      </p:sp>
      <p:sp>
        <p:nvSpPr>
          <p:cNvPr id="5" name="Segnaposto piè di pagina 4">
            <a:extLst>
              <a:ext uri="{FF2B5EF4-FFF2-40B4-BE49-F238E27FC236}">
                <a16:creationId xmlns:a16="http://schemas.microsoft.com/office/drawing/2014/main" id="{9929B92C-2280-89D9-E2BF-2B3185DC8E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520A5F-66D5-7498-778C-39E0275259C5}"/>
              </a:ext>
            </a:extLst>
          </p:cNvPr>
          <p:cNvSpPr>
            <a:spLocks noGrp="1"/>
          </p:cNvSpPr>
          <p:nvPr>
            <p:ph type="sldNum" sz="quarter" idx="12"/>
          </p:nvPr>
        </p:nvSpPr>
        <p:spPr/>
        <p:txBody>
          <a:bodyPr/>
          <a:lstStyle/>
          <a:p>
            <a:fld id="{A66993EE-2BF4-446A-A84F-E996B9B7C8A4}" type="slidenum">
              <a:rPr lang="it-IT" smtClean="0"/>
              <a:t>‹N›</a:t>
            </a:fld>
            <a:endParaRPr lang="it-IT"/>
          </a:p>
        </p:txBody>
      </p:sp>
    </p:spTree>
    <p:extLst>
      <p:ext uri="{BB962C8B-B14F-4D97-AF65-F5344CB8AC3E}">
        <p14:creationId xmlns:p14="http://schemas.microsoft.com/office/powerpoint/2010/main" val="240626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20558-4FC4-041B-05A9-8507484758D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36E1CC0-8A31-0791-3DC6-5A3355DCFD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44BC604-598A-F4B9-1495-A984C9053F4C}"/>
              </a:ext>
            </a:extLst>
          </p:cNvPr>
          <p:cNvSpPr>
            <a:spLocks noGrp="1"/>
          </p:cNvSpPr>
          <p:nvPr>
            <p:ph type="dt" sz="half" idx="10"/>
          </p:nvPr>
        </p:nvSpPr>
        <p:spPr/>
        <p:txBody>
          <a:bodyPr/>
          <a:lstStyle/>
          <a:p>
            <a:fld id="{5CB4673C-4902-4499-84E9-4E0EF705F21E}" type="datetimeFigureOut">
              <a:rPr lang="it-IT" smtClean="0"/>
              <a:t>13/04/2023</a:t>
            </a:fld>
            <a:endParaRPr lang="it-IT"/>
          </a:p>
        </p:txBody>
      </p:sp>
      <p:sp>
        <p:nvSpPr>
          <p:cNvPr id="5" name="Segnaposto piè di pagina 4">
            <a:extLst>
              <a:ext uri="{FF2B5EF4-FFF2-40B4-BE49-F238E27FC236}">
                <a16:creationId xmlns:a16="http://schemas.microsoft.com/office/drawing/2014/main" id="{8E598B8A-8DD5-6E3F-6F49-E710AF4CA6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84C9C6-8876-9A84-1434-F420592670F7}"/>
              </a:ext>
            </a:extLst>
          </p:cNvPr>
          <p:cNvSpPr>
            <a:spLocks noGrp="1"/>
          </p:cNvSpPr>
          <p:nvPr>
            <p:ph type="sldNum" sz="quarter" idx="12"/>
          </p:nvPr>
        </p:nvSpPr>
        <p:spPr/>
        <p:txBody>
          <a:bodyPr/>
          <a:lstStyle/>
          <a:p>
            <a:fld id="{A66993EE-2BF4-446A-A84F-E996B9B7C8A4}" type="slidenum">
              <a:rPr lang="it-IT" smtClean="0"/>
              <a:t>‹N›</a:t>
            </a:fld>
            <a:endParaRPr lang="it-IT"/>
          </a:p>
        </p:txBody>
      </p:sp>
    </p:spTree>
    <p:extLst>
      <p:ext uri="{BB962C8B-B14F-4D97-AF65-F5344CB8AC3E}">
        <p14:creationId xmlns:p14="http://schemas.microsoft.com/office/powerpoint/2010/main" val="180995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B36DF0-3589-3F15-EFC1-8A9DA458113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B2A5049-6760-DCE3-7DC5-79620EF2B54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B7C920-D678-71C3-280D-17927AB669A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1781FA1-FBA2-9709-007B-0BECB176A028}"/>
              </a:ext>
            </a:extLst>
          </p:cNvPr>
          <p:cNvSpPr>
            <a:spLocks noGrp="1"/>
          </p:cNvSpPr>
          <p:nvPr>
            <p:ph type="dt" sz="half" idx="10"/>
          </p:nvPr>
        </p:nvSpPr>
        <p:spPr/>
        <p:txBody>
          <a:bodyPr/>
          <a:lstStyle/>
          <a:p>
            <a:fld id="{5CB4673C-4902-4499-84E9-4E0EF705F21E}" type="datetimeFigureOut">
              <a:rPr lang="it-IT" smtClean="0"/>
              <a:t>13/04/2023</a:t>
            </a:fld>
            <a:endParaRPr lang="it-IT"/>
          </a:p>
        </p:txBody>
      </p:sp>
      <p:sp>
        <p:nvSpPr>
          <p:cNvPr id="6" name="Segnaposto piè di pagina 5">
            <a:extLst>
              <a:ext uri="{FF2B5EF4-FFF2-40B4-BE49-F238E27FC236}">
                <a16:creationId xmlns:a16="http://schemas.microsoft.com/office/drawing/2014/main" id="{A2D7DC90-989B-840D-685B-3B7AC4AC264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766C829-F474-43F7-CD41-28A58F446A51}"/>
              </a:ext>
            </a:extLst>
          </p:cNvPr>
          <p:cNvSpPr>
            <a:spLocks noGrp="1"/>
          </p:cNvSpPr>
          <p:nvPr>
            <p:ph type="sldNum" sz="quarter" idx="12"/>
          </p:nvPr>
        </p:nvSpPr>
        <p:spPr/>
        <p:txBody>
          <a:bodyPr/>
          <a:lstStyle/>
          <a:p>
            <a:fld id="{A66993EE-2BF4-446A-A84F-E996B9B7C8A4}" type="slidenum">
              <a:rPr lang="it-IT" smtClean="0"/>
              <a:t>‹N›</a:t>
            </a:fld>
            <a:endParaRPr lang="it-IT"/>
          </a:p>
        </p:txBody>
      </p:sp>
    </p:spTree>
    <p:extLst>
      <p:ext uri="{BB962C8B-B14F-4D97-AF65-F5344CB8AC3E}">
        <p14:creationId xmlns:p14="http://schemas.microsoft.com/office/powerpoint/2010/main" val="95712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B242E4-3C3C-7BD5-A574-4782C8B737C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87C0BF0-AE3C-8175-464E-2908A871C9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0056731-BBC8-5F0B-532A-AA22E1D384D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96CBD88-1E90-C67D-617B-4FCEFBD166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82DC9DF-B51D-A8B0-6A2F-D948985D148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B42B2C0-D62C-D3EE-17CB-32EBA31E3C4C}"/>
              </a:ext>
            </a:extLst>
          </p:cNvPr>
          <p:cNvSpPr>
            <a:spLocks noGrp="1"/>
          </p:cNvSpPr>
          <p:nvPr>
            <p:ph type="dt" sz="half" idx="10"/>
          </p:nvPr>
        </p:nvSpPr>
        <p:spPr/>
        <p:txBody>
          <a:bodyPr/>
          <a:lstStyle/>
          <a:p>
            <a:fld id="{5CB4673C-4902-4499-84E9-4E0EF705F21E}" type="datetimeFigureOut">
              <a:rPr lang="it-IT" smtClean="0"/>
              <a:t>13/04/2023</a:t>
            </a:fld>
            <a:endParaRPr lang="it-IT"/>
          </a:p>
        </p:txBody>
      </p:sp>
      <p:sp>
        <p:nvSpPr>
          <p:cNvPr id="8" name="Segnaposto piè di pagina 7">
            <a:extLst>
              <a:ext uri="{FF2B5EF4-FFF2-40B4-BE49-F238E27FC236}">
                <a16:creationId xmlns:a16="http://schemas.microsoft.com/office/drawing/2014/main" id="{DE0306B4-232D-FD7D-CA00-B0C17B38453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4B0C347-E560-1CED-8922-DAA0936C8B98}"/>
              </a:ext>
            </a:extLst>
          </p:cNvPr>
          <p:cNvSpPr>
            <a:spLocks noGrp="1"/>
          </p:cNvSpPr>
          <p:nvPr>
            <p:ph type="sldNum" sz="quarter" idx="12"/>
          </p:nvPr>
        </p:nvSpPr>
        <p:spPr/>
        <p:txBody>
          <a:bodyPr/>
          <a:lstStyle/>
          <a:p>
            <a:fld id="{A66993EE-2BF4-446A-A84F-E996B9B7C8A4}" type="slidenum">
              <a:rPr lang="it-IT" smtClean="0"/>
              <a:t>‹N›</a:t>
            </a:fld>
            <a:endParaRPr lang="it-IT"/>
          </a:p>
        </p:txBody>
      </p:sp>
    </p:spTree>
    <p:extLst>
      <p:ext uri="{BB962C8B-B14F-4D97-AF65-F5344CB8AC3E}">
        <p14:creationId xmlns:p14="http://schemas.microsoft.com/office/powerpoint/2010/main" val="407876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8585DF-E100-0775-5BEF-C743C9B07D1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6BF1552-575B-6DE2-4CA6-E63EEBC47788}"/>
              </a:ext>
            </a:extLst>
          </p:cNvPr>
          <p:cNvSpPr>
            <a:spLocks noGrp="1"/>
          </p:cNvSpPr>
          <p:nvPr>
            <p:ph type="dt" sz="half" idx="10"/>
          </p:nvPr>
        </p:nvSpPr>
        <p:spPr/>
        <p:txBody>
          <a:bodyPr/>
          <a:lstStyle/>
          <a:p>
            <a:fld id="{5CB4673C-4902-4499-84E9-4E0EF705F21E}" type="datetimeFigureOut">
              <a:rPr lang="it-IT" smtClean="0"/>
              <a:t>13/04/2023</a:t>
            </a:fld>
            <a:endParaRPr lang="it-IT"/>
          </a:p>
        </p:txBody>
      </p:sp>
      <p:sp>
        <p:nvSpPr>
          <p:cNvPr id="4" name="Segnaposto piè di pagina 3">
            <a:extLst>
              <a:ext uri="{FF2B5EF4-FFF2-40B4-BE49-F238E27FC236}">
                <a16:creationId xmlns:a16="http://schemas.microsoft.com/office/drawing/2014/main" id="{63F182ED-F9A8-E5B6-3C1B-46FA46C42A6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87B0043-3D7E-645C-D7FE-D3E64E45F9FF}"/>
              </a:ext>
            </a:extLst>
          </p:cNvPr>
          <p:cNvSpPr>
            <a:spLocks noGrp="1"/>
          </p:cNvSpPr>
          <p:nvPr>
            <p:ph type="sldNum" sz="quarter" idx="12"/>
          </p:nvPr>
        </p:nvSpPr>
        <p:spPr/>
        <p:txBody>
          <a:bodyPr/>
          <a:lstStyle/>
          <a:p>
            <a:fld id="{A66993EE-2BF4-446A-A84F-E996B9B7C8A4}" type="slidenum">
              <a:rPr lang="it-IT" smtClean="0"/>
              <a:t>‹N›</a:t>
            </a:fld>
            <a:endParaRPr lang="it-IT"/>
          </a:p>
        </p:txBody>
      </p:sp>
    </p:spTree>
    <p:extLst>
      <p:ext uri="{BB962C8B-B14F-4D97-AF65-F5344CB8AC3E}">
        <p14:creationId xmlns:p14="http://schemas.microsoft.com/office/powerpoint/2010/main" val="268998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6F6D742-8F34-E456-87EA-4E73010B910D}"/>
              </a:ext>
            </a:extLst>
          </p:cNvPr>
          <p:cNvSpPr>
            <a:spLocks noGrp="1"/>
          </p:cNvSpPr>
          <p:nvPr>
            <p:ph type="dt" sz="half" idx="10"/>
          </p:nvPr>
        </p:nvSpPr>
        <p:spPr/>
        <p:txBody>
          <a:bodyPr/>
          <a:lstStyle/>
          <a:p>
            <a:fld id="{5CB4673C-4902-4499-84E9-4E0EF705F21E}" type="datetimeFigureOut">
              <a:rPr lang="it-IT" smtClean="0"/>
              <a:t>13/04/2023</a:t>
            </a:fld>
            <a:endParaRPr lang="it-IT"/>
          </a:p>
        </p:txBody>
      </p:sp>
      <p:sp>
        <p:nvSpPr>
          <p:cNvPr id="3" name="Segnaposto piè di pagina 2">
            <a:extLst>
              <a:ext uri="{FF2B5EF4-FFF2-40B4-BE49-F238E27FC236}">
                <a16:creationId xmlns:a16="http://schemas.microsoft.com/office/drawing/2014/main" id="{C96F6878-3582-8903-21E6-85449F01837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90F5238-0D67-850E-DDBB-BDCC55E9D265}"/>
              </a:ext>
            </a:extLst>
          </p:cNvPr>
          <p:cNvSpPr>
            <a:spLocks noGrp="1"/>
          </p:cNvSpPr>
          <p:nvPr>
            <p:ph type="sldNum" sz="quarter" idx="12"/>
          </p:nvPr>
        </p:nvSpPr>
        <p:spPr/>
        <p:txBody>
          <a:bodyPr/>
          <a:lstStyle/>
          <a:p>
            <a:fld id="{A66993EE-2BF4-446A-A84F-E996B9B7C8A4}" type="slidenum">
              <a:rPr lang="it-IT" smtClean="0"/>
              <a:t>‹N›</a:t>
            </a:fld>
            <a:endParaRPr lang="it-IT"/>
          </a:p>
        </p:txBody>
      </p:sp>
    </p:spTree>
    <p:extLst>
      <p:ext uri="{BB962C8B-B14F-4D97-AF65-F5344CB8AC3E}">
        <p14:creationId xmlns:p14="http://schemas.microsoft.com/office/powerpoint/2010/main" val="11768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0E62E-71EA-5A6E-3D23-C6486A8361C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A86CF9C-DFE7-43CD-B309-9122F25B9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656EB4C-CF58-7CBE-2602-B2114CA92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98B62AA-3006-7421-C976-05BF149F8C78}"/>
              </a:ext>
            </a:extLst>
          </p:cNvPr>
          <p:cNvSpPr>
            <a:spLocks noGrp="1"/>
          </p:cNvSpPr>
          <p:nvPr>
            <p:ph type="dt" sz="half" idx="10"/>
          </p:nvPr>
        </p:nvSpPr>
        <p:spPr/>
        <p:txBody>
          <a:bodyPr/>
          <a:lstStyle/>
          <a:p>
            <a:fld id="{5CB4673C-4902-4499-84E9-4E0EF705F21E}" type="datetimeFigureOut">
              <a:rPr lang="it-IT" smtClean="0"/>
              <a:t>13/04/2023</a:t>
            </a:fld>
            <a:endParaRPr lang="it-IT"/>
          </a:p>
        </p:txBody>
      </p:sp>
      <p:sp>
        <p:nvSpPr>
          <p:cNvPr id="6" name="Segnaposto piè di pagina 5">
            <a:extLst>
              <a:ext uri="{FF2B5EF4-FFF2-40B4-BE49-F238E27FC236}">
                <a16:creationId xmlns:a16="http://schemas.microsoft.com/office/drawing/2014/main" id="{8BC2D29F-6DEF-7A8F-021A-CB84948BCB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BF06C9C-F111-E014-A05B-E4BE7460943D}"/>
              </a:ext>
            </a:extLst>
          </p:cNvPr>
          <p:cNvSpPr>
            <a:spLocks noGrp="1"/>
          </p:cNvSpPr>
          <p:nvPr>
            <p:ph type="sldNum" sz="quarter" idx="12"/>
          </p:nvPr>
        </p:nvSpPr>
        <p:spPr/>
        <p:txBody>
          <a:bodyPr/>
          <a:lstStyle/>
          <a:p>
            <a:fld id="{A66993EE-2BF4-446A-A84F-E996B9B7C8A4}" type="slidenum">
              <a:rPr lang="it-IT" smtClean="0"/>
              <a:t>‹N›</a:t>
            </a:fld>
            <a:endParaRPr lang="it-IT"/>
          </a:p>
        </p:txBody>
      </p:sp>
    </p:spTree>
    <p:extLst>
      <p:ext uri="{BB962C8B-B14F-4D97-AF65-F5344CB8AC3E}">
        <p14:creationId xmlns:p14="http://schemas.microsoft.com/office/powerpoint/2010/main" val="348611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182BE5-C4BB-3A2A-CEF5-5DC464DFF32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1DF42AD-B4B3-F901-B92D-6EFC7543E1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F0B9A59-1F31-9CE6-A350-2E9B36E44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6F21BC5-9637-01B2-F13D-176C819B6423}"/>
              </a:ext>
            </a:extLst>
          </p:cNvPr>
          <p:cNvSpPr>
            <a:spLocks noGrp="1"/>
          </p:cNvSpPr>
          <p:nvPr>
            <p:ph type="dt" sz="half" idx="10"/>
          </p:nvPr>
        </p:nvSpPr>
        <p:spPr/>
        <p:txBody>
          <a:bodyPr/>
          <a:lstStyle/>
          <a:p>
            <a:fld id="{5CB4673C-4902-4499-84E9-4E0EF705F21E}" type="datetimeFigureOut">
              <a:rPr lang="it-IT" smtClean="0"/>
              <a:t>13/04/2023</a:t>
            </a:fld>
            <a:endParaRPr lang="it-IT"/>
          </a:p>
        </p:txBody>
      </p:sp>
      <p:sp>
        <p:nvSpPr>
          <p:cNvPr id="6" name="Segnaposto piè di pagina 5">
            <a:extLst>
              <a:ext uri="{FF2B5EF4-FFF2-40B4-BE49-F238E27FC236}">
                <a16:creationId xmlns:a16="http://schemas.microsoft.com/office/drawing/2014/main" id="{F2ED6325-CA72-1D2A-6888-A604A2CB35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1777D21-5BA6-78D1-4B0E-00FA83404AE3}"/>
              </a:ext>
            </a:extLst>
          </p:cNvPr>
          <p:cNvSpPr>
            <a:spLocks noGrp="1"/>
          </p:cNvSpPr>
          <p:nvPr>
            <p:ph type="sldNum" sz="quarter" idx="12"/>
          </p:nvPr>
        </p:nvSpPr>
        <p:spPr/>
        <p:txBody>
          <a:bodyPr/>
          <a:lstStyle/>
          <a:p>
            <a:fld id="{A66993EE-2BF4-446A-A84F-E996B9B7C8A4}" type="slidenum">
              <a:rPr lang="it-IT" smtClean="0"/>
              <a:t>‹N›</a:t>
            </a:fld>
            <a:endParaRPr lang="it-IT"/>
          </a:p>
        </p:txBody>
      </p:sp>
    </p:spTree>
    <p:extLst>
      <p:ext uri="{BB962C8B-B14F-4D97-AF65-F5344CB8AC3E}">
        <p14:creationId xmlns:p14="http://schemas.microsoft.com/office/powerpoint/2010/main" val="3211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FED72FC-F3F3-E43D-28E6-19873D76F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0107ADB-2000-505D-5CF5-2A488EC59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074AFF-8C7D-BE1D-BBBD-0B31E8D92D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4673C-4902-4499-84E9-4E0EF705F21E}" type="datetimeFigureOut">
              <a:rPr lang="it-IT" smtClean="0"/>
              <a:t>13/04/2023</a:t>
            </a:fld>
            <a:endParaRPr lang="it-IT"/>
          </a:p>
        </p:txBody>
      </p:sp>
      <p:sp>
        <p:nvSpPr>
          <p:cNvPr id="5" name="Segnaposto piè di pagina 4">
            <a:extLst>
              <a:ext uri="{FF2B5EF4-FFF2-40B4-BE49-F238E27FC236}">
                <a16:creationId xmlns:a16="http://schemas.microsoft.com/office/drawing/2014/main" id="{F5BFE6A9-BBFC-5A82-D32C-192AC0BB49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8830B59-BFCD-B2F7-82A6-7EAB708ED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993EE-2BF4-446A-A84F-E996B9B7C8A4}" type="slidenum">
              <a:rPr lang="it-IT" smtClean="0"/>
              <a:t>‹N›</a:t>
            </a:fld>
            <a:endParaRPr lang="it-IT"/>
          </a:p>
        </p:txBody>
      </p:sp>
    </p:spTree>
    <p:extLst>
      <p:ext uri="{BB962C8B-B14F-4D97-AF65-F5344CB8AC3E}">
        <p14:creationId xmlns:p14="http://schemas.microsoft.com/office/powerpoint/2010/main" val="388694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055DAD-E6E4-70AB-1008-F409912F4F12}"/>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Orazio, </a:t>
            </a:r>
            <a:r>
              <a:rPr lang="it-IT" i="1" dirty="0">
                <a:latin typeface="Times New Roman" panose="02020603050405020304" pitchFamily="18" charset="0"/>
                <a:cs typeface="Times New Roman" panose="02020603050405020304" pitchFamily="18" charset="0"/>
              </a:rPr>
              <a:t>Odi</a:t>
            </a:r>
            <a:r>
              <a:rPr lang="it-IT" dirty="0">
                <a:latin typeface="Times New Roman" panose="02020603050405020304" pitchFamily="18" charset="0"/>
                <a:cs typeface="Times New Roman" panose="02020603050405020304" pitchFamily="18" charset="0"/>
              </a:rPr>
              <a:t> III, 10</a:t>
            </a:r>
          </a:p>
        </p:txBody>
      </p:sp>
      <p:sp>
        <p:nvSpPr>
          <p:cNvPr id="3" name="Segnaposto contenuto 2">
            <a:extLst>
              <a:ext uri="{FF2B5EF4-FFF2-40B4-BE49-F238E27FC236}">
                <a16:creationId xmlns:a16="http://schemas.microsoft.com/office/drawing/2014/main" id="{E24A5A99-E4E5-DEAB-47E4-7CE45EAE64C1}"/>
              </a:ext>
            </a:extLst>
          </p:cNvPr>
          <p:cNvSpPr>
            <a:spLocks noGrp="1"/>
          </p:cNvSpPr>
          <p:nvPr>
            <p:ph idx="1"/>
          </p:nvPr>
        </p:nvSpPr>
        <p:spPr>
          <a:xfrm>
            <a:off x="838200" y="1825624"/>
            <a:ext cx="10515600" cy="5032375"/>
          </a:xfrm>
        </p:spPr>
        <p:txBody>
          <a:bodyPr>
            <a:normAutofit/>
          </a:bodyPr>
          <a:lstStyle/>
          <a:p>
            <a:pPr marL="0" indent="0" algn="just">
              <a:buNone/>
            </a:pPr>
            <a:r>
              <a:rPr lang="it-IT" sz="3200" dirty="0">
                <a:latin typeface="Times New Roman" panose="02020603050405020304" pitchFamily="18" charset="0"/>
                <a:cs typeface="Times New Roman" panose="02020603050405020304" pitchFamily="18" charset="0"/>
              </a:rPr>
              <a:t>Lice, […] senti con quale strepito scricchiola la porta, il boschetto piantato tra le belle case risponde muggendo ai venti e Giove in un cielo limpido congela le nevi che si sono depositate? Deponi l’orgoglio sgradito a Venere, affinché la fune non segua la ruota che gira all’indietro. Tuo padre, un etrusco, non ti ha generato come Penelope, restia nei confronti dei proci. Anche se non ti piegano né i doni né le preghiere né il pallore violaceo di chi ti ama né il marito ferito da un’amante della Pieria, abbi compassione di chi ti supplica […]! Questo fianco non reggerà sempre l’uscio e l’acqua dal cielo.</a:t>
            </a: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78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550F34-AE3C-09A9-D501-98F2D4899CCA}"/>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Catullo, </a:t>
            </a:r>
            <a:r>
              <a:rPr lang="it-IT" i="1" dirty="0">
                <a:latin typeface="Times New Roman" panose="02020603050405020304" pitchFamily="18" charset="0"/>
                <a:cs typeface="Times New Roman" panose="02020603050405020304" pitchFamily="18" charset="0"/>
              </a:rPr>
              <a:t>Liber </a:t>
            </a:r>
            <a:r>
              <a:rPr lang="it-IT" dirty="0">
                <a:latin typeface="Times New Roman" panose="02020603050405020304" pitchFamily="18" charset="0"/>
                <a:cs typeface="Times New Roman" panose="02020603050405020304" pitchFamily="18" charset="0"/>
              </a:rPr>
              <a:t>5 (</a:t>
            </a:r>
            <a:r>
              <a:rPr lang="it-IT" i="1" dirty="0">
                <a:latin typeface="Times New Roman" panose="02020603050405020304" pitchFamily="18" charset="0"/>
                <a:cs typeface="Times New Roman" panose="02020603050405020304" pitchFamily="18" charset="0"/>
              </a:rPr>
              <a:t>Da mi </a:t>
            </a:r>
            <a:r>
              <a:rPr lang="it-IT" i="1" dirty="0" err="1">
                <a:latin typeface="Times New Roman" panose="02020603050405020304" pitchFamily="18" charset="0"/>
                <a:cs typeface="Times New Roman" panose="02020603050405020304" pitchFamily="18" charset="0"/>
              </a:rPr>
              <a:t>basia</a:t>
            </a:r>
            <a:r>
              <a:rPr lang="it-IT" i="1" dirty="0">
                <a:latin typeface="Times New Roman" panose="02020603050405020304" pitchFamily="18" charset="0"/>
                <a:cs typeface="Times New Roman" panose="02020603050405020304" pitchFamily="18" charset="0"/>
              </a:rPr>
              <a:t> mille</a:t>
            </a:r>
            <a:r>
              <a:rPr lang="it-IT" dirty="0">
                <a:latin typeface="Times New Roman" panose="02020603050405020304" pitchFamily="18" charset="0"/>
                <a:cs typeface="Times New Roman" panose="02020603050405020304" pitchFamily="18" charset="0"/>
              </a:rPr>
              <a:t>)</a:t>
            </a:r>
          </a:p>
        </p:txBody>
      </p:sp>
      <p:sp>
        <p:nvSpPr>
          <p:cNvPr id="3" name="Segnaposto contenuto 2">
            <a:extLst>
              <a:ext uri="{FF2B5EF4-FFF2-40B4-BE49-F238E27FC236}">
                <a16:creationId xmlns:a16="http://schemas.microsoft.com/office/drawing/2014/main" id="{C55B7F59-65CA-FB6F-348D-BF651119B0F5}"/>
              </a:ext>
            </a:extLst>
          </p:cNvPr>
          <p:cNvSpPr>
            <a:spLocks noGrp="1"/>
          </p:cNvSpPr>
          <p:nvPr>
            <p:ph idx="1"/>
          </p:nvPr>
        </p:nvSpPr>
        <p:spPr/>
        <p:txBody>
          <a:bodyPr>
            <a:normAutofit/>
          </a:bodyPr>
          <a:lstStyle/>
          <a:p>
            <a:pPr marL="0" indent="0">
              <a:buNone/>
            </a:pPr>
            <a:r>
              <a:rPr lang="it-IT" sz="3200" b="0" i="0" dirty="0" err="1">
                <a:solidFill>
                  <a:srgbClr val="202122"/>
                </a:solidFill>
                <a:effectLst/>
                <a:latin typeface="Times New Roman" panose="02020603050405020304" pitchFamily="18" charset="0"/>
                <a:cs typeface="Times New Roman" panose="02020603050405020304" pitchFamily="18" charset="0"/>
              </a:rPr>
              <a:t>Vivamus</a:t>
            </a:r>
            <a:r>
              <a:rPr lang="it-IT" sz="3200" b="0" i="0" dirty="0">
                <a:solidFill>
                  <a:srgbClr val="202122"/>
                </a:solidFill>
                <a:effectLst/>
                <a:latin typeface="Times New Roman" panose="02020603050405020304" pitchFamily="18" charset="0"/>
                <a:cs typeface="Times New Roman" panose="02020603050405020304" pitchFamily="18" charset="0"/>
              </a:rPr>
              <a:t>, mea Lesbia, </a:t>
            </a:r>
            <a:r>
              <a:rPr lang="it-IT" sz="3200" b="0" i="0" dirty="0" err="1">
                <a:solidFill>
                  <a:srgbClr val="202122"/>
                </a:solidFill>
                <a:effectLst/>
                <a:latin typeface="Times New Roman" panose="02020603050405020304" pitchFamily="18" charset="0"/>
                <a:cs typeface="Times New Roman" panose="02020603050405020304" pitchFamily="18" charset="0"/>
              </a:rPr>
              <a:t>atque</a:t>
            </a:r>
            <a:r>
              <a:rPr lang="it-IT" sz="3200" b="0" i="0" dirty="0">
                <a:solidFill>
                  <a:srgbClr val="202122"/>
                </a:solidFill>
                <a:effectLst/>
                <a:latin typeface="Times New Roman" panose="02020603050405020304" pitchFamily="18" charset="0"/>
                <a:cs typeface="Times New Roman" panose="02020603050405020304" pitchFamily="18" charset="0"/>
              </a:rPr>
              <a:t> </a:t>
            </a:r>
            <a:r>
              <a:rPr lang="it-IT" sz="3200" b="0" i="0" dirty="0" err="1">
                <a:solidFill>
                  <a:srgbClr val="202122"/>
                </a:solidFill>
                <a:effectLst/>
                <a:latin typeface="Times New Roman" panose="02020603050405020304" pitchFamily="18" charset="0"/>
                <a:cs typeface="Times New Roman" panose="02020603050405020304" pitchFamily="18" charset="0"/>
              </a:rPr>
              <a:t>amemus</a:t>
            </a:r>
            <a:r>
              <a:rPr lang="it-IT" sz="3200" b="0" i="0" dirty="0">
                <a:solidFill>
                  <a:srgbClr val="202122"/>
                </a:solidFill>
                <a:effectLst/>
                <a:latin typeface="Times New Roman" panose="02020603050405020304" pitchFamily="18" charset="0"/>
                <a:cs typeface="Times New Roman" panose="02020603050405020304" pitchFamily="18" charset="0"/>
              </a:rPr>
              <a:t>,</a:t>
            </a:r>
            <a:br>
              <a:rPr lang="it-IT" sz="3200" dirty="0">
                <a:latin typeface="Times New Roman" panose="02020603050405020304" pitchFamily="18" charset="0"/>
                <a:cs typeface="Times New Roman" panose="02020603050405020304" pitchFamily="18" charset="0"/>
              </a:rPr>
            </a:br>
            <a:r>
              <a:rPr lang="it-IT" sz="3200" b="0" i="0" dirty="0" err="1">
                <a:solidFill>
                  <a:srgbClr val="202122"/>
                </a:solidFill>
                <a:effectLst/>
                <a:latin typeface="Times New Roman" panose="02020603050405020304" pitchFamily="18" charset="0"/>
                <a:cs typeface="Times New Roman" panose="02020603050405020304" pitchFamily="18" charset="0"/>
              </a:rPr>
              <a:t>rumoresque</a:t>
            </a:r>
            <a:r>
              <a:rPr lang="it-IT" sz="3200" b="0" i="0" dirty="0">
                <a:solidFill>
                  <a:srgbClr val="202122"/>
                </a:solidFill>
                <a:effectLst/>
                <a:latin typeface="Times New Roman" panose="02020603050405020304" pitchFamily="18" charset="0"/>
                <a:cs typeface="Times New Roman" panose="02020603050405020304" pitchFamily="18" charset="0"/>
              </a:rPr>
              <a:t> </a:t>
            </a:r>
            <a:r>
              <a:rPr lang="it-IT" sz="3200" b="0" i="0" dirty="0" err="1">
                <a:solidFill>
                  <a:srgbClr val="202122"/>
                </a:solidFill>
                <a:effectLst/>
                <a:latin typeface="Times New Roman" panose="02020603050405020304" pitchFamily="18" charset="0"/>
                <a:cs typeface="Times New Roman" panose="02020603050405020304" pitchFamily="18" charset="0"/>
              </a:rPr>
              <a:t>senum</a:t>
            </a:r>
            <a:r>
              <a:rPr lang="it-IT" sz="3200" b="0" i="0" dirty="0">
                <a:solidFill>
                  <a:srgbClr val="202122"/>
                </a:solidFill>
                <a:effectLst/>
                <a:latin typeface="Times New Roman" panose="02020603050405020304" pitchFamily="18" charset="0"/>
                <a:cs typeface="Times New Roman" panose="02020603050405020304" pitchFamily="18" charset="0"/>
              </a:rPr>
              <a:t> </a:t>
            </a:r>
            <a:r>
              <a:rPr lang="it-IT" sz="3200" b="0" i="0" dirty="0" err="1">
                <a:solidFill>
                  <a:srgbClr val="202122"/>
                </a:solidFill>
                <a:effectLst/>
                <a:latin typeface="Times New Roman" panose="02020603050405020304" pitchFamily="18" charset="0"/>
                <a:cs typeface="Times New Roman" panose="02020603050405020304" pitchFamily="18" charset="0"/>
              </a:rPr>
              <a:t>severiorum</a:t>
            </a:r>
            <a:br>
              <a:rPr lang="it-IT" sz="3200" dirty="0">
                <a:latin typeface="Times New Roman" panose="02020603050405020304" pitchFamily="18" charset="0"/>
                <a:cs typeface="Times New Roman" panose="02020603050405020304" pitchFamily="18" charset="0"/>
              </a:rPr>
            </a:br>
            <a:r>
              <a:rPr lang="it-IT" sz="3200" b="0" i="0" dirty="0">
                <a:solidFill>
                  <a:srgbClr val="202122"/>
                </a:solidFill>
                <a:effectLst/>
                <a:latin typeface="Times New Roman" panose="02020603050405020304" pitchFamily="18" charset="0"/>
                <a:cs typeface="Times New Roman" panose="02020603050405020304" pitchFamily="18" charset="0"/>
              </a:rPr>
              <a:t>omnes </a:t>
            </a:r>
            <a:r>
              <a:rPr lang="it-IT" sz="3200" b="0" i="0" dirty="0" err="1">
                <a:solidFill>
                  <a:srgbClr val="202122"/>
                </a:solidFill>
                <a:effectLst/>
                <a:latin typeface="Times New Roman" panose="02020603050405020304" pitchFamily="18" charset="0"/>
                <a:cs typeface="Times New Roman" panose="02020603050405020304" pitchFamily="18" charset="0"/>
              </a:rPr>
              <a:t>unius</a:t>
            </a:r>
            <a:r>
              <a:rPr lang="it-IT" sz="3200" b="0" i="0" dirty="0">
                <a:solidFill>
                  <a:srgbClr val="202122"/>
                </a:solidFill>
                <a:effectLst/>
                <a:latin typeface="Times New Roman" panose="02020603050405020304" pitchFamily="18" charset="0"/>
                <a:cs typeface="Times New Roman" panose="02020603050405020304" pitchFamily="18" charset="0"/>
              </a:rPr>
              <a:t> </a:t>
            </a:r>
            <a:r>
              <a:rPr lang="it-IT" sz="3200" b="0" i="0" dirty="0" err="1">
                <a:solidFill>
                  <a:srgbClr val="202122"/>
                </a:solidFill>
                <a:effectLst/>
                <a:latin typeface="Times New Roman" panose="02020603050405020304" pitchFamily="18" charset="0"/>
                <a:cs typeface="Times New Roman" panose="02020603050405020304" pitchFamily="18" charset="0"/>
              </a:rPr>
              <a:t>aestimemus</a:t>
            </a:r>
            <a:r>
              <a:rPr lang="it-IT" sz="3200" b="0" i="0" dirty="0">
                <a:solidFill>
                  <a:srgbClr val="202122"/>
                </a:solidFill>
                <a:effectLst/>
                <a:latin typeface="Times New Roman" panose="02020603050405020304" pitchFamily="18" charset="0"/>
                <a:cs typeface="Times New Roman" panose="02020603050405020304" pitchFamily="18" charset="0"/>
              </a:rPr>
              <a:t> </a:t>
            </a:r>
            <a:r>
              <a:rPr lang="it-IT" sz="3200" b="0" i="0" dirty="0" err="1">
                <a:solidFill>
                  <a:srgbClr val="202122"/>
                </a:solidFill>
                <a:effectLst/>
                <a:latin typeface="Times New Roman" panose="02020603050405020304" pitchFamily="18" charset="0"/>
                <a:cs typeface="Times New Roman" panose="02020603050405020304" pitchFamily="18" charset="0"/>
              </a:rPr>
              <a:t>assis</a:t>
            </a:r>
            <a:r>
              <a:rPr lang="it-IT" sz="3200" b="0" i="0" dirty="0">
                <a:solidFill>
                  <a:srgbClr val="202122"/>
                </a:solidFill>
                <a:effectLst/>
                <a:latin typeface="Times New Roman" panose="02020603050405020304" pitchFamily="18" charset="0"/>
                <a:cs typeface="Times New Roman" panose="02020603050405020304" pitchFamily="18" charset="0"/>
              </a:rPr>
              <a:t>…</a:t>
            </a:r>
          </a:p>
          <a:p>
            <a:pPr marL="0" indent="0">
              <a:buNone/>
            </a:pPr>
            <a:endParaRPr lang="it-IT" sz="3200" dirty="0">
              <a:solidFill>
                <a:srgbClr val="202122"/>
              </a:solidFill>
              <a:latin typeface="Times New Roman" panose="02020603050405020304" pitchFamily="18" charset="0"/>
              <a:cs typeface="Times New Roman" panose="02020603050405020304" pitchFamily="18" charset="0"/>
            </a:endParaRPr>
          </a:p>
          <a:p>
            <a:pPr marL="0" indent="0" algn="just">
              <a:buNone/>
            </a:pPr>
            <a:r>
              <a:rPr lang="it-IT" sz="3200" dirty="0">
                <a:solidFill>
                  <a:srgbClr val="202122"/>
                </a:solidFill>
                <a:latin typeface="Times New Roman" panose="02020603050405020304" pitchFamily="18" charset="0"/>
                <a:cs typeface="Times New Roman" panose="02020603050405020304" pitchFamily="18" charset="0"/>
              </a:rPr>
              <a:t>Viviamo, mia Lesbia, e amiamo e le chiacchiere dei vecchi troppo severi consideriamole tutte un soldo…</a:t>
            </a:r>
            <a:endParaRPr lang="it-I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65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CF8650-FA56-9AE2-6AE8-BA535B852CEC}"/>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Orazio, </a:t>
            </a:r>
            <a:r>
              <a:rPr lang="it-IT" i="1" dirty="0">
                <a:latin typeface="Times New Roman" panose="02020603050405020304" pitchFamily="18" charset="0"/>
                <a:cs typeface="Times New Roman" panose="02020603050405020304" pitchFamily="18" charset="0"/>
              </a:rPr>
              <a:t>Odi</a:t>
            </a:r>
            <a:r>
              <a:rPr lang="it-IT" dirty="0">
                <a:latin typeface="Times New Roman" panose="02020603050405020304" pitchFamily="18" charset="0"/>
                <a:cs typeface="Times New Roman" panose="02020603050405020304" pitchFamily="18" charset="0"/>
              </a:rPr>
              <a:t> IV, 13</a:t>
            </a:r>
          </a:p>
        </p:txBody>
      </p:sp>
      <p:sp>
        <p:nvSpPr>
          <p:cNvPr id="3" name="Segnaposto contenuto 2">
            <a:extLst>
              <a:ext uri="{FF2B5EF4-FFF2-40B4-BE49-F238E27FC236}">
                <a16:creationId xmlns:a16="http://schemas.microsoft.com/office/drawing/2014/main" id="{BB325081-70EA-0093-78E7-4FA5B823453F}"/>
              </a:ext>
            </a:extLst>
          </p:cNvPr>
          <p:cNvSpPr>
            <a:spLocks noGrp="1"/>
          </p:cNvSpPr>
          <p:nvPr>
            <p:ph idx="1"/>
          </p:nvPr>
        </p:nvSpPr>
        <p:spPr/>
        <p:txBody>
          <a:bodyPr>
            <a:normAutofit lnSpcReduction="10000"/>
          </a:bodyPr>
          <a:lstStyle/>
          <a:p>
            <a:pPr marL="0" indent="0">
              <a:buNone/>
            </a:pPr>
            <a:r>
              <a:rPr lang="it-IT" dirty="0" err="1">
                <a:latin typeface="Times New Roman" panose="02020603050405020304" pitchFamily="18" charset="0"/>
                <a:cs typeface="Times New Roman" panose="02020603050405020304" pitchFamily="18" charset="0"/>
              </a:rPr>
              <a:t>Audivere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Lyce</a:t>
            </a:r>
            <a:r>
              <a:rPr lang="it-IT" dirty="0">
                <a:latin typeface="Times New Roman" panose="02020603050405020304" pitchFamily="18" charset="0"/>
                <a:cs typeface="Times New Roman" panose="02020603050405020304" pitchFamily="18" charset="0"/>
              </a:rPr>
              <a:t>, di mea vota, di</a:t>
            </a:r>
          </a:p>
          <a:p>
            <a:pPr marL="0" indent="0">
              <a:buNone/>
            </a:pPr>
            <a:r>
              <a:rPr lang="it-IT" dirty="0" err="1">
                <a:latin typeface="Times New Roman" panose="02020603050405020304" pitchFamily="18" charset="0"/>
                <a:cs typeface="Times New Roman" panose="02020603050405020304" pitchFamily="18" charset="0"/>
              </a:rPr>
              <a:t>audivere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Lyce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anus</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tamen</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vis formosa </a:t>
            </a:r>
            <a:r>
              <a:rPr lang="it-IT" dirty="0" err="1">
                <a:latin typeface="Times New Roman" panose="02020603050405020304" pitchFamily="18" charset="0"/>
                <a:cs typeface="Times New Roman" panose="02020603050405020304" pitchFamily="18" charset="0"/>
              </a:rPr>
              <a:t>videri</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ludisque</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bibis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inpudens</a:t>
            </a: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et </a:t>
            </a:r>
            <a:r>
              <a:rPr lang="it-IT" dirty="0" err="1">
                <a:latin typeface="Times New Roman" panose="02020603050405020304" pitchFamily="18" charset="0"/>
                <a:cs typeface="Times New Roman" panose="02020603050405020304" pitchFamily="18" charset="0"/>
              </a:rPr>
              <a:t>cantu</a:t>
            </a:r>
            <a:r>
              <a:rPr lang="it-IT" dirty="0">
                <a:latin typeface="Times New Roman" panose="02020603050405020304" pitchFamily="18" charset="0"/>
                <a:cs typeface="Times New Roman" panose="02020603050405020304" pitchFamily="18" charset="0"/>
              </a:rPr>
              <a:t> tremulo pota </a:t>
            </a:r>
            <a:r>
              <a:rPr lang="it-IT" dirty="0" err="1">
                <a:latin typeface="Times New Roman" panose="02020603050405020304" pitchFamily="18" charset="0"/>
                <a:cs typeface="Times New Roman" panose="02020603050405020304" pitchFamily="18" charset="0"/>
              </a:rPr>
              <a:t>Cupidinem</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lentum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sollicitas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virentis</a:t>
            </a:r>
            <a:r>
              <a:rPr lang="it-IT" dirty="0">
                <a:latin typeface="Times New Roman" panose="02020603050405020304" pitchFamily="18" charset="0"/>
                <a:cs typeface="Times New Roman" panose="02020603050405020304" pitchFamily="18" charset="0"/>
              </a:rPr>
              <a:t> et</a:t>
            </a:r>
          </a:p>
          <a:p>
            <a:pPr marL="0" indent="0">
              <a:buNone/>
            </a:pPr>
            <a:r>
              <a:rPr lang="it-IT" dirty="0" err="1">
                <a:latin typeface="Times New Roman" panose="02020603050405020304" pitchFamily="18" charset="0"/>
                <a:cs typeface="Times New Roman" panose="02020603050405020304" pitchFamily="18" charset="0"/>
              </a:rPr>
              <a:t>doctae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psallere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Chiae</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pulcris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excubat</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genis</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07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3DD986B-C197-8B1B-A3CD-488AF6C384C9}"/>
              </a:ext>
            </a:extLst>
          </p:cNvPr>
          <p:cNvSpPr>
            <a:spLocks noGrp="1"/>
          </p:cNvSpPr>
          <p:nvPr>
            <p:ph idx="1"/>
          </p:nvPr>
        </p:nvSpPr>
        <p:spPr>
          <a:xfrm>
            <a:off x="838200" y="0"/>
            <a:ext cx="10515600" cy="6858000"/>
          </a:xfrm>
        </p:spPr>
        <p:txBody>
          <a:bodyPr>
            <a:normAutofit lnSpcReduction="10000"/>
          </a:bodyPr>
          <a:lstStyle/>
          <a:p>
            <a:pPr marL="0" indent="0">
              <a:buNone/>
            </a:pPr>
            <a:r>
              <a:rPr lang="it-IT" dirty="0" err="1">
                <a:latin typeface="Times New Roman" panose="02020603050405020304" pitchFamily="18" charset="0"/>
                <a:cs typeface="Times New Roman" panose="02020603050405020304" pitchFamily="18" charset="0"/>
              </a:rPr>
              <a:t>Inportunus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enim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transvolat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aridas</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quercus</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refugit</a:t>
            </a:r>
            <a:r>
              <a:rPr lang="it-IT" dirty="0">
                <a:latin typeface="Times New Roman" panose="02020603050405020304" pitchFamily="18" charset="0"/>
                <a:cs typeface="Times New Roman" panose="02020603050405020304" pitchFamily="18" charset="0"/>
              </a:rPr>
              <a:t> te quia luridi</a:t>
            </a:r>
          </a:p>
          <a:p>
            <a:pPr marL="0" indent="0">
              <a:buNone/>
            </a:pPr>
            <a:r>
              <a:rPr lang="it-IT" dirty="0" err="1">
                <a:latin typeface="Times New Roman" panose="02020603050405020304" pitchFamily="18" charset="0"/>
                <a:cs typeface="Times New Roman" panose="02020603050405020304" pitchFamily="18" charset="0"/>
              </a:rPr>
              <a:t>dentes</a:t>
            </a:r>
            <a:r>
              <a:rPr lang="it-IT" dirty="0">
                <a:latin typeface="Times New Roman" panose="02020603050405020304" pitchFamily="18" charset="0"/>
                <a:cs typeface="Times New Roman" panose="02020603050405020304" pitchFamily="18" charset="0"/>
              </a:rPr>
              <a:t>, te quia </a:t>
            </a:r>
            <a:r>
              <a:rPr lang="it-IT" dirty="0" err="1">
                <a:latin typeface="Times New Roman" panose="02020603050405020304" pitchFamily="18" charset="0"/>
                <a:cs typeface="Times New Roman" panose="02020603050405020304" pitchFamily="18" charset="0"/>
              </a:rPr>
              <a:t>rugae</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turpant</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capitis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nives</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Nec </a:t>
            </a:r>
            <a:r>
              <a:rPr lang="it-IT" dirty="0" err="1">
                <a:latin typeface="Times New Roman" panose="02020603050405020304" pitchFamily="18" charset="0"/>
                <a:cs typeface="Times New Roman" panose="02020603050405020304" pitchFamily="18" charset="0"/>
              </a:rPr>
              <a:t>Coae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referunt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tibi</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purpurae</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nec</a:t>
            </a:r>
            <a:r>
              <a:rPr lang="it-IT" dirty="0">
                <a:latin typeface="Times New Roman" panose="02020603050405020304" pitchFamily="18" charset="0"/>
                <a:cs typeface="Times New Roman" panose="02020603050405020304" pitchFamily="18" charset="0"/>
              </a:rPr>
              <a:t> cari </a:t>
            </a:r>
            <a:r>
              <a:rPr lang="it-IT" dirty="0" err="1">
                <a:latin typeface="Times New Roman" panose="02020603050405020304" pitchFamily="18" charset="0"/>
                <a:cs typeface="Times New Roman" panose="02020603050405020304" pitchFamily="18" charset="0"/>
              </a:rPr>
              <a:t>lapides</a:t>
            </a:r>
            <a:r>
              <a:rPr lang="it-IT" dirty="0">
                <a:latin typeface="Times New Roman" panose="02020603050405020304" pitchFamily="18" charset="0"/>
                <a:cs typeface="Times New Roman" panose="02020603050405020304" pitchFamily="18" charset="0"/>
              </a:rPr>
              <a:t> tempora, </a:t>
            </a:r>
            <a:r>
              <a:rPr lang="it-IT" dirty="0" err="1">
                <a:latin typeface="Times New Roman" panose="02020603050405020304" pitchFamily="18" charset="0"/>
                <a:cs typeface="Times New Roman" panose="02020603050405020304" pitchFamily="18" charset="0"/>
              </a:rPr>
              <a:t>quae</a:t>
            </a:r>
            <a:r>
              <a:rPr lang="it-IT" dirty="0">
                <a:latin typeface="Times New Roman" panose="02020603050405020304" pitchFamily="18" charset="0"/>
                <a:cs typeface="Times New Roman" panose="02020603050405020304" pitchFamily="18" charset="0"/>
              </a:rPr>
              <a:t> semel</a:t>
            </a:r>
          </a:p>
          <a:p>
            <a:pPr marL="0" indent="0">
              <a:buNone/>
            </a:pPr>
            <a:r>
              <a:rPr lang="it-IT" dirty="0" err="1">
                <a:latin typeface="Times New Roman" panose="02020603050405020304" pitchFamily="18" charset="0"/>
                <a:cs typeface="Times New Roman" panose="02020603050405020304" pitchFamily="18" charset="0"/>
              </a:rPr>
              <a:t>notis</a:t>
            </a:r>
            <a:r>
              <a:rPr lang="it-IT" dirty="0">
                <a:latin typeface="Times New Roman" panose="02020603050405020304" pitchFamily="18" charset="0"/>
                <a:cs typeface="Times New Roman" panose="02020603050405020304" pitchFamily="18" charset="0"/>
              </a:rPr>
              <a:t> condita </a:t>
            </a:r>
            <a:r>
              <a:rPr lang="it-IT" dirty="0" err="1">
                <a:latin typeface="Times New Roman" panose="02020603050405020304" pitchFamily="18" charset="0"/>
                <a:cs typeface="Times New Roman" panose="02020603050405020304" pitchFamily="18" charset="0"/>
              </a:rPr>
              <a:t>fastis</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inclusit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volucris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dies</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Quo </a:t>
            </a:r>
            <a:r>
              <a:rPr lang="it-IT" dirty="0" err="1">
                <a:latin typeface="Times New Roman" panose="02020603050405020304" pitchFamily="18" charset="0"/>
                <a:cs typeface="Times New Roman" panose="02020603050405020304" pitchFamily="18" charset="0"/>
              </a:rPr>
              <a:t>fugit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venus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heu</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quove</a:t>
            </a:r>
            <a:r>
              <a:rPr lang="it-IT" dirty="0">
                <a:latin typeface="Times New Roman" panose="02020603050405020304" pitchFamily="18" charset="0"/>
                <a:cs typeface="Times New Roman" panose="02020603050405020304" pitchFamily="18" charset="0"/>
              </a:rPr>
              <a:t> color, </a:t>
            </a:r>
            <a:r>
              <a:rPr lang="it-IT" dirty="0" err="1">
                <a:latin typeface="Times New Roman" panose="02020603050405020304" pitchFamily="18" charset="0"/>
                <a:cs typeface="Times New Roman" panose="02020603050405020304" pitchFamily="18" charset="0"/>
              </a:rPr>
              <a:t>decens</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quo </a:t>
            </a:r>
            <a:r>
              <a:rPr lang="it-IT" dirty="0" err="1">
                <a:latin typeface="Times New Roman" panose="02020603050405020304" pitchFamily="18" charset="0"/>
                <a:cs typeface="Times New Roman" panose="02020603050405020304" pitchFamily="18" charset="0"/>
              </a:rPr>
              <a:t>motus</a:t>
            </a:r>
            <a:r>
              <a:rPr lang="it-IT" dirty="0">
                <a:latin typeface="Times New Roman" panose="02020603050405020304" pitchFamily="18" charset="0"/>
                <a:cs typeface="Times New Roman" panose="02020603050405020304" pitchFamily="18" charset="0"/>
              </a:rPr>
              <a:t>? Quid </a:t>
            </a:r>
            <a:r>
              <a:rPr lang="it-IT" dirty="0" err="1">
                <a:latin typeface="Times New Roman" panose="02020603050405020304" pitchFamily="18" charset="0"/>
                <a:cs typeface="Times New Roman" panose="02020603050405020304" pitchFamily="18" charset="0"/>
              </a:rPr>
              <a:t>habes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illius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illius</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quae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spirabat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amores</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quae</a:t>
            </a:r>
            <a:r>
              <a:rPr lang="it-IT" dirty="0">
                <a:latin typeface="Times New Roman" panose="02020603050405020304" pitchFamily="18" charset="0"/>
                <a:cs typeface="Times New Roman" panose="02020603050405020304" pitchFamily="18" charset="0"/>
              </a:rPr>
              <a:t> me </a:t>
            </a:r>
            <a:r>
              <a:rPr lang="it-IT" dirty="0" err="1">
                <a:latin typeface="Times New Roman" panose="02020603050405020304" pitchFamily="18" charset="0"/>
                <a:cs typeface="Times New Roman" panose="02020603050405020304" pitchFamily="18" charset="0"/>
              </a:rPr>
              <a:t>surpuerat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mihi</a:t>
            </a: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57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75B3B57-3E81-77DB-C070-6F95878CF422}"/>
              </a:ext>
            </a:extLst>
          </p:cNvPr>
          <p:cNvSpPr>
            <a:spLocks noGrp="1"/>
          </p:cNvSpPr>
          <p:nvPr>
            <p:ph idx="1"/>
          </p:nvPr>
        </p:nvSpPr>
        <p:spPr>
          <a:xfrm>
            <a:off x="838200" y="294640"/>
            <a:ext cx="10515600" cy="5882323"/>
          </a:xfrm>
        </p:spPr>
        <p:txBody>
          <a:bodyPr/>
          <a:lstStyle/>
          <a:p>
            <a:pPr marL="0" indent="0">
              <a:buNone/>
            </a:pPr>
            <a:r>
              <a:rPr lang="it-IT" dirty="0" err="1">
                <a:latin typeface="Times New Roman" panose="02020603050405020304" pitchFamily="18" charset="0"/>
                <a:cs typeface="Times New Roman" panose="02020603050405020304" pitchFamily="18" charset="0"/>
              </a:rPr>
              <a:t>felix</a:t>
            </a:r>
            <a:r>
              <a:rPr lang="it-IT" dirty="0">
                <a:latin typeface="Times New Roman" panose="02020603050405020304" pitchFamily="18" charset="0"/>
                <a:cs typeface="Times New Roman" panose="02020603050405020304" pitchFamily="18" charset="0"/>
              </a:rPr>
              <a:t> post </a:t>
            </a:r>
            <a:r>
              <a:rPr lang="it-IT" dirty="0" err="1">
                <a:latin typeface="Times New Roman" panose="02020603050405020304" pitchFamily="18" charset="0"/>
                <a:cs typeface="Times New Roman" panose="02020603050405020304" pitchFamily="18" charset="0"/>
              </a:rPr>
              <a:t>Cinaram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notaque</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artium</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gratarum</a:t>
            </a:r>
            <a:r>
              <a:rPr lang="it-IT" dirty="0">
                <a:latin typeface="Times New Roman" panose="02020603050405020304" pitchFamily="18" charset="0"/>
                <a:cs typeface="Times New Roman" panose="02020603050405020304" pitchFamily="18" charset="0"/>
              </a:rPr>
              <a:t> facies? Sed </a:t>
            </a:r>
            <a:r>
              <a:rPr lang="it-IT" dirty="0" err="1">
                <a:latin typeface="Times New Roman" panose="02020603050405020304" pitchFamily="18" charset="0"/>
                <a:cs typeface="Times New Roman" panose="02020603050405020304" pitchFamily="18" charset="0"/>
              </a:rPr>
              <a:t>Cinarae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brevis</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annos</a:t>
            </a:r>
            <a:r>
              <a:rPr lang="it-IT" dirty="0">
                <a:latin typeface="Times New Roman" panose="02020603050405020304" pitchFamily="18" charset="0"/>
                <a:cs typeface="Times New Roman" panose="02020603050405020304" pitchFamily="18" charset="0"/>
              </a:rPr>
              <a:t> fata </a:t>
            </a:r>
            <a:r>
              <a:rPr lang="it-IT" dirty="0" err="1">
                <a:latin typeface="Times New Roman" panose="02020603050405020304" pitchFamily="18" charset="0"/>
                <a:cs typeface="Times New Roman" panose="02020603050405020304" pitchFamily="18" charset="0"/>
              </a:rPr>
              <a:t>dederunt</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servatura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diu</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parem</a:t>
            </a: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cornicis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vetulae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temporibus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Lycen</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possent</a:t>
            </a:r>
            <a:r>
              <a:rPr lang="it-IT" dirty="0">
                <a:latin typeface="Times New Roman" panose="02020603050405020304" pitchFamily="18" charset="0"/>
                <a:cs typeface="Times New Roman" panose="02020603050405020304" pitchFamily="18" charset="0"/>
              </a:rPr>
              <a:t> ut </a:t>
            </a:r>
            <a:r>
              <a:rPr lang="it-IT" dirty="0" err="1">
                <a:latin typeface="Times New Roman" panose="02020603050405020304" pitchFamily="18" charset="0"/>
                <a:cs typeface="Times New Roman" panose="02020603050405020304" pitchFamily="18" charset="0"/>
              </a:rPr>
              <a:t>iuvenes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visere</a:t>
            </a:r>
            <a:r>
              <a:rPr lang="it-IT" dirty="0">
                <a:latin typeface="Times New Roman" panose="02020603050405020304" pitchFamily="18" charset="0"/>
                <a:cs typeface="Times New Roman" panose="02020603050405020304" pitchFamily="18" charset="0"/>
              </a:rPr>
              <a:t> fervidi</a:t>
            </a:r>
          </a:p>
          <a:p>
            <a:pPr marL="0" indent="0">
              <a:buNone/>
            </a:pPr>
            <a:r>
              <a:rPr lang="it-IT" dirty="0">
                <a:latin typeface="Times New Roman" panose="02020603050405020304" pitchFamily="18" charset="0"/>
                <a:cs typeface="Times New Roman" panose="02020603050405020304" pitchFamily="18" charset="0"/>
              </a:rPr>
              <a:t>multo non sine </a:t>
            </a:r>
            <a:r>
              <a:rPr lang="it-IT" dirty="0" err="1">
                <a:latin typeface="Times New Roman" panose="02020603050405020304" pitchFamily="18" charset="0"/>
                <a:cs typeface="Times New Roman" panose="02020603050405020304" pitchFamily="18" charset="0"/>
              </a:rPr>
              <a:t>risu</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dilapsam</a:t>
            </a:r>
            <a:r>
              <a:rPr lang="it-IT" dirty="0">
                <a:latin typeface="Times New Roman" panose="02020603050405020304" pitchFamily="18" charset="0"/>
                <a:cs typeface="Times New Roman" panose="02020603050405020304" pitchFamily="18" charset="0"/>
              </a:rPr>
              <a:t> in </a:t>
            </a:r>
            <a:r>
              <a:rPr lang="it-IT" dirty="0" err="1">
                <a:latin typeface="Times New Roman" panose="02020603050405020304" pitchFamily="18" charset="0"/>
                <a:cs typeface="Times New Roman" panose="02020603050405020304" pitchFamily="18" charset="0"/>
              </a:rPr>
              <a:t>cineres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facem</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18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074630-70AD-2515-1761-03EE0726EA85}"/>
              </a:ext>
            </a:extLst>
          </p:cNvPr>
          <p:cNvSpPr>
            <a:spLocks noGrp="1"/>
          </p:cNvSpPr>
          <p:nvPr>
            <p:ph idx="1"/>
          </p:nvPr>
        </p:nvSpPr>
        <p:spPr>
          <a:xfrm>
            <a:off x="838200" y="325120"/>
            <a:ext cx="10515600" cy="5851843"/>
          </a:xfrm>
        </p:spPr>
        <p:txBody>
          <a:bodyPr>
            <a:normAutofit/>
          </a:bodyPr>
          <a:lstStyle/>
          <a:p>
            <a:pPr marL="0" indent="0" algn="just">
              <a:buNone/>
            </a:pPr>
            <a:r>
              <a:rPr lang="it-IT" sz="3200" dirty="0">
                <a:latin typeface="Times New Roman" panose="02020603050405020304" pitchFamily="18" charset="0"/>
                <a:cs typeface="Times New Roman" panose="02020603050405020304" pitchFamily="18" charset="0"/>
              </a:rPr>
              <a:t>Lice, gli dei hanno ascoltato le mie preghiere, le hanno ascoltate, Lice! Diventi vecchia e, tuttavia, vuoi apparire bella, scherzi, bevi senza pudore e, ubriaca, invochi cantando con voce tremante Amore che tarda ad arrivare. Quello veglia sulle belle guance di Chia, giovane ed esperta nel cantare accompagnata dalla cetra. Vola, crudele, oltre le querce secche e ti evita perché ti imbruttiscono i denti gialli, le rughe e la neve sul capo. Né i tessuti purpurei di Cos né le pietre preziose ti ridanno gli anni che il tempo per sempre serrò veloce, riposti nei noti calendari. Dov’è fuggita la bellezza? Dove la luce? Dove le movenze eleganti? Cosa ti resta di quella, di quella che spirava amore, che mi aveva portato via a me stesso, tu, dopo </a:t>
            </a:r>
            <a:r>
              <a:rPr lang="it-IT" sz="3200" dirty="0" err="1">
                <a:latin typeface="Times New Roman" panose="02020603050405020304" pitchFamily="18" charset="0"/>
                <a:cs typeface="Times New Roman" panose="02020603050405020304" pitchFamily="18" charset="0"/>
              </a:rPr>
              <a:t>Cinara</a:t>
            </a:r>
            <a:r>
              <a:rPr lang="it-IT" sz="3200" dirty="0">
                <a:latin typeface="Times New Roman" panose="02020603050405020304" pitchFamily="18" charset="0"/>
                <a:cs typeface="Times New Roman" panose="02020603050405020304" pitchFamily="18" charset="0"/>
              </a:rPr>
              <a:t>, felice e famosa, visione dalle amabili doti.</a:t>
            </a:r>
          </a:p>
        </p:txBody>
      </p:sp>
    </p:spTree>
    <p:extLst>
      <p:ext uri="{BB962C8B-B14F-4D97-AF65-F5344CB8AC3E}">
        <p14:creationId xmlns:p14="http://schemas.microsoft.com/office/powerpoint/2010/main" val="3830269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876F91D-94B6-D2AF-D46B-303C16ED8550}"/>
              </a:ext>
            </a:extLst>
          </p:cNvPr>
          <p:cNvSpPr>
            <a:spLocks noGrp="1"/>
          </p:cNvSpPr>
          <p:nvPr>
            <p:ph idx="1"/>
          </p:nvPr>
        </p:nvSpPr>
        <p:spPr>
          <a:xfrm>
            <a:off x="838200" y="254000"/>
            <a:ext cx="10515600" cy="5922963"/>
          </a:xfrm>
        </p:spPr>
        <p:txBody>
          <a:bodyPr>
            <a:normAutofit/>
          </a:bodyPr>
          <a:lstStyle/>
          <a:p>
            <a:pPr marL="0" indent="0" algn="just">
              <a:buNone/>
            </a:pPr>
            <a:r>
              <a:rPr lang="it-IT" sz="3200" dirty="0">
                <a:latin typeface="Times New Roman" panose="02020603050405020304" pitchFamily="18" charset="0"/>
                <a:cs typeface="Times New Roman" panose="02020603050405020304" pitchFamily="18" charset="0"/>
              </a:rPr>
              <a:t>Ma il fato diede a </a:t>
            </a:r>
            <a:r>
              <a:rPr lang="it-IT" sz="3200" dirty="0" err="1">
                <a:latin typeface="Times New Roman" panose="02020603050405020304" pitchFamily="18" charset="0"/>
                <a:cs typeface="Times New Roman" panose="02020603050405020304" pitchFamily="18" charset="0"/>
              </a:rPr>
              <a:t>Cinara</a:t>
            </a:r>
            <a:r>
              <a:rPr lang="it-IT" sz="3200" dirty="0">
                <a:latin typeface="Times New Roman" panose="02020603050405020304" pitchFamily="18" charset="0"/>
                <a:cs typeface="Times New Roman" panose="02020603050405020304" pitchFamily="18" charset="0"/>
              </a:rPr>
              <a:t> poco tempo e volle serbare Lice a lungo negli anni, simile a una vecchia cornacchia, perché i </a:t>
            </a:r>
            <a:r>
              <a:rPr lang="it-IT" sz="3200">
                <a:latin typeface="Times New Roman" panose="02020603050405020304" pitchFamily="18" charset="0"/>
                <a:cs typeface="Times New Roman" panose="02020603050405020304" pitchFamily="18" charset="0"/>
              </a:rPr>
              <a:t>giovani ardenti </a:t>
            </a:r>
            <a:r>
              <a:rPr lang="it-IT" sz="3200" dirty="0">
                <a:latin typeface="Times New Roman" panose="02020603050405020304" pitchFamily="18" charset="0"/>
                <a:cs typeface="Times New Roman" panose="02020603050405020304" pitchFamily="18" charset="0"/>
              </a:rPr>
              <a:t>potessero vedere, non senza grasse risate, la fiaccola dissolta </a:t>
            </a:r>
            <a:r>
              <a:rPr lang="it-IT" sz="3200">
                <a:latin typeface="Times New Roman" panose="02020603050405020304" pitchFamily="18" charset="0"/>
                <a:cs typeface="Times New Roman" panose="02020603050405020304" pitchFamily="18" charset="0"/>
              </a:rPr>
              <a:t>in cenere.</a:t>
            </a:r>
            <a:endParaRPr lang="it-I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22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5717ADB-B457-4A32-B3B1-A1B00F1A0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799C5007-CC9E-4592-A66E-EE1B0D2339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54324" y="-2665475"/>
            <a:ext cx="5486400" cy="12188952"/>
          </a:xfrm>
          <a:prstGeom prst="rect">
            <a:avLst/>
          </a:prstGeom>
        </p:spPr>
      </p:pic>
      <p:pic>
        <p:nvPicPr>
          <p:cNvPr id="4" name="Segnaposto contenuto 3" descr="Immagine che contiene testo, persona&#10;&#10;Descrizione generata automaticamente">
            <a:extLst>
              <a:ext uri="{FF2B5EF4-FFF2-40B4-BE49-F238E27FC236}">
                <a16:creationId xmlns:a16="http://schemas.microsoft.com/office/drawing/2014/main" id="{992A8D5E-C3BF-18D1-EC9E-B8BEFA524B9B}"/>
              </a:ext>
            </a:extLst>
          </p:cNvPr>
          <p:cNvPicPr>
            <a:picLocks noChangeAspect="1"/>
          </p:cNvPicPr>
          <p:nvPr/>
        </p:nvPicPr>
        <p:blipFill rotWithShape="1">
          <a:blip r:embed="rId4"/>
          <a:srcRect l="219"/>
          <a:stretch/>
        </p:blipFill>
        <p:spPr>
          <a:xfrm>
            <a:off x="0" y="1028716"/>
            <a:ext cx="6082627" cy="4114789"/>
          </a:xfrm>
          <a:prstGeom prst="rect">
            <a:avLst/>
          </a:prstGeom>
        </p:spPr>
      </p:pic>
      <p:pic>
        <p:nvPicPr>
          <p:cNvPr id="5" name="Immagine 4" descr="Immagine che contiene testo, persona, posare&#10;&#10;Descrizione generata automaticamente">
            <a:extLst>
              <a:ext uri="{FF2B5EF4-FFF2-40B4-BE49-F238E27FC236}">
                <a16:creationId xmlns:a16="http://schemas.microsoft.com/office/drawing/2014/main" id="{4360DFFE-B87A-89BC-5580-2790ED841431}"/>
              </a:ext>
            </a:extLst>
          </p:cNvPr>
          <p:cNvPicPr>
            <a:picLocks noChangeAspect="1"/>
          </p:cNvPicPr>
          <p:nvPr/>
        </p:nvPicPr>
        <p:blipFill rotWithShape="1">
          <a:blip r:embed="rId5"/>
          <a:srcRect r="1" b="197"/>
          <a:stretch/>
        </p:blipFill>
        <p:spPr>
          <a:xfrm>
            <a:off x="6109375" y="1028716"/>
            <a:ext cx="6107912" cy="4114788"/>
          </a:xfrm>
          <a:prstGeom prst="rect">
            <a:avLst/>
          </a:prstGeom>
        </p:spPr>
      </p:pic>
      <p:sp>
        <p:nvSpPr>
          <p:cNvPr id="38" name="Rectangle 37">
            <a:extLst>
              <a:ext uri="{FF2B5EF4-FFF2-40B4-BE49-F238E27FC236}">
                <a16:creationId xmlns:a16="http://schemas.microsoft.com/office/drawing/2014/main" id="{17CF6793-23B8-45C5-8C50-09D5F1F54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10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descr="Immagine che contiene moneta&#10;&#10;Descrizione generata automaticamente">
            <a:extLst>
              <a:ext uri="{FF2B5EF4-FFF2-40B4-BE49-F238E27FC236}">
                <a16:creationId xmlns:a16="http://schemas.microsoft.com/office/drawing/2014/main" id="{2AD6F807-B2ED-F201-E134-955AB64EC0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5773" y="301244"/>
            <a:ext cx="6300454" cy="5953930"/>
          </a:xfrm>
          <a:prstGeom prst="rect">
            <a:avLst/>
          </a:prstGeom>
        </p:spPr>
      </p:pic>
    </p:spTree>
    <p:extLst>
      <p:ext uri="{BB962C8B-B14F-4D97-AF65-F5344CB8AC3E}">
        <p14:creationId xmlns:p14="http://schemas.microsoft.com/office/powerpoint/2010/main" val="205698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B5A15E-4879-C9D8-4042-B158AF168C0E}"/>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Orazio, </a:t>
            </a:r>
            <a:r>
              <a:rPr lang="it-IT" i="1" dirty="0">
                <a:latin typeface="Times New Roman" panose="02020603050405020304" pitchFamily="18" charset="0"/>
                <a:cs typeface="Times New Roman" panose="02020603050405020304" pitchFamily="18" charset="0"/>
              </a:rPr>
              <a:t>Odi </a:t>
            </a:r>
            <a:r>
              <a:rPr lang="it-IT" dirty="0">
                <a:latin typeface="Times New Roman" panose="02020603050405020304" pitchFamily="18" charset="0"/>
                <a:cs typeface="Times New Roman" panose="02020603050405020304" pitchFamily="18" charset="0"/>
              </a:rPr>
              <a:t>IV, 1</a:t>
            </a:r>
          </a:p>
        </p:txBody>
      </p:sp>
      <p:sp>
        <p:nvSpPr>
          <p:cNvPr id="3" name="Segnaposto contenuto 2">
            <a:extLst>
              <a:ext uri="{FF2B5EF4-FFF2-40B4-BE49-F238E27FC236}">
                <a16:creationId xmlns:a16="http://schemas.microsoft.com/office/drawing/2014/main" id="{D6FF5E86-5FC7-9B43-D8A3-AE847DCE41CE}"/>
              </a:ext>
            </a:extLst>
          </p:cNvPr>
          <p:cNvSpPr>
            <a:spLocks noGrp="1"/>
          </p:cNvSpPr>
          <p:nvPr>
            <p:ph idx="1"/>
          </p:nvPr>
        </p:nvSpPr>
        <p:spPr/>
        <p:txBody>
          <a:bodyPr/>
          <a:lstStyle/>
          <a:p>
            <a:pPr marL="0" indent="0" algn="just">
              <a:buNone/>
            </a:pPr>
            <a:r>
              <a:rPr kumimoji="0" lang="it-IT"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Ancora, Venere, rinnovi la guerra, che da tempo era stata interrotta? Ti prego, risparmiami, ti prego. Non sono quello che ero quando stavo sotto il regno della buona </a:t>
            </a:r>
            <a:r>
              <a:rPr kumimoji="0" lang="it-IT"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Cinara</a:t>
            </a:r>
            <a:r>
              <a:rPr kumimoji="0" lang="it-IT"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04003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574</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Calibri Light</vt:lpstr>
      <vt:lpstr>Times New Roman</vt:lpstr>
      <vt:lpstr>Tema di Office</vt:lpstr>
      <vt:lpstr>Orazio, Odi III, 10</vt:lpstr>
      <vt:lpstr>Orazio, Odi IV, 13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Orazio, Odi IV, 1</vt:lpstr>
      <vt:lpstr>Catullo, Liber 5 (Da mi basia mille)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Orazio, Odi III, 10</dc:title>
  <dc:creator>tancredisg@gmail.com</dc:creator>
  <cp:lastModifiedBy>tancredisg@gmail.com</cp:lastModifiedBy>
  <cp:revision>1</cp:revision>
  <dcterms:created xsi:type="dcterms:W3CDTF">2023-04-03T19:38:33Z</dcterms:created>
  <dcterms:modified xsi:type="dcterms:W3CDTF">2023-04-13T13:39:41Z</dcterms:modified>
</cp:coreProperties>
</file>