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79" r:id="rId3"/>
    <p:sldId id="280" r:id="rId4"/>
    <p:sldId id="281" r:id="rId5"/>
    <p:sldId id="26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3240-4802-4061-A161-898C0F34BFF1}" type="datetimeFigureOut">
              <a:rPr lang="it-IT" smtClean="0"/>
              <a:t>21/03/2023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21/03/2023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21/03/2023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21/03/2023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21/03/2023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21/03/2023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Corso di Economia </a:t>
            </a:r>
            <a:br>
              <a:rPr lang="it-IT" b="1" dirty="0"/>
            </a:br>
            <a:r>
              <a:rPr lang="it-IT" b="1" dirty="0"/>
              <a:t>A.A. 2022_2023</a:t>
            </a:r>
            <a:br>
              <a:rPr lang="it-IT" b="1" dirty="0"/>
            </a:br>
            <a:r>
              <a:rPr lang="it-IT" b="1" dirty="0" err="1"/>
              <a:t>UTE_Università</a:t>
            </a:r>
            <a:r>
              <a:rPr lang="it-IT" b="1" dirty="0"/>
              <a:t> della Terza Età «Cardinale Giovanni Colombo»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23" y="422592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/>
              <a:t>Prof. Alan Vukelic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</a:t>
            </a:fld>
            <a:endParaRPr lang="it-IT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F254EC-3E6D-4A79-D359-A44E1C6EBAD1}"/>
              </a:ext>
            </a:extLst>
          </p:cNvPr>
          <p:cNvSpPr txBox="1"/>
          <p:nvPr/>
        </p:nvSpPr>
        <p:spPr>
          <a:xfrm>
            <a:off x="8150290" y="6315792"/>
            <a:ext cx="32035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dirty="0"/>
              <a:t>Milano, 23 Marzo 2023</a:t>
            </a:r>
          </a:p>
        </p:txBody>
      </p:sp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438AD-DDA8-89CF-21B7-826FDA2D3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IL MODELLO PRINCIPALE AGENTE (1)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CA9839-E0B1-2996-2836-5BDD429AA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486"/>
            <a:ext cx="10515600" cy="4413477"/>
          </a:xfrm>
        </p:spPr>
        <p:txBody>
          <a:bodyPr>
            <a:normAutofit/>
          </a:bodyPr>
          <a:lstStyle/>
          <a:p>
            <a:r>
              <a:rPr lang="it-IT" sz="2400" dirty="0"/>
              <a:t>Modello economico definito da Michael Jensen e William </a:t>
            </a:r>
            <a:r>
              <a:rPr lang="it-IT" sz="2400" dirty="0" err="1"/>
              <a:t>Meckilng</a:t>
            </a:r>
            <a:r>
              <a:rPr lang="it-IT" sz="2400" dirty="0"/>
              <a:t>;</a:t>
            </a:r>
          </a:p>
          <a:p>
            <a:r>
              <a:rPr lang="it-IT" sz="2400" dirty="0"/>
              <a:t>E’ definito come un contratto in base al quale una o più persone (il principale/i) obbliga(no) un’altra persona (l’agente) a ricoprire per suo conto una data mansione, che implica una delega di potere all’agente;</a:t>
            </a:r>
          </a:p>
          <a:p>
            <a:r>
              <a:rPr lang="it-IT" sz="2400" dirty="0"/>
              <a:t>Il modello principale agente presenta alcuni rischi, dovuti al comportamento opportunistico delle parti, che tendono a massimizzare la propria utilità;</a:t>
            </a:r>
          </a:p>
          <a:p>
            <a:r>
              <a:rPr lang="it-IT" sz="2400" dirty="0"/>
              <a:t>Tale comportamento opportunistico non può essere eliminato, ma può essere tuttavia limitato;</a:t>
            </a:r>
          </a:p>
          <a:p>
            <a:endParaRPr lang="it-IT" sz="2200" dirty="0"/>
          </a:p>
          <a:p>
            <a:endParaRPr lang="it-IT" sz="2200" dirty="0"/>
          </a:p>
          <a:p>
            <a:endParaRPr lang="it-IT" sz="2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7A0964C-A333-B624-EEDB-93CEA33B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2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77C1954E-F7D4-E48B-5568-541C0F675E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08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C64579-704E-D0C1-A14E-905A6D5B3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IL MODELLO PRINCIPALE AGENTE (2)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8C754A-AD63-DBCC-882C-735DBF20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Esistono due problemi principali di comportamenti opportunistici: selezione avversa o azzardo morale;</a:t>
            </a:r>
          </a:p>
          <a:p>
            <a:r>
              <a:rPr lang="it-IT" sz="2400" dirty="0"/>
              <a:t>Selezione avversa: l’agente fornirà informazioni erronee o false per farsi assumere o farsi dare l’incarico;</a:t>
            </a:r>
          </a:p>
          <a:p>
            <a:r>
              <a:rPr lang="it-IT" sz="2400" dirty="0"/>
              <a:t>Azzardo Morale: comportamento scorretto che l’agente mette in atto in presenza di asimmetrie informative e per via dell’incompletezza del contratto;</a:t>
            </a:r>
          </a:p>
          <a:p>
            <a:r>
              <a:rPr lang="it-IT" sz="2400" dirty="0"/>
              <a:t>La teoria dell’agenzia suppone che i comportamenti opportunistici dell’agente non siano eliminabili e che è praticamente impossibile che esso operi nell’interesse del principale, per questo genera</a:t>
            </a:r>
            <a:r>
              <a:rPr lang="it-IT" sz="2400" b="1" dirty="0"/>
              <a:t> «costi di agenzia»</a:t>
            </a:r>
            <a:r>
              <a:rPr lang="it-IT" sz="2400" dirty="0"/>
              <a:t>;</a:t>
            </a:r>
          </a:p>
          <a:p>
            <a:r>
              <a:rPr lang="it-IT" sz="2400" dirty="0"/>
              <a:t>Vi sono molti esempi che si potrebbero applicare al mondo economico e relativi alla teoria di cui sopra.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E75F9D0-370D-47BC-4CE4-4308EF25A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279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6B33B0-9CA0-F58B-16C1-B2BF999A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4CEDDA-FDD6-41DE-1564-62E71F606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D0A5C9-F666-A1B6-633A-16F380735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93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5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Corso di Economia  A.A. 2022_2023 UTE_Università della Terza Età «Cardinale Giovanni Colombo»</vt:lpstr>
      <vt:lpstr>IL MODELLO PRINCIPALE AGENTE (1)</vt:lpstr>
      <vt:lpstr>IL MODELLO PRINCIPALE AGENTE (2)</vt:lpstr>
      <vt:lpstr>Presentazione standard di PowerPoint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16</cp:revision>
  <dcterms:created xsi:type="dcterms:W3CDTF">2022-10-18T09:49:33Z</dcterms:created>
  <dcterms:modified xsi:type="dcterms:W3CDTF">2023-03-21T16:30:32Z</dcterms:modified>
</cp:coreProperties>
</file>