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9" r:id="rId3"/>
    <p:sldId id="280" r:id="rId4"/>
    <p:sldId id="281" r:id="rId5"/>
    <p:sldId id="26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53240-4802-4061-A161-898C0F34BFF1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A3EF9-5C31-42EA-91C7-BC2D7C599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05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D8738F-64BF-00EE-86ED-D71BE72D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528534B-5241-F08C-2191-CABFCFF63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22DD57-39A3-9526-9454-1B0CAB0A0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1925-F3EE-4744-AD0F-E388000BBC71}" type="datetime1">
              <a:rPr lang="it-IT" smtClean="0"/>
              <a:t>21/03/2023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4746A0-3FCE-2941-A47B-47B41CBF0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16F72F-63DD-4249-39E4-69BE2552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61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4D406A-EEA5-6752-E885-EF9D9BAA5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B9E6B1-ADF4-9DAF-482B-5DD317BBC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E6CC13-3327-643F-230E-BB0562DE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38C2-D9D8-4013-96DD-5490B5A0ED0F}" type="datetime1">
              <a:rPr lang="it-IT" smtClean="0"/>
              <a:t>21/03/2023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1B4C78-70E5-D2AF-9618-40B0D1D3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2121E8-E362-0D5E-5742-D7EC8182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61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BFA74EE-6C1B-18B1-B05C-0FBBCF04B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0D31F4F-B914-49AE-2540-2C7253458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493C3E-AC24-04DA-5D42-19A8CECE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96B-5702-4FC0-BCEC-E69018B97250}" type="datetime1">
              <a:rPr lang="it-IT" smtClean="0"/>
              <a:t>21/03/2023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8567E8-EBE0-F364-3868-E92F1523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CA81D1-DC33-187F-8019-216BBA8A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7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3B5BF0-7911-D655-78CE-6745DC87A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EE8902-A70B-F3EF-CF51-DE5668545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1A30F6-E6D6-1555-CBAC-4532BCDE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7DF6-42D7-4C1A-B429-1C71E13F9E9E}" type="datetime1">
              <a:rPr lang="it-IT" smtClean="0"/>
              <a:t>21/03/2023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293F81-51E0-A47C-A425-CEB13FDD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55E13C-5402-3AD6-2E5A-4B0B5137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98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FE669A-5C2F-C8FE-7237-DD7D2E9E8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113570-A3A7-CC86-9DF7-EAFB57B05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410829-408A-2AC1-994C-19DFF0BB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26C8-FD00-4310-807B-A9667458FA09}" type="datetime1">
              <a:rPr lang="it-IT" smtClean="0"/>
              <a:t>21/03/2023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A9AD6F-11B0-F2B7-21A0-0B7F5DA3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84EBAE-7E90-560F-F5F1-24089FF0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02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24C1C1-D233-1551-329F-5D707EB1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96626A-AA0A-C52C-D7C9-34442FCF8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D83C2C-6E1C-AF88-354E-7B4BEE31F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D92CA2-81AC-3312-5483-EDA21F9C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32-9CA3-4265-A999-7DF49655C639}" type="datetime1">
              <a:rPr lang="it-IT" smtClean="0"/>
              <a:t>21/03/2023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3B3304-C93C-0E28-A9D9-D7E573FB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82BA53-02CC-88D7-3CF4-655526575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70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9D49D-B1EC-2B88-4360-E93E14129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95FA75-76F7-C29A-F953-669B63244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8E59E0-9892-15EE-6A16-3A37F0269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B36B493-2A12-672B-C1C9-6F23ACEE8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7616046-7AA1-12EC-A2B9-67E1AE01B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F2AA18-F300-E254-A7F1-EB1A6DC6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E5CB-CFF2-4B22-B85B-B5B89BA19FB9}" type="datetime1">
              <a:rPr lang="it-IT" smtClean="0"/>
              <a:t>21/03/2023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2E9FE41-BC16-2F0D-5E03-B0CCCC4A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CBF317-6E8C-89B0-7B93-5D3DCCD4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05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A80E42-80F9-A6ED-2F37-65248F95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7063FAD-331B-1508-1064-525BFA5F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1F1D-6834-4EA0-B459-954D12008816}" type="datetime1">
              <a:rPr lang="it-IT" smtClean="0"/>
              <a:t>21/03/2023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DC297A-78A1-66B2-5B4C-4443C756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0E69D1-6F9E-82AB-D0A7-802B6213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68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288E66F-6BAA-141F-3B9F-5C10ED7F1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57-CA78-484A-A196-DC5A728CAD63}" type="datetime1">
              <a:rPr lang="it-IT" smtClean="0"/>
              <a:t>21/03/2023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C1FE51-B16F-BFE8-E896-33C5086E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E8E832-5F14-899C-6883-5D93E9E6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52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B4EB2E-9DDC-4997-BD4B-450B813D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ADAAC6-E23D-CBFB-132E-7E456B9BE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59997C-F90F-7452-7CF7-D8F484DCC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BD82C5-A66C-DBC0-79B7-89723B8F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0564-94E4-47D2-939F-A8576F0EB4E6}" type="datetime1">
              <a:rPr lang="it-IT" smtClean="0"/>
              <a:t>21/03/2023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63A4E2-6378-62A5-52B9-B361DBA3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EEAAC3-DCA2-773A-6430-7C166B47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39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B706A-722D-CDBD-2A07-06E5A72B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0206EE4-728F-B29A-EED3-730616C16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29C1BA-1AFF-7F97-A56A-6866B3C2E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DFFF62-C0AC-194B-A639-8947A746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60A7-9D0E-40AE-AAC3-3A38C8EA86DF}" type="datetime1">
              <a:rPr lang="it-IT" smtClean="0"/>
              <a:t>21/03/2023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8D2600-7648-ACA9-A238-5850078AB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AF5A0C-6470-D878-8B51-7AA1B312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40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24FCD79-F973-CBCB-18A0-79D246CE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0F65EF-F159-5D24-EC8D-F85F9DCC8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8FDFD0-6EE5-51E7-1AF8-FA91747DB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3537-31D0-4F29-8F79-5A958E3E1CA9}" type="datetime1">
              <a:rPr lang="it-IT" smtClean="0"/>
              <a:t>21/03/2023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84CFF0-67FD-7515-EB87-79152B627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0BBA42-6A7B-9239-25AA-D09CD56E1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96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59CF6B-C594-B54F-1A23-9D69215558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Corso di Economia </a:t>
            </a:r>
            <a:br>
              <a:rPr lang="it-IT" b="1" dirty="0"/>
            </a:br>
            <a:r>
              <a:rPr lang="it-IT" b="1" dirty="0"/>
              <a:t>A.A. 2022_2023</a:t>
            </a:r>
            <a:br>
              <a:rPr lang="it-IT" b="1" dirty="0"/>
            </a:br>
            <a:r>
              <a:rPr lang="it-IT" b="1" dirty="0" err="1"/>
              <a:t>UTE_Università</a:t>
            </a:r>
            <a:r>
              <a:rPr lang="it-IT" b="1" dirty="0"/>
              <a:t> della Terza Età «Cardinale Giovanni Colombo»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696450-8103-4709-5205-4EA585923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123" y="4225925"/>
            <a:ext cx="9144000" cy="1655762"/>
          </a:xfrm>
        </p:spPr>
        <p:txBody>
          <a:bodyPr>
            <a:normAutofit/>
          </a:bodyPr>
          <a:lstStyle/>
          <a:p>
            <a:r>
              <a:rPr lang="it-IT" sz="2800" dirty="0"/>
              <a:t>Prof. Alan Vukelic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4AEBF10-40E0-193B-9160-6A9E92B2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7248-60BD-481F-949C-E71A626D62C4}" type="slidenum">
              <a:rPr lang="it-IT" smtClean="0"/>
              <a:t>1</a:t>
            </a:fld>
            <a:endParaRPr lang="it-IT"/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44FCB200-92C4-77BF-E5A5-47A76DAA7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98" y="5224462"/>
            <a:ext cx="1238250" cy="131445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F254EC-3E6D-4A79-D359-A44E1C6EBAD1}"/>
              </a:ext>
            </a:extLst>
          </p:cNvPr>
          <p:cNvSpPr txBox="1"/>
          <p:nvPr/>
        </p:nvSpPr>
        <p:spPr>
          <a:xfrm>
            <a:off x="8150290" y="6315792"/>
            <a:ext cx="32035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/>
              <a:t>Milano, 23 Marzo 2023</a:t>
            </a:r>
          </a:p>
        </p:txBody>
      </p:sp>
    </p:spTree>
    <p:extLst>
      <p:ext uri="{BB962C8B-B14F-4D97-AF65-F5344CB8AC3E}">
        <p14:creationId xmlns:p14="http://schemas.microsoft.com/office/powerpoint/2010/main" val="139079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438AD-DDA8-89CF-21B7-826FDA2D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IL MODELLO PRINCIPALE AGENTE (1)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CA9839-E0B1-2996-2836-5BDD429AA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486"/>
            <a:ext cx="10515600" cy="4413477"/>
          </a:xfrm>
        </p:spPr>
        <p:txBody>
          <a:bodyPr>
            <a:normAutofit/>
          </a:bodyPr>
          <a:lstStyle/>
          <a:p>
            <a:r>
              <a:rPr lang="it-IT" sz="2400" dirty="0"/>
              <a:t>Modello economico definito da Michael Jensen e William </a:t>
            </a:r>
            <a:r>
              <a:rPr lang="it-IT" sz="2400" dirty="0" err="1"/>
              <a:t>Meckilng</a:t>
            </a:r>
            <a:r>
              <a:rPr lang="it-IT" sz="2400" dirty="0"/>
              <a:t>;</a:t>
            </a:r>
          </a:p>
          <a:p>
            <a:r>
              <a:rPr lang="it-IT" sz="2400" dirty="0"/>
              <a:t>E’ definito come un contratto in base al quale una o più persone (il principale/i) obbliga(no) un’altra persona (l’agente) a ricoprire per suo conto una data mansione, che implica una delega di potere all’agente;</a:t>
            </a:r>
          </a:p>
          <a:p>
            <a:r>
              <a:rPr lang="it-IT" sz="2400" dirty="0"/>
              <a:t>Il modello principale agente presenta alcuni rischi, dovuti al comportamento opportunistico delle parti, che tendono a massimizzare la propria utilità;</a:t>
            </a:r>
          </a:p>
          <a:p>
            <a:r>
              <a:rPr lang="it-IT" sz="2400" dirty="0"/>
              <a:t>Tale comportamento opportunistico non può essere eliminato, ma può essere tuttavia limitato;</a:t>
            </a:r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7A0964C-A333-B624-EEDB-93CEA33B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2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77C1954E-F7D4-E48B-5568-541C0F675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8" y="6044407"/>
            <a:ext cx="587719" cy="62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8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64579-704E-D0C1-A14E-905A6D5B3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IL MODELLO PRINCIPALE AGENTE (2)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8C754A-AD63-DBCC-882C-735DBF20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Esistono due problemi principali di comportamenti opportunistici: selezione avversa o azzardo morale;</a:t>
            </a:r>
          </a:p>
          <a:p>
            <a:r>
              <a:rPr lang="it-IT" sz="2400" dirty="0"/>
              <a:t>Selezione avversa: l’agente fornirà informazioni erronee o false per farsi assumere o farsi dare l’incarico;</a:t>
            </a:r>
          </a:p>
          <a:p>
            <a:r>
              <a:rPr lang="it-IT" sz="2400" dirty="0"/>
              <a:t>Azzardo Morale: comportamento scorretto che l’agente mette in atto in presenza di asimmetrie informative e per via dell’incompletezza del contratto;</a:t>
            </a:r>
          </a:p>
          <a:p>
            <a:r>
              <a:rPr lang="it-IT" sz="2400" dirty="0"/>
              <a:t>La teoria dell’agenzia suppone che i comportamenti opportunistici dell’agente non siano eliminabili e che è praticamente impossibile che esso operi nell’interesse del principale, per questo genera</a:t>
            </a:r>
            <a:r>
              <a:rPr lang="it-IT" sz="2400" b="1" dirty="0"/>
              <a:t> «costi di agenzia»</a:t>
            </a:r>
            <a:r>
              <a:rPr lang="it-IT" sz="2400" dirty="0"/>
              <a:t>;</a:t>
            </a:r>
          </a:p>
          <a:p>
            <a:r>
              <a:rPr lang="it-IT" sz="2400" dirty="0"/>
              <a:t>Vi sono molti esempi che si potrebbero applicare al mondo economico e relativi alla teoria di cui sopra.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E75F9D0-370D-47BC-4CE4-4308EF25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79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6B33B0-9CA0-F58B-16C1-B2BF999A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4CEDDA-FDD6-41DE-1564-62E71F606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D0A5C9-F666-A1B6-633A-16F380735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93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EDE3E-2963-3A0E-AF9B-EDA4E21E8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23" y="2103437"/>
            <a:ext cx="10515600" cy="1325563"/>
          </a:xfrm>
        </p:spPr>
        <p:txBody>
          <a:bodyPr/>
          <a:lstStyle/>
          <a:p>
            <a:pPr algn="ctr"/>
            <a:r>
              <a:rPr lang="it-IT" b="1" dirty="0"/>
              <a:t>GRAZIE PER L’ATTENZIONE!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E1F586-5242-82C0-33E3-F446F5F5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7248-60BD-481F-949C-E71A626D62C4}" type="slidenum">
              <a:rPr lang="it-IT" smtClean="0"/>
              <a:t>5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21CAA7D7-C029-DEBD-4B20-C658C7DBE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98" y="5224462"/>
            <a:ext cx="12382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19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Corso di Economia  A.A. 2022_2023 UTE_Università della Terza Età «Cardinale Giovanni Colombo»</vt:lpstr>
      <vt:lpstr>IL MODELLO PRINCIPALE AGENTE (1)</vt:lpstr>
      <vt:lpstr>IL MODELLO PRINCIPALE AGENTE (2)</vt:lpstr>
      <vt:lpstr>Presentazione standard di PowerPoint</vt:lpstr>
      <vt:lpstr>GRAZIE PER L’ATTENZIONE!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Economia  A.A. 2022_2023 UTE_Università della Terza Età «Cardinale Giovanni Colombo»</dc:title>
  <dc:creator>Alan Vukelic</dc:creator>
  <cp:lastModifiedBy>Alan Vukelic</cp:lastModifiedBy>
  <cp:revision>16</cp:revision>
  <dcterms:created xsi:type="dcterms:W3CDTF">2022-10-18T09:49:33Z</dcterms:created>
  <dcterms:modified xsi:type="dcterms:W3CDTF">2023-03-21T16:30:32Z</dcterms:modified>
</cp:coreProperties>
</file>