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9EFC1-A7DA-3C5E-7F5B-99F10385C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D95CBA-377B-C6C0-96F3-B6BF99ACB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A24BC2-FFEA-8B24-72F0-1AE1EBCA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980AB4-E0FC-4176-BAC5-7948BFF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5A87BC-0ED4-2039-37D8-8A9C2CB1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63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B5FA0-A302-E182-2004-81E9D42C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A9BEDD-A2C6-6690-FE2C-9B081A635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CFC89-333F-0B0B-0D12-1977C9C1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D1FF94-3866-642D-237D-6809C1B1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92319B-2679-4AA6-C8FE-ADEF3B9E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2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54EE06-5E01-C08F-0741-15C4F7519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1ADE2B-6F69-9D63-B4CF-18DC42BB9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0C06A9-4D58-A486-4FA6-EA644F45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44213-2236-8127-396C-1D558ED7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35595-925D-8114-0918-21569B3D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5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9A820-2659-B1D7-474D-F1F31EB4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FFD9F-942F-AA23-5EDA-A2BE0576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3FCD72-77FD-8057-53F4-069D23D3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4EED-CAE1-B25D-AF61-CA9AEB9C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C57443-D1AE-F4CB-4B3A-95F9F94E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99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D77A4-15C7-059A-7D90-0A412920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BB48D8-E65D-42C3-E987-DBA9C4D03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26873-B05D-5FD1-CABA-CA9FD11D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1B16D7-99E9-92BA-5675-CC7D0FBD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F859B-AD68-5832-6D30-7660E9E3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3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65A43-8DDE-FD05-4C02-9073858A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9D1F17-88BD-B57C-E721-162196B46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3855CE-55D0-EA6E-0AF8-5B370E1A7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459195-6B19-7A30-6E76-239E8BB2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F20533-3383-5284-DBFF-DCE67CE0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58E24C-8125-167A-49BC-B732188E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14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781A9-668A-69D5-7A52-ABC671B3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4550C-DC8D-E5E2-181A-0F28F1DFE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C740BE-936E-30F0-3F67-8F0041898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E495EB-B32A-1C25-F61A-4E3FADDF7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3B6EAB-E4C5-3998-9CBB-DCA87136F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37BDA0-730A-6FB4-65F7-B1F56D5B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4C6395-6007-8AA2-4F47-2D9DAF30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073951-17C0-5273-AF41-37EB2FDD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52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B7BC3-8DCF-9E2A-3419-DC2DCC86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295730-2AF9-FA6F-BB36-C9C41EAF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EC1AAB-6F3E-B20C-26DC-A81850F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E52968-44D3-4DB2-71F5-E9D381CE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6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B04050-8E08-0F14-26E4-9D49F84C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4C6B93-854B-27FE-CF59-191FCAF6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51BA53-4054-DE48-3CD5-F8222DC4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13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201683-1927-DAF0-1FD8-DB1C9E3A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26693-B781-BA4E-0A95-B207AC97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D2B6C3-26B4-FD67-F6B7-BEC889BE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C9CA3-0922-A964-86D1-3718D8F4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C35BE1-981B-D8E5-F7AB-FB06B108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776177-BD4B-918D-5883-1B08EEDB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73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6688F-3C81-A05C-CF65-92051C2D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BF2B10-9517-BDCB-2329-9BFA8CEB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2A558A-E3A6-8018-218E-34C341E3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4ADBCF-8027-BF66-B35A-81E7A4DB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191514-9900-7AB1-AEF1-329F0A7B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D32AAC-1901-A6B4-3747-44DE67B7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89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04B825-1E71-1A31-4E69-9C8F7282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192D49-AEB4-2146-1E09-15B06017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1612B0-8EAD-4439-CBB0-DF3C765E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D12D-CB76-5E42-AC56-9E6771279BCB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8C2FF0-6D13-4CFC-7857-2ED1C279A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D159A6-A05A-E024-8B7A-CA9F8950A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A8C6-B51C-DA40-BE8E-246A295D7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9187E42-BBB4-3F6E-C2CB-D82749FE7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b="487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74AA281-811D-71F7-0477-06DD5DD3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17" y="0"/>
            <a:ext cx="442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7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35A44A31-384F-4BBE-6BE7-D1598228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 b="102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F8BC04D-E315-9299-3401-2A6795EF5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1969"/>
          <a:stretch/>
        </p:blipFill>
        <p:spPr>
          <a:xfrm>
            <a:off x="9525000" y="0"/>
            <a:ext cx="266700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FCF4F63-661E-6F44-ABF5-0D018336A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/>
          <a:stretch/>
        </p:blipFill>
        <p:spPr>
          <a:xfrm>
            <a:off x="-1" y="0"/>
            <a:ext cx="3643313" cy="683184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3893FB0F-5653-0174-7111-468E6CFC8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91" y="-26160"/>
            <a:ext cx="3679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1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0703F0C-D992-DB59-58AB-105D1683C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/>
          <a:stretch/>
        </p:blipFill>
        <p:spPr>
          <a:xfrm>
            <a:off x="0" y="0"/>
            <a:ext cx="12178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B42B706B-44B1-6B0E-22E0-9A9B631D3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b="212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7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6DA35CA-3BF0-49B5-CDB5-14DDA1F8A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29786" r="10822" b="445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1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490ACCA-B67A-FE01-C00F-4A92DF7E7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13957F5-9BCF-47FA-8FB1-12600CC32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7226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2AEA5BC2-E2DB-3E46-E16D-B5F11B437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r="29346"/>
          <a:stretch/>
        </p:blipFill>
        <p:spPr>
          <a:xfrm>
            <a:off x="6857347" y="0"/>
            <a:ext cx="476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0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FF120C9-2232-895D-7CEC-C28B056C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574"/>
            <a:ext cx="4857751" cy="686157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9FC3879-6C06-2123-C2B6-AA05B197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29" y="0"/>
            <a:ext cx="72427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2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519C5E9-ECD2-5788-4296-49D63BDDC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0"/>
            <a:ext cx="5405437" cy="685196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FCAE267-89B1-971E-B527-98A581E84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18872"/>
          <a:stretch/>
        </p:blipFill>
        <p:spPr>
          <a:xfrm>
            <a:off x="0" y="-1"/>
            <a:ext cx="6630280" cy="68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6D9A937-FDBD-771B-CC38-124F9358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5281" cy="6875692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22F60D6-1280-4CB5-7CFD-C7BB11CB1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/>
          <a:stretch/>
        </p:blipFill>
        <p:spPr>
          <a:xfrm>
            <a:off x="4274344" y="0"/>
            <a:ext cx="7917656" cy="6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29BAE87-F5E4-37CB-65C3-68765C0FF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r="533" b="1116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2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45FC913-D719-10B1-D577-B004A181D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22674" r="-114" b="-11276"/>
          <a:stretch/>
        </p:blipFill>
        <p:spPr>
          <a:xfrm>
            <a:off x="1" y="0"/>
            <a:ext cx="12219897" cy="7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CD9C10A-7FCB-4B7D-875A-EC9F9761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2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2</cp:revision>
  <dcterms:created xsi:type="dcterms:W3CDTF">2023-04-18T11:48:49Z</dcterms:created>
  <dcterms:modified xsi:type="dcterms:W3CDTF">2023-04-18T13:06:31Z</dcterms:modified>
</cp:coreProperties>
</file>