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AB99F0-6997-FBDE-7A76-788090FD7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5DBE2E-E0BC-4581-67A4-62C29A583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2B5A62-6E63-E12D-7D0E-AD30818C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C39742-D420-6E4C-C1BE-F9B9D828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2DF745-74C8-386D-B38B-3CC25736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2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0FA0E-2202-85D0-9B43-8A028911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10DDF3-967F-EC70-69ED-C1C47472B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3432CE-389A-B35D-BAD0-521604B2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B3C314-C897-D8A4-A014-19A95350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454E4F-9274-1D33-5357-08F5476A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65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DD8B06-BEEF-6DA9-ED63-DAE98061A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082E82-A226-015F-B290-C27FA33A3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1EC2C8-4D3E-2483-E779-029ACEED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663C60-AB12-EC9C-0D2B-44AB6A3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86D778-5C17-4C94-E277-BC06DD01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87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9CA57-6BDD-E45A-A333-B4C697AA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9B42B3-E2A5-C0F4-E924-74861BA1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E61C92-24C8-A8A8-4C02-986EC686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5726C-177F-B1BC-D82B-5B03F3A0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841F5F-786D-97F0-33FE-B79910D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82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5EE9B-AF7B-4125-3C17-C1679E58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29178D-B773-9766-8A2E-39286095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711065-10CA-2746-3D79-8B9434FB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A32A3B-8C3D-B4F6-B603-8CC0EBE7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6A47C9-C8B3-7404-2CE7-084629A9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6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F444F-71C4-929E-6321-C3FF26DF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99BC27-E0ED-3A46-99C2-39E41E4E9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C42113-04E4-988E-8629-AE42896E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263F8A-3A74-C9AF-3A68-A596E275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BAA85C-FAE2-C441-20E3-B73D64CB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B71B40-23CB-BEE2-E558-759C778A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0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F05BC6-C5CD-E8C4-6A38-5B9D9FA7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EB8BA9-DF66-C272-1A93-ACFC456A0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58C7F9-B651-50C8-3233-7D4D31DCD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683108-098C-8107-EE0A-EDB968BC1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05BB87-B1E5-80EE-909A-EB04D7F51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F899E4-C7F5-A98E-8EB0-9DB4CD35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71E89FA-6A2F-A0C0-7F64-405D465A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B1382D-7C67-EF42-C7EB-27179C21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48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F5AE6-0F28-51A6-2B73-EC7F3E51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6C9BF0-4990-9BE5-B4E9-89417677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031FD8-36F8-FB4D-AB8E-07D4D3D4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2D5D72-C10E-1748-B339-03B1020E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34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8101C3-6502-04DC-A957-1E2C3AB2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918317-698E-6D73-2515-EF44DC76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41059D-671B-32D3-030E-A3B6534E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2C7B38-B081-13B3-8954-BA717D0E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F8E7C1-DA50-978A-62BF-6E6492B33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666D75-3927-1BAB-D43A-86CC68A15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F6DF2E-AE23-1417-BFD6-B0569185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B3EE00-CD7F-E804-5D2D-54C23D7C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108417-EB7D-3912-F774-6B2F602F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9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E9285F-01BD-D5CC-6429-4C692F71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D7FCC4-9E1B-C747-F360-1F2E25FAE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AC2564-4EA0-2D61-46F2-09D1AF2D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6AE3BE-ED88-B4EF-0D64-9795924B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5C42BB-CBC4-C471-7B93-8F8F3A79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6E1278-426D-0887-DBFA-1169374D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26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E25672-7B37-F152-0ACF-7F19FCA0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AE9E73-B6C3-1030-9B29-2B994245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725E46-19A1-A66B-0000-A457FF01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E01A-5B5E-AF44-B628-6AEFF4FB3C16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78B2BD-6D08-2B51-D52A-868EA5BC3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7B54A2-2880-3AAE-6F95-0DDBE70E2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6CE8-6D26-A640-BC34-F9F78CB4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5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7697F4EA-F7E0-01E1-1DBB-C3D1B71F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18" y="0"/>
            <a:ext cx="4446598" cy="6858000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FE85F64F-2DA8-5551-F059-7C55B6312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86" y="0"/>
            <a:ext cx="444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F71405D5-4280-ABA2-1560-071FF1F1F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734"/>
            <a:ext cx="12188870" cy="65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8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659086C-02B0-1AD6-D189-865EFB65D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" y="0"/>
            <a:ext cx="5179219" cy="686246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F501C1BE-914F-BCF9-88A1-3AE1CFE22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58" y="1324"/>
            <a:ext cx="5072062" cy="68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46AB67F-3D52-EB38-4E49-5E2971A5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19625" cy="686172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4EFE115-F70A-0397-3005-5715ED170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-3723"/>
            <a:ext cx="4309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8E48589-315F-CD9E-D8D3-C4970B8EA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172"/>
            <a:ext cx="12169389" cy="56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193F34F-2CA8-6CFE-4949-6ED2DC16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94"/>
            <a:ext cx="12174901" cy="57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6E9983E-C2A4-1AF1-49E4-4D0454162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1"/>
            <a:ext cx="4446762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0AE5DD71-AC43-F1D1-9795-D8DC77158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19" y="500062"/>
            <a:ext cx="4000500" cy="62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4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BD47E6B-726E-7C84-AF17-7F07E5CF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76" y="0"/>
            <a:ext cx="4391568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B07D9851-0DA4-CEFF-FC77-0EDBD7B2C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11" y="719666"/>
            <a:ext cx="400271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B9495C8-D442-4E38-7A9F-4B5EDA5A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91" y="0"/>
            <a:ext cx="4393315" cy="6858000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88A524E8-1BC2-7701-2AAB-4FC44CA19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4" y="0"/>
            <a:ext cx="5165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3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316DA4E-03A0-5762-9931-C5A46BB2D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82" y="0"/>
            <a:ext cx="7791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26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3</cp:revision>
  <dcterms:created xsi:type="dcterms:W3CDTF">2023-04-25T17:48:09Z</dcterms:created>
  <dcterms:modified xsi:type="dcterms:W3CDTF">2023-04-25T18:10:22Z</dcterms:modified>
</cp:coreProperties>
</file>