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sg@gmail.com" userId="68f4d11238ebce53" providerId="LiveId" clId="{B032A5AA-8C7B-4C93-B72E-41A0802FCEFA}"/>
    <pc:docChg chg="custSel addSld modSld">
      <pc:chgData name="tancredisg@gmail.com" userId="68f4d11238ebce53" providerId="LiveId" clId="{B032A5AA-8C7B-4C93-B72E-41A0802FCEFA}" dt="2023-05-12T09:13:50.795" v="1635" actId="20577"/>
      <pc:docMkLst>
        <pc:docMk/>
      </pc:docMkLst>
      <pc:sldChg chg="modSp mod">
        <pc:chgData name="tancredisg@gmail.com" userId="68f4d11238ebce53" providerId="LiveId" clId="{B032A5AA-8C7B-4C93-B72E-41A0802FCEFA}" dt="2023-05-12T09:04:22.725" v="894" actId="20577"/>
        <pc:sldMkLst>
          <pc:docMk/>
          <pc:sldMk cId="3877198111" sldId="264"/>
        </pc:sldMkLst>
        <pc:spChg chg="mod">
          <ac:chgData name="tancredisg@gmail.com" userId="68f4d11238ebce53" providerId="LiveId" clId="{B032A5AA-8C7B-4C93-B72E-41A0802FCEFA}" dt="2023-05-12T08:34:38.526" v="460" actId="20577"/>
          <ac:spMkLst>
            <pc:docMk/>
            <pc:sldMk cId="3877198111" sldId="264"/>
            <ac:spMk id="2" creationId="{283B24E7-51C2-57F1-CD2F-B7936A9EA4E4}"/>
          </ac:spMkLst>
        </pc:spChg>
        <pc:spChg chg="mod">
          <ac:chgData name="tancredisg@gmail.com" userId="68f4d11238ebce53" providerId="LiveId" clId="{B032A5AA-8C7B-4C93-B72E-41A0802FCEFA}" dt="2023-05-12T09:04:22.725" v="894" actId="20577"/>
          <ac:spMkLst>
            <pc:docMk/>
            <pc:sldMk cId="3877198111" sldId="264"/>
            <ac:spMk id="3" creationId="{C33CD072-B06B-CBB4-B9CB-59E9A7C852B2}"/>
          </ac:spMkLst>
        </pc:spChg>
      </pc:sldChg>
      <pc:sldChg chg="delSp modSp new mod">
        <pc:chgData name="tancredisg@gmail.com" userId="68f4d11238ebce53" providerId="LiveId" clId="{B032A5AA-8C7B-4C93-B72E-41A0802FCEFA}" dt="2023-05-12T09:06:55.750" v="1140" actId="20577"/>
        <pc:sldMkLst>
          <pc:docMk/>
          <pc:sldMk cId="4087366436" sldId="265"/>
        </pc:sldMkLst>
        <pc:spChg chg="del">
          <ac:chgData name="tancredisg@gmail.com" userId="68f4d11238ebce53" providerId="LiveId" clId="{B032A5AA-8C7B-4C93-B72E-41A0802FCEFA}" dt="2023-05-12T08:25:30.131" v="316" actId="21"/>
          <ac:spMkLst>
            <pc:docMk/>
            <pc:sldMk cId="4087366436" sldId="265"/>
            <ac:spMk id="2" creationId="{AEB39F3B-C3DB-969A-C02A-CE511EB97D7F}"/>
          </ac:spMkLst>
        </pc:spChg>
        <pc:spChg chg="mod">
          <ac:chgData name="tancredisg@gmail.com" userId="68f4d11238ebce53" providerId="LiveId" clId="{B032A5AA-8C7B-4C93-B72E-41A0802FCEFA}" dt="2023-05-12T09:06:55.750" v="1140" actId="20577"/>
          <ac:spMkLst>
            <pc:docMk/>
            <pc:sldMk cId="4087366436" sldId="265"/>
            <ac:spMk id="3" creationId="{A621F07D-F63B-7440-07BF-0E67DF74C068}"/>
          </ac:spMkLst>
        </pc:spChg>
      </pc:sldChg>
      <pc:sldChg chg="modSp new mod">
        <pc:chgData name="tancredisg@gmail.com" userId="68f4d11238ebce53" providerId="LiveId" clId="{B032A5AA-8C7B-4C93-B72E-41A0802FCEFA}" dt="2023-05-12T09:13:50.795" v="1635" actId="20577"/>
        <pc:sldMkLst>
          <pc:docMk/>
          <pc:sldMk cId="1656536451" sldId="266"/>
        </pc:sldMkLst>
        <pc:spChg chg="mod">
          <ac:chgData name="tancredisg@gmail.com" userId="68f4d11238ebce53" providerId="LiveId" clId="{B032A5AA-8C7B-4C93-B72E-41A0802FCEFA}" dt="2023-05-12T09:09:20.870" v="1163" actId="20577"/>
          <ac:spMkLst>
            <pc:docMk/>
            <pc:sldMk cId="1656536451" sldId="266"/>
            <ac:spMk id="2" creationId="{F24FE2B4-A0C0-1DB2-5CBC-24C5B814576B}"/>
          </ac:spMkLst>
        </pc:spChg>
        <pc:spChg chg="mod">
          <ac:chgData name="tancredisg@gmail.com" userId="68f4d11238ebce53" providerId="LiveId" clId="{B032A5AA-8C7B-4C93-B72E-41A0802FCEFA}" dt="2023-05-12T09:13:50.795" v="1635" actId="20577"/>
          <ac:spMkLst>
            <pc:docMk/>
            <pc:sldMk cId="1656536451" sldId="266"/>
            <ac:spMk id="3" creationId="{707803EF-B0A8-D113-8A4D-ACDA5A6D46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A2F27-AA82-E9FC-4521-457656078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7AD6E1A-2A87-7089-FA85-814C81A44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11E8D4-3D2D-C534-BAD3-10905D08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9FD0D4-5AA0-30A7-D6C5-575E1FE9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E7342E-D446-30F3-36AA-2E3DDE5D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91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56118-BD01-1174-E0A2-50E046EF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C22B3A3-01D9-ECC7-D63D-2999F8BF6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846A8F-9CAE-91AF-4561-E0782AC7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702AF4-8E29-CE80-B5FD-C156F738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5FB591-0ED8-2FF0-21CA-EDB32425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33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E8FC969-58F0-6250-7D03-061078289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A5EF52E-ED21-E09B-0A35-CBBA0BFE8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C6925C-8A2D-E815-5965-74CFE6D2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5C7150-3CDB-FE06-1A54-4CE387B9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6B8D6A-0A19-BD75-6184-A8DDA86F7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94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3FB7EF-3533-3FC2-9030-C3D9C292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28336B-4978-634A-C484-D6692FDB8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5F5FF6-861C-CD01-C20E-A06F7F1E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7A3CAB-2E40-91C3-A05D-764EAD2C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7F6CEB-FF2B-1274-3605-007A173F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04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071A7-DE5F-DEA2-988A-DEC80B707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8C96FD-F581-CE38-327C-FC0743580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0E7A99-E625-9747-5307-E4AE1ED1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7F998E-EF7C-4EFB-CBF9-D401FA0A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9557EA-E1D0-23FB-711D-55A586350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95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6936BD-DD95-D709-0F23-25941829C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D40588-ADEE-ACDA-7745-63915F3E5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181179-2953-7A8D-893F-AE4F8E085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5070B2-3269-D34B-10A9-FFAC870F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4F9208-A479-EC67-2304-DEA8E7D50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923A3E-24BF-AFFF-6D17-EFBEB073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6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1BA7E5-D5DE-297D-1935-963630A7B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CB7D8F-4D05-4856-E6D8-0BCC414C7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B30356-8B3A-0AF2-6525-22EAB4C1C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17853C8-68F5-E95A-EBAA-783697AED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F2FAFE5-5191-639C-1803-7858A8F79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8B45769-3E6D-5927-8064-2C51277E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B92F3BF-5082-3A69-375A-4BDB3357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629455-1302-3649-194C-50E9C9A6A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47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49BD9F-D9F9-25CA-702B-954E7AF6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F1F7DB-6980-0811-74FC-CAF98835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57B3813-F1B7-D51B-75EB-52C048DCA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16DEB2B-A90F-6560-903A-F61A6ECB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81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B8FCAF8-5054-2415-37ED-C33DB9AA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13BF5C0-1281-594F-7CFD-7D36C141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EAE9737-B3BF-1B16-4B09-6E6D7FA19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20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085793-8B84-95EC-AFAC-8B61E147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A21C9C-33A5-EC39-5626-8AE8D5361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79DCECF-3D47-1919-2644-10FCDF613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C85BC3-DFCF-CD03-606E-CF060E727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8268D4-9B5D-E24E-7ECA-7BF348CA3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815410-C63D-1FDB-D322-70115B9E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14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F3AC00-F53F-611D-51DA-1ADF2BA5E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DC67087-9D4D-E67A-3E95-8906E6245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CDA1262-FC2E-6713-C58B-5B190ACD5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F8C59C-69A3-E5E7-8C3A-1AFA403C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E6750C-1A16-7257-5882-61778F04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DF5EC9-5022-1B67-4667-650602C20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22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206FF-CEFC-7B50-E00E-242052B1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A022AB-B79B-778F-9271-415A6CADC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6AA7B4-C1A5-407D-3B0F-9CF074216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26D66-D4C4-429B-86FD-A3EB97EDFA28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F577AA-4471-998C-9A49-AF5D937F7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6888B4-9C5A-9431-A91F-638CB13DD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8B118-8713-4562-A498-7458E5C6A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28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4C76232-B695-D889-0787-89C5DF5D3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839" y="0"/>
            <a:ext cx="81563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44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41C221-1917-6F9D-A76D-54CE6B60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Epinici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40C022-A1C7-D7F6-3B0D-3E6E0BF0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it-I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Olimpiche 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(14) &gt; giochi olimpici</a:t>
            </a:r>
          </a:p>
          <a:p>
            <a:pPr marL="742950" indent="-742950">
              <a:buFont typeface="+mj-lt"/>
              <a:buAutoNum type="arabicParenR"/>
            </a:pPr>
            <a:r>
              <a:rPr lang="it-I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Pitiche 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(12) &gt; giochi pitici</a:t>
            </a:r>
          </a:p>
          <a:p>
            <a:pPr marL="742950" indent="-742950">
              <a:buFont typeface="+mj-lt"/>
              <a:buAutoNum type="arabicParenR"/>
            </a:pPr>
            <a:r>
              <a:rPr lang="it-I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Nemee 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(11) &gt; giochi nemei</a:t>
            </a:r>
          </a:p>
          <a:p>
            <a:pPr marL="742950" indent="-742950">
              <a:buFont typeface="+mj-lt"/>
              <a:buAutoNum type="arabicParenR"/>
            </a:pPr>
            <a:r>
              <a:rPr lang="it-I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Istmiche 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(8) &gt; giochi istmici</a:t>
            </a:r>
            <a:endParaRPr lang="it-IT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7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95F443-901B-A757-D900-4025222B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Struttura dell’epinicio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59B67F-D090-47D3-3A98-4B946600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καιρός</a:t>
            </a: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kairós</a:t>
            </a: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l’occasione.</a:t>
            </a:r>
          </a:p>
          <a:p>
            <a:pPr marL="0" indent="0">
              <a:buNone/>
            </a:pP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μῦθος</a:t>
            </a: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mythos</a:t>
            </a: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il mito.</a:t>
            </a:r>
          </a:p>
          <a:p>
            <a:pPr marL="0" indent="0">
              <a:buNone/>
            </a:pP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γνώμη</a:t>
            </a: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gnome</a:t>
            </a: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la morale.</a:t>
            </a:r>
          </a:p>
        </p:txBody>
      </p:sp>
    </p:spTree>
    <p:extLst>
      <p:ext uri="{BB962C8B-B14F-4D97-AF65-F5344CB8AC3E}">
        <p14:creationId xmlns:p14="http://schemas.microsoft.com/office/powerpoint/2010/main" val="226244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87193F-4913-3482-0483-18B29350D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Pindaro,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Olimpica II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83-89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64789C-5F7B-433B-37A0-C4EE89CEC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[...]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πολλά μοι ὑπ᾽ ἀγκῶνος ὠκέα βέλη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ἔνδον ἐντι φαρέτρας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φωνᾶντα συνετοῖσιν· ἐς δὲ τὸ πὰν ἑρμηνέων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χατίζει. Σοφὸς ὁ πολλὰ εἰδὼς φυᾷ· μαθόντες δὲ λάβροι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παγγλωσσίᾳ, κόρακες ὥς, ἄκραντα γαρύετον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Διὸς πρὸς ὄρνιχα θεῖον.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7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7D8E6A-8172-D0D4-A70F-94F7418EF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640"/>
            <a:ext cx="10515600" cy="5882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 molti dardi veloci sotto al mio braccio, dentro alla faretra, che parlano chiaro a chi intende: in tutto esigono interpreti. Saggio è colui che molto sa per natura: coloro che hanno appreso ciarlano, sconsiderati, con loquacità di cose inutili, come due corvi (</a:t>
            </a:r>
            <a:r>
              <a:rPr kumimoji="0" lang="el-G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γαρύετον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duale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 il divino uccello di Zeus.</a:t>
            </a:r>
          </a:p>
          <a:p>
            <a:pPr marL="0" indent="0" algn="just">
              <a:buNone/>
            </a:pP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0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D337D8-52FC-A7CA-F151-6E2977DF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Bacchilide, fr. 5 Snell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D4FEF8-0861-0FE7-9BD7-6225722B9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ἕτερος ἐξ ἑτέρου σοφός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ctr">
              <a:buNone/>
            </a:pP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Ognuno diventa saggio grazie a un altro</a:t>
            </a:r>
          </a:p>
        </p:txBody>
      </p:sp>
    </p:spTree>
    <p:extLst>
      <p:ext uri="{BB962C8B-B14F-4D97-AF65-F5344CB8AC3E}">
        <p14:creationId xmlns:p14="http://schemas.microsoft.com/office/powerpoint/2010/main" val="130357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3B24E7-51C2-57F1-CD2F-B7936A9E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Pindaro,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Pitica VIII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88-97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3CD072-B06B-CBB4-B9CB-59E9A7C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chi una nuova bell’impresa ottenne,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sua splendida felicità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leva pieno di speranza </a:t>
            </a:r>
          </a:p>
          <a:p>
            <a:pPr marL="0" indent="0">
              <a:buNone/>
            </a:pP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sull’ali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delle sue eccellenti azioni,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nutre un’ambizione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superiore alla ricchezza.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Cresce in breve la gioia degli uomini,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egualmente a terra precipita  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contrario volere la scuote.</a:t>
            </a:r>
          </a:p>
        </p:txBody>
      </p:sp>
    </p:spTree>
    <p:extLst>
      <p:ext uri="{BB962C8B-B14F-4D97-AF65-F5344CB8AC3E}">
        <p14:creationId xmlns:p14="http://schemas.microsoft.com/office/powerpoint/2010/main" val="3877198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21F07D-F63B-7440-07BF-0E67DF74C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720"/>
            <a:ext cx="10515600" cy="647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Creature d’un giorno,</a:t>
            </a:r>
          </a:p>
          <a:p>
            <a:pPr marL="0" indent="0">
              <a:buNone/>
            </a:pP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cosa è mai qualcuno</a:t>
            </a:r>
          </a:p>
          <a:p>
            <a:pPr marL="0" indent="0">
              <a:buNone/>
            </a:pP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cosa è mai nessuno?</a:t>
            </a:r>
          </a:p>
          <a:p>
            <a:pPr marL="0" indent="0">
              <a:buNone/>
            </a:pP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Sogno di un ombra l’uomo.</a:t>
            </a:r>
          </a:p>
          <a:p>
            <a:pPr marL="0" indent="0">
              <a:buNone/>
            </a:pP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quando un bagliore discende dal dio,</a:t>
            </a:r>
          </a:p>
          <a:p>
            <a:pPr marL="0" indent="0">
              <a:buNone/>
            </a:pP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fulgida luce risplende sugli uomini</a:t>
            </a:r>
          </a:p>
          <a:p>
            <a:pPr marL="0" indent="0">
              <a:buNone/>
            </a:pPr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dolce è la vita. (trad. Gentili)</a:t>
            </a:r>
          </a:p>
          <a:p>
            <a:pPr marL="0" indent="0">
              <a:buNone/>
            </a:pP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366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4FE2B4-A0C0-1DB2-5CBC-24C5B814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Pindaro,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Nemea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7803EF-B0A8-D113-8A4D-ACDA5A6D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degli uomini, una dei numi la stirpe,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un’unica madre gli uni e gli altri traiamo il respiro.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ci separa tutto un diverso potere,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ché nulla noi siamo, mentre incrollabile, eterna,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s’innalza la bronzea dimora del cielo.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pure, per indole e altezza di mente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 siamo vicini agli immortali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sebbene ignoriamo il cammino diurno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quello che a noi nella notte il destino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prescrisse di </a:t>
            </a:r>
            <a:r>
              <a:rPr 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compiere…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(trad. Nuzzo)</a:t>
            </a:r>
          </a:p>
        </p:txBody>
      </p:sp>
    </p:spTree>
    <p:extLst>
      <p:ext uri="{BB962C8B-B14F-4D97-AF65-F5344CB8AC3E}">
        <p14:creationId xmlns:p14="http://schemas.microsoft.com/office/powerpoint/2010/main" val="1656536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377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Epinici</vt:lpstr>
      <vt:lpstr>Struttura dell’epinicio</vt:lpstr>
      <vt:lpstr>Pindaro, Olimpica II, vv. 83-89</vt:lpstr>
      <vt:lpstr>Presentazione standard di PowerPoint</vt:lpstr>
      <vt:lpstr>Bacchilide, fr. 5 Snell</vt:lpstr>
      <vt:lpstr>Pindaro, Pitica VIII, vv. 88-97</vt:lpstr>
      <vt:lpstr>Presentazione standard di PowerPoint</vt:lpstr>
      <vt:lpstr>Pindaro, Nemea 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tancredisg@gmail.com</dc:creator>
  <cp:lastModifiedBy>tancredisg@gmail.com</cp:lastModifiedBy>
  <cp:revision>1</cp:revision>
  <dcterms:created xsi:type="dcterms:W3CDTF">2023-05-11T08:56:35Z</dcterms:created>
  <dcterms:modified xsi:type="dcterms:W3CDTF">2023-05-12T09:13:52Z</dcterms:modified>
</cp:coreProperties>
</file>